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1" r:id="rId2"/>
    <p:sldMasterId id="2147483682" r:id="rId3"/>
    <p:sldMasterId id="2147483693" r:id="rId4"/>
    <p:sldMasterId id="2147483704" r:id="rId5"/>
    <p:sldMasterId id="2147483715" r:id="rId6"/>
  </p:sldMasterIdLst>
  <p:sldIdLst>
    <p:sldId id="266" r:id="rId7"/>
    <p:sldId id="267" r:id="rId8"/>
    <p:sldId id="272" r:id="rId9"/>
    <p:sldId id="268" r:id="rId10"/>
    <p:sldId id="290" r:id="rId11"/>
    <p:sldId id="339" r:id="rId12"/>
    <p:sldId id="338" r:id="rId13"/>
    <p:sldId id="291" r:id="rId14"/>
    <p:sldId id="285" r:id="rId15"/>
    <p:sldId id="284" r:id="rId16"/>
    <p:sldId id="288" r:id="rId17"/>
    <p:sldId id="289" r:id="rId18"/>
    <p:sldId id="294" r:id="rId19"/>
    <p:sldId id="293" r:id="rId20"/>
    <p:sldId id="296" r:id="rId21"/>
    <p:sldId id="302" r:id="rId22"/>
    <p:sldId id="295" r:id="rId23"/>
    <p:sldId id="301" r:id="rId24"/>
    <p:sldId id="292" r:id="rId25"/>
    <p:sldId id="300" r:id="rId26"/>
    <p:sldId id="298" r:id="rId27"/>
    <p:sldId id="305" r:id="rId28"/>
    <p:sldId id="304" r:id="rId29"/>
    <p:sldId id="299" r:id="rId30"/>
    <p:sldId id="303" r:id="rId31"/>
    <p:sldId id="306" r:id="rId32"/>
    <p:sldId id="308" r:id="rId33"/>
    <p:sldId id="310" r:id="rId34"/>
    <p:sldId id="313" r:id="rId35"/>
    <p:sldId id="314" r:id="rId36"/>
    <p:sldId id="317" r:id="rId37"/>
    <p:sldId id="342" r:id="rId38"/>
    <p:sldId id="318" r:id="rId39"/>
    <p:sldId id="319" r:id="rId40"/>
    <p:sldId id="345" r:id="rId41"/>
    <p:sldId id="347" r:id="rId42"/>
    <p:sldId id="346" r:id="rId43"/>
    <p:sldId id="348" r:id="rId44"/>
    <p:sldId id="340" r:id="rId45"/>
    <p:sldId id="341" r:id="rId46"/>
    <p:sldId id="343" r:id="rId47"/>
    <p:sldId id="344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8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44F5A-68CE-4023-A3E7-19691FD06887}" v="11" dt="2024-11-03T06:13:09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图标&#10;&#10;描述已自动生成">
            <a:extLst>
              <a:ext uri="{FF2B5EF4-FFF2-40B4-BE49-F238E27FC236}">
                <a16:creationId xmlns:a16="http://schemas.microsoft.com/office/drawing/2014/main" id="{F401D048-8871-C626-17EA-55C3D2A4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22" name="图片 21" descr="图标&#10;&#10;中度可信度描述已自动生成">
            <a:extLst>
              <a:ext uri="{FF2B5EF4-FFF2-40B4-BE49-F238E27FC236}">
                <a16:creationId xmlns:a16="http://schemas.microsoft.com/office/drawing/2014/main" id="{F95DF842-D2C2-0B7C-0C7E-6E77B0BF5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2D398B-DAF8-08BE-6E10-C34D0125C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A50CA3-7709-AEFA-2177-229243335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02EB5-7893-E5F4-866D-6828FDC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EB41-8C13-0949-8288-8430286AFA2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2B34DB-8C89-4315-B25B-50DBE0C93986}"/>
              </a:ext>
            </a:extLst>
          </p:cNvPr>
          <p:cNvSpPr txBox="1"/>
          <p:nvPr userDrawn="1"/>
        </p:nvSpPr>
        <p:spPr>
          <a:xfrm>
            <a:off x="4327340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0A435-2D05-C881-B09E-0143861A6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7126" y="281258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0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756" y="1867134"/>
            <a:ext cx="5565364" cy="2852737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kumimoji="1" lang="zh-CN" altLang="en-US"/>
              <a:t>點擊修改結束頁標題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8E2B-FB25-8041-A0D6-EBD43C4EF6EF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BED1E5-41D1-B0D6-6529-53E9DFC8829F}"/>
              </a:ext>
            </a:extLst>
          </p:cNvPr>
          <p:cNvCxnSpPr>
            <a:cxnSpLocks/>
          </p:cNvCxnSpPr>
          <p:nvPr userDrawn="1"/>
        </p:nvCxnSpPr>
        <p:spPr>
          <a:xfrm>
            <a:off x="5624425" y="1578127"/>
            <a:ext cx="0" cy="3430752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57545EC-E027-FCDA-4588-BA59E3E3BCA7}"/>
              </a:ext>
            </a:extLst>
          </p:cNvPr>
          <p:cNvSpPr txBox="1"/>
          <p:nvPr userDrawn="1"/>
        </p:nvSpPr>
        <p:spPr>
          <a:xfrm>
            <a:off x="4327339" y="6444476"/>
            <a:ext cx="4034329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3029A9-5E59-CC58-4C02-3426ED1FF9E4}"/>
              </a:ext>
            </a:extLst>
          </p:cNvPr>
          <p:cNvSpPr/>
          <p:nvPr userDrawn="1"/>
        </p:nvSpPr>
        <p:spPr>
          <a:xfrm>
            <a:off x="1120588" y="992991"/>
            <a:ext cx="962212" cy="962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52E3F84-D6E6-58F8-3437-52CA0032B9EF}"/>
              </a:ext>
            </a:extLst>
          </p:cNvPr>
          <p:cNvSpPr/>
          <p:nvPr userDrawn="1"/>
        </p:nvSpPr>
        <p:spPr>
          <a:xfrm>
            <a:off x="1778000" y="1524897"/>
            <a:ext cx="304800" cy="2895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3A1976C3-0E5E-FF5B-7E03-EF25A021509E}"/>
              </a:ext>
            </a:extLst>
          </p:cNvPr>
          <p:cNvSpPr/>
          <p:nvPr userDrawn="1"/>
        </p:nvSpPr>
        <p:spPr>
          <a:xfrm>
            <a:off x="1434054" y="1306457"/>
            <a:ext cx="335280" cy="335280"/>
          </a:xfrm>
          <a:prstGeom prst="heart">
            <a:avLst/>
          </a:prstGeom>
          <a:solidFill>
            <a:srgbClr val="C787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FFC0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AA387D-C270-9615-9DFD-4F9C700632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BF2419-7CE9-246F-DA26-10CC86B05D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2445" y="1649816"/>
            <a:ext cx="3683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图标&#10;&#10;描述已自动生成">
            <a:extLst>
              <a:ext uri="{FF2B5EF4-FFF2-40B4-BE49-F238E27FC236}">
                <a16:creationId xmlns:a16="http://schemas.microsoft.com/office/drawing/2014/main" id="{F401D048-8871-C626-17EA-55C3D2A4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22" name="图片 21" descr="图标&#10;&#10;中度可信度描述已自动生成">
            <a:extLst>
              <a:ext uri="{FF2B5EF4-FFF2-40B4-BE49-F238E27FC236}">
                <a16:creationId xmlns:a16="http://schemas.microsoft.com/office/drawing/2014/main" id="{F95DF842-D2C2-0B7C-0C7E-6E77B0BF5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2D398B-DAF8-08BE-6E10-C34D0125C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A50CA3-7709-AEFA-2177-229243335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02EB5-7893-E5F4-866D-6828FDC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EB41-8C13-0949-8288-8430286AFA2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2B34DB-8C89-4315-B25B-50DBE0C93986}"/>
              </a:ext>
            </a:extLst>
          </p:cNvPr>
          <p:cNvSpPr txBox="1"/>
          <p:nvPr userDrawn="1"/>
        </p:nvSpPr>
        <p:spPr>
          <a:xfrm>
            <a:off x="4327340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0A435-2D05-C881-B09E-0143861A6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7126" y="281258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B3325588-261F-587B-3834-4FC05AB9AF61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对角圆角矩形 6">
            <a:extLst>
              <a:ext uri="{FF2B5EF4-FFF2-40B4-BE49-F238E27FC236}">
                <a16:creationId xmlns:a16="http://schemas.microsoft.com/office/drawing/2014/main" id="{4440D9FC-BF2B-BC01-37AB-BF913B1145E3}"/>
              </a:ext>
            </a:extLst>
          </p:cNvPr>
          <p:cNvSpPr/>
          <p:nvPr userDrawn="1"/>
        </p:nvSpPr>
        <p:spPr>
          <a:xfrm>
            <a:off x="838200" y="1679708"/>
            <a:ext cx="10515600" cy="427373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7C91AC-AB09-5713-BE29-9BA2CCD77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999"/>
            <a:ext cx="10515600" cy="1325563"/>
          </a:xfrm>
        </p:spPr>
        <p:txBody>
          <a:bodyPr anchor="ctr" anchorCtr="0"/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1E01-42E8-935E-6337-69A0C68BA4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1881040"/>
            <a:ext cx="10306569" cy="409230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5491-B94B-0A44-809A-64F19839B259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20287A1-14E0-81DE-1934-4993EE928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D964AB1-3160-09A8-03AF-6999FFE8FDED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1229127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中度可信度描述已自动生成">
            <a:extLst>
              <a:ext uri="{FF2B5EF4-FFF2-40B4-BE49-F238E27FC236}">
                <a16:creationId xmlns:a16="http://schemas.microsoft.com/office/drawing/2014/main" id="{6D6D52E4-8433-5FA0-A198-BD834824C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AFADC32-B6C7-A20A-0870-46793FFA09C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930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7AA553-9D29-6358-F91B-45D2190C38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902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3DD1DE-04AE-6A83-E1C1-560B673B3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850" y="470741"/>
            <a:ext cx="1155700" cy="52333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B3D336-1B12-8CC9-5881-B21181E83076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3578340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中度可信度描述已自动生成">
            <a:extLst>
              <a:ext uri="{FF2B5EF4-FFF2-40B4-BE49-F238E27FC236}">
                <a16:creationId xmlns:a16="http://schemas.microsoft.com/office/drawing/2014/main" id="{6412075E-8A2F-1A0D-8CFC-A030959DA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F11A1B9-1AB3-FC64-7035-6F887145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930" y="1120498"/>
            <a:ext cx="4144617" cy="4233379"/>
          </a:xfrm>
        </p:spPr>
        <p:txBody>
          <a:bodyPr>
            <a:normAutofit/>
          </a:bodyPr>
          <a:lstStyle>
            <a:lvl1pPr>
              <a:defRPr kumimoji="1" lang="en-US" altLang="zh-CN" sz="5400" b="1" i="0" kern="1200" dirty="0" err="1" smtClean="0">
                <a:solidFill>
                  <a:srgbClr val="FFC000"/>
                </a:solidFill>
                <a:latin typeface="PingFang TC Semibold" panose="020B0400000000000000" pitchFamily="34" charset="-120"/>
                <a:ea typeface="PingFang TC Semibold" panose="020B0400000000000000" pitchFamily="34" charset="-120"/>
                <a:cs typeface="+mj-cs"/>
              </a:defRPr>
            </a:lvl1pPr>
          </a:lstStyle>
          <a:p>
            <a:r>
              <a:rPr kumimoji="1" lang="zh-CN" altLang="en-US"/>
              <a:t>點擊修改目錄頁標題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CEC26-583C-EC0C-0D10-E2CD333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D6C4-9479-B74E-8254-3A4117B709E6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17545E-02F2-8D91-CE4D-0A849B6190E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29360"/>
            <a:ext cx="0" cy="4043680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1231894-5437-6600-F8A2-4531F61E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303" y="1215347"/>
            <a:ext cx="4910138" cy="404368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kumimoji="1" lang="zh-CN" altLang="en-US"/>
              <a:t>单击此处编辑目錄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C3602C-4CC9-3667-182E-30870854173E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C6035362-5246-333A-F348-B5DA43669C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标&#10;&#10;描述已自动生成">
            <a:extLst>
              <a:ext uri="{FF2B5EF4-FFF2-40B4-BE49-F238E27FC236}">
                <a16:creationId xmlns:a16="http://schemas.microsoft.com/office/drawing/2014/main" id="{A6A55BA9-6C26-6CBD-32BD-80C4A719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5" name="图片 4" descr="图标&#10;&#10;中度可信度描述已自动生成">
            <a:extLst>
              <a:ext uri="{FF2B5EF4-FFF2-40B4-BE49-F238E27FC236}">
                <a16:creationId xmlns:a16="http://schemas.microsoft.com/office/drawing/2014/main" id="{35ED8AFE-EF40-F07B-F90E-335F61E2A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12DB6F0-E4A8-2729-66A1-E47C0A53378C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9B9C1A-76E1-5F1D-646B-2A9F2CBC9428}"/>
              </a:ext>
            </a:extLst>
          </p:cNvPr>
          <p:cNvSpPr/>
          <p:nvPr userDrawn="1"/>
        </p:nvSpPr>
        <p:spPr>
          <a:xfrm>
            <a:off x="5289253" y="1557337"/>
            <a:ext cx="1871663" cy="187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B77BDD7-E783-98E6-48DD-642239353710}"/>
              </a:ext>
            </a:extLst>
          </p:cNvPr>
          <p:cNvSpPr/>
          <p:nvPr userDrawn="1"/>
        </p:nvSpPr>
        <p:spPr>
          <a:xfrm>
            <a:off x="4606105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BD2ECC-A0E4-025E-3A8A-22DAC9B15A57}"/>
              </a:ext>
            </a:extLst>
          </p:cNvPr>
          <p:cNvSpPr/>
          <p:nvPr userDrawn="1"/>
        </p:nvSpPr>
        <p:spPr>
          <a:xfrm>
            <a:off x="7494687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C5DEE9D-32FC-1527-CE8D-956D00240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9399"/>
            <a:ext cx="9144000" cy="861005"/>
          </a:xfrm>
        </p:spPr>
        <p:txBody>
          <a:bodyPr anchor="ctr" anchorCtr="0">
            <a:spAutoFit/>
          </a:bodyPr>
          <a:lstStyle>
            <a:lvl1pPr algn="ctr">
              <a:defRPr sz="5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點擊修改章節標題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1BEE4C7-80E3-F70C-B5F9-BACBF9667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0146" y="2209694"/>
            <a:ext cx="4049876" cy="602153"/>
          </a:xfrm>
        </p:spPr>
        <p:txBody>
          <a:bodyPr wrap="square" anchor="ctr" anchorCtr="1">
            <a:spAutoFit/>
          </a:bodyPr>
          <a:lstStyle>
            <a:lvl1pPr marL="0" indent="0">
              <a:buNone/>
              <a:defRPr sz="3600" b="1" i="0">
                <a:solidFill>
                  <a:srgbClr val="FFC000"/>
                </a:solidFill>
                <a:latin typeface="Avenir Heavy" panose="02000503020000020003" pitchFamily="2" charset="0"/>
                <a:ea typeface="PingFang TC" panose="020B0400000000000000" pitchFamily="34" charset="-120"/>
              </a:defRPr>
            </a:lvl1pPr>
          </a:lstStyle>
          <a:p>
            <a:pPr lvl="0"/>
            <a:r>
              <a:rPr kumimoji="1" lang="en-US" altLang="zh-CN"/>
              <a:t>Part</a:t>
            </a:r>
            <a:r>
              <a:rPr kumimoji="1" lang="zh-TW" altLang="en-US"/>
              <a:t> </a:t>
            </a:r>
            <a:r>
              <a:rPr kumimoji="1" lang="en-US" altLang="zh-TW"/>
              <a:t>x</a:t>
            </a:r>
            <a:endParaRPr kumimoji="1" lang="zh-CN" altLang="en-US"/>
          </a:p>
        </p:txBody>
      </p: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45BA36B8-CD2A-9471-B394-585230C012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2651A2-52FF-A64E-8E66-26A538755D8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6F7E650-6312-DCC8-5792-985BC418C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D9FD01-33EB-C97B-6E20-A834CD8BED8A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3EBF7320-840C-422B-846B-14272FA2CF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24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11F756-80B3-0B93-0FD5-5C4D8307A4DB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ACCE292-6579-E03E-E8EF-FEC2112995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789781"/>
            <a:ext cx="10306569" cy="5183565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B8E15C-5539-E8E3-18F8-AC8909FCF771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445564A-1B11-F858-E782-AC13298A9550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D302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82AD0A0E-766E-FCF4-4C01-9A26509A5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5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F945D29D-7FD3-9609-6A83-01A5C9A8E7A5}"/>
              </a:ext>
            </a:extLst>
          </p:cNvPr>
          <p:cNvSpPr/>
          <p:nvPr userDrawn="1"/>
        </p:nvSpPr>
        <p:spPr>
          <a:xfrm>
            <a:off x="838200" y="573206"/>
            <a:ext cx="10515600" cy="135112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D302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83641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bg1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bg1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1655EB-D093-DBAA-7BBD-1E1097591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FFF7F69-0842-5837-1A0A-D95E43CF1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9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FF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rgbClr val="FF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83641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4FB4C3-5BF1-01DF-60DC-6A2DEFD52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8F8463CC-D561-8D2F-7006-7BB00B845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3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B33989-C765-33C2-F253-E7B9CD8B4CB5}"/>
              </a:ext>
            </a:extLst>
          </p:cNvPr>
          <p:cNvSpPr/>
          <p:nvPr userDrawn="1"/>
        </p:nvSpPr>
        <p:spPr>
          <a:xfrm>
            <a:off x="11202355" y="6158358"/>
            <a:ext cx="533400" cy="533400"/>
          </a:xfrm>
          <a:prstGeom prst="ellipse">
            <a:avLst/>
          </a:prstGeom>
          <a:solidFill>
            <a:srgbClr val="FF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338086"/>
            <a:ext cx="10515600" cy="369496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rgbClr val="FFC000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rgbClr val="FFC000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rgbClr val="FFC000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rgbClr val="FFC000"/>
                </a:solidFill>
              </a:defRPr>
            </a:lvl4pPr>
            <a:lvl5pPr>
              <a:defRPr b="1">
                <a:ln>
                  <a:noFill/>
                </a:ln>
                <a:solidFill>
                  <a:srgbClr val="FFC000"/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C2F98E-36D4-B333-D869-B7E32BF4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D0F6D392-1763-CBEE-909B-A96C6DAAD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0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B3325588-261F-587B-3834-4FC05AB9AF61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对角圆角矩形 6">
            <a:extLst>
              <a:ext uri="{FF2B5EF4-FFF2-40B4-BE49-F238E27FC236}">
                <a16:creationId xmlns:a16="http://schemas.microsoft.com/office/drawing/2014/main" id="{4440D9FC-BF2B-BC01-37AB-BF913B1145E3}"/>
              </a:ext>
            </a:extLst>
          </p:cNvPr>
          <p:cNvSpPr/>
          <p:nvPr userDrawn="1"/>
        </p:nvSpPr>
        <p:spPr>
          <a:xfrm>
            <a:off x="838200" y="1679708"/>
            <a:ext cx="10515600" cy="427373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7C91AC-AB09-5713-BE29-9BA2CCD77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999"/>
            <a:ext cx="10515600" cy="1325563"/>
          </a:xfrm>
        </p:spPr>
        <p:txBody>
          <a:bodyPr anchor="ctr" anchorCtr="0"/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1E01-42E8-935E-6337-69A0C68BA4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1881040"/>
            <a:ext cx="10306569" cy="4092306"/>
          </a:xfrm>
        </p:spPr>
        <p:txBody>
          <a:bodyPr/>
          <a:lstStyle>
            <a:lvl1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5491-B94B-0A44-809A-64F19839B259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86EA9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20287A1-14E0-81DE-1934-4993EE928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D964AB1-3160-09A8-03AF-6999FFE8FDED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3698560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756" y="1867134"/>
            <a:ext cx="5565364" cy="2852737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kumimoji="1" lang="zh-CN" altLang="en-US"/>
              <a:t>點擊修改結束頁標題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8E2B-FB25-8041-A0D6-EBD43C4EF6EF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BED1E5-41D1-B0D6-6529-53E9DFC8829F}"/>
              </a:ext>
            </a:extLst>
          </p:cNvPr>
          <p:cNvCxnSpPr>
            <a:cxnSpLocks/>
          </p:cNvCxnSpPr>
          <p:nvPr userDrawn="1"/>
        </p:nvCxnSpPr>
        <p:spPr>
          <a:xfrm>
            <a:off x="5624425" y="1578127"/>
            <a:ext cx="0" cy="3430752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57545EC-E027-FCDA-4588-BA59E3E3BCA7}"/>
              </a:ext>
            </a:extLst>
          </p:cNvPr>
          <p:cNvSpPr txBox="1"/>
          <p:nvPr userDrawn="1"/>
        </p:nvSpPr>
        <p:spPr>
          <a:xfrm>
            <a:off x="4327339" y="6444476"/>
            <a:ext cx="4034329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3029A9-5E59-CC58-4C02-3426ED1FF9E4}"/>
              </a:ext>
            </a:extLst>
          </p:cNvPr>
          <p:cNvSpPr/>
          <p:nvPr userDrawn="1"/>
        </p:nvSpPr>
        <p:spPr>
          <a:xfrm>
            <a:off x="1120588" y="992991"/>
            <a:ext cx="962212" cy="962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52E3F84-D6E6-58F8-3437-52CA0032B9EF}"/>
              </a:ext>
            </a:extLst>
          </p:cNvPr>
          <p:cNvSpPr/>
          <p:nvPr userDrawn="1"/>
        </p:nvSpPr>
        <p:spPr>
          <a:xfrm>
            <a:off x="1778000" y="1524897"/>
            <a:ext cx="304800" cy="2895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3A1976C3-0E5E-FF5B-7E03-EF25A021509E}"/>
              </a:ext>
            </a:extLst>
          </p:cNvPr>
          <p:cNvSpPr/>
          <p:nvPr userDrawn="1"/>
        </p:nvSpPr>
        <p:spPr>
          <a:xfrm>
            <a:off x="1434054" y="1306457"/>
            <a:ext cx="335280" cy="335280"/>
          </a:xfrm>
          <a:prstGeom prst="hear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FFC0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BF2419-7CE9-246F-DA26-10CC86B05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2445" y="1649816"/>
            <a:ext cx="3683000" cy="3200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8A5525C1-DE1B-BD91-9CD1-B86030BC0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9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图标&#10;&#10;描述已自动生成">
            <a:extLst>
              <a:ext uri="{FF2B5EF4-FFF2-40B4-BE49-F238E27FC236}">
                <a16:creationId xmlns:a16="http://schemas.microsoft.com/office/drawing/2014/main" id="{F401D048-8871-C626-17EA-55C3D2A4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22" name="图片 21" descr="图标&#10;&#10;中度可信度描述已自动生成">
            <a:extLst>
              <a:ext uri="{FF2B5EF4-FFF2-40B4-BE49-F238E27FC236}">
                <a16:creationId xmlns:a16="http://schemas.microsoft.com/office/drawing/2014/main" id="{F95DF842-D2C2-0B7C-0C7E-6E77B0BF5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2D398B-DAF8-08BE-6E10-C34D0125C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A50CA3-7709-AEFA-2177-229243335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02EB5-7893-E5F4-866D-6828FDC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EB41-8C13-0949-8288-8430286AFA2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2B34DB-8C89-4315-B25B-50DBE0C93986}"/>
              </a:ext>
            </a:extLst>
          </p:cNvPr>
          <p:cNvSpPr txBox="1"/>
          <p:nvPr userDrawn="1"/>
        </p:nvSpPr>
        <p:spPr>
          <a:xfrm>
            <a:off x="4327340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0A435-2D05-C881-B09E-0143861A6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7126" y="281258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B3325588-261F-587B-3834-4FC05AB9AF61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对角圆角矩形 6">
            <a:extLst>
              <a:ext uri="{FF2B5EF4-FFF2-40B4-BE49-F238E27FC236}">
                <a16:creationId xmlns:a16="http://schemas.microsoft.com/office/drawing/2014/main" id="{4440D9FC-BF2B-BC01-37AB-BF913B1145E3}"/>
              </a:ext>
            </a:extLst>
          </p:cNvPr>
          <p:cNvSpPr/>
          <p:nvPr userDrawn="1"/>
        </p:nvSpPr>
        <p:spPr>
          <a:xfrm>
            <a:off x="838200" y="1679708"/>
            <a:ext cx="10515600" cy="427373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7C91AC-AB09-5713-BE29-9BA2CCD77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999"/>
            <a:ext cx="10515600" cy="1325563"/>
          </a:xfrm>
        </p:spPr>
        <p:txBody>
          <a:bodyPr anchor="ctr" anchorCtr="0"/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1E01-42E8-935E-6337-69A0C68BA4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1881040"/>
            <a:ext cx="10306569" cy="409230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5491-B94B-0A44-809A-64F19839B259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964AB1-3160-09A8-03AF-6999FFE8FDED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E251992F-7117-7592-107F-7FE1EFCF3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82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中度可信度描述已自动生成">
            <a:extLst>
              <a:ext uri="{FF2B5EF4-FFF2-40B4-BE49-F238E27FC236}">
                <a16:creationId xmlns:a16="http://schemas.microsoft.com/office/drawing/2014/main" id="{6D6D52E4-8433-5FA0-A198-BD834824C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AFADC32-B6C7-A20A-0870-46793FFA09C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65000"/>
                  <a:lumOff val="3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930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7AA553-9D29-6358-F91B-45D2190C38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902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3DD1DE-04AE-6A83-E1C1-560B673B3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850" y="470741"/>
            <a:ext cx="1155700" cy="52333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B3D336-1B12-8CC9-5881-B21181E83076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2726772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中度可信度描述已自动生成">
            <a:extLst>
              <a:ext uri="{FF2B5EF4-FFF2-40B4-BE49-F238E27FC236}">
                <a16:creationId xmlns:a16="http://schemas.microsoft.com/office/drawing/2014/main" id="{6412075E-8A2F-1A0D-8CFC-A030959DA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F11A1B9-1AB3-FC64-7035-6F887145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930" y="1120498"/>
            <a:ext cx="4144617" cy="4233379"/>
          </a:xfrm>
        </p:spPr>
        <p:txBody>
          <a:bodyPr>
            <a:normAutofit/>
          </a:bodyPr>
          <a:lstStyle>
            <a:lvl1pPr>
              <a:defRPr kumimoji="1" lang="en-US" altLang="zh-CN" sz="5400" b="1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PingFang TC Semibold" panose="020B0400000000000000" pitchFamily="34" charset="-120"/>
                <a:ea typeface="PingFang TC Semibold" panose="020B0400000000000000" pitchFamily="34" charset="-120"/>
                <a:cs typeface="+mj-cs"/>
              </a:defRPr>
            </a:lvl1pPr>
          </a:lstStyle>
          <a:p>
            <a:r>
              <a:rPr kumimoji="1" lang="zh-CN" altLang="en-US"/>
              <a:t>點擊修改目錄頁標題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CEC26-583C-EC0C-0D10-E2CD333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D6C4-9479-B74E-8254-3A4117B709E6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17545E-02F2-8D91-CE4D-0A849B6190E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29360"/>
            <a:ext cx="0" cy="4043680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1231894-5437-6600-F8A2-4531F61E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303" y="1215347"/>
            <a:ext cx="4910138" cy="4043680"/>
          </a:xfrm>
        </p:spPr>
        <p:txBody>
          <a:bodyPr/>
          <a:lstStyle>
            <a:lvl1pPr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kumimoji="1" lang="zh-CN" altLang="en-US"/>
              <a:t>单击此处编辑目錄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C3602C-4CC9-3667-182E-30870854173E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737131CA-8498-BEF7-E693-E1C8D4B51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02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标&#10;&#10;描述已自动生成">
            <a:extLst>
              <a:ext uri="{FF2B5EF4-FFF2-40B4-BE49-F238E27FC236}">
                <a16:creationId xmlns:a16="http://schemas.microsoft.com/office/drawing/2014/main" id="{A6A55BA9-6C26-6CBD-32BD-80C4A719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5" name="图片 4" descr="图标&#10;&#10;中度可信度描述已自动生成">
            <a:extLst>
              <a:ext uri="{FF2B5EF4-FFF2-40B4-BE49-F238E27FC236}">
                <a16:creationId xmlns:a16="http://schemas.microsoft.com/office/drawing/2014/main" id="{35ED8AFE-EF40-F07B-F90E-335F61E2A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12DB6F0-E4A8-2729-66A1-E47C0A53378C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9B9C1A-76E1-5F1D-646B-2A9F2CBC9428}"/>
              </a:ext>
            </a:extLst>
          </p:cNvPr>
          <p:cNvSpPr/>
          <p:nvPr userDrawn="1"/>
        </p:nvSpPr>
        <p:spPr>
          <a:xfrm>
            <a:off x="5289253" y="1557337"/>
            <a:ext cx="1871663" cy="187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B77BDD7-E783-98E6-48DD-642239353710}"/>
              </a:ext>
            </a:extLst>
          </p:cNvPr>
          <p:cNvSpPr/>
          <p:nvPr userDrawn="1"/>
        </p:nvSpPr>
        <p:spPr>
          <a:xfrm>
            <a:off x="4606105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BD2ECC-A0E4-025E-3A8A-22DAC9B15A57}"/>
              </a:ext>
            </a:extLst>
          </p:cNvPr>
          <p:cNvSpPr/>
          <p:nvPr userDrawn="1"/>
        </p:nvSpPr>
        <p:spPr>
          <a:xfrm>
            <a:off x="7494687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C5DEE9D-32FC-1527-CE8D-956D00240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9399"/>
            <a:ext cx="9144000" cy="861005"/>
          </a:xfrm>
        </p:spPr>
        <p:txBody>
          <a:bodyPr anchor="ctr" anchorCtr="0">
            <a:spAutoFit/>
          </a:bodyPr>
          <a:lstStyle>
            <a:lvl1pPr algn="ctr">
              <a:defRPr sz="54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點擊修改章節標題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1BEE4C7-80E3-F70C-B5F9-BACBF9667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0146" y="2209694"/>
            <a:ext cx="4049876" cy="602153"/>
          </a:xfrm>
        </p:spPr>
        <p:txBody>
          <a:bodyPr wrap="square" anchor="ctr" anchorCtr="1">
            <a:spAutoFit/>
          </a:bodyPr>
          <a:lstStyle>
            <a:lvl1pPr marL="0" indent="0">
              <a:buNone/>
              <a:defRPr sz="36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PingFang TC" panose="020B0400000000000000" pitchFamily="34" charset="-120"/>
              </a:defRPr>
            </a:lvl1pPr>
          </a:lstStyle>
          <a:p>
            <a:pPr lvl="0"/>
            <a:r>
              <a:rPr kumimoji="1" lang="en-US" altLang="zh-CN"/>
              <a:t>Part</a:t>
            </a:r>
            <a:r>
              <a:rPr kumimoji="1" lang="zh-TW" altLang="en-US"/>
              <a:t> </a:t>
            </a:r>
            <a:r>
              <a:rPr kumimoji="1" lang="en-US" altLang="zh-TW"/>
              <a:t>x</a:t>
            </a:r>
            <a:endParaRPr kumimoji="1" lang="zh-CN" altLang="en-US"/>
          </a:p>
        </p:txBody>
      </p: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45BA36B8-CD2A-9471-B394-585230C012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2651A2-52FF-A64E-8E66-26A538755D8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6F7E650-6312-DCC8-5792-985BC418C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D9FD01-33EB-C97B-6E20-A834CD8BED8A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CCC9C602-801C-C1D3-2C6A-3EB7F7737F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8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11F756-80B3-0B93-0FD5-5C4D8307A4DB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ACCE292-6579-E03E-E8EF-FEC2112995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789781"/>
            <a:ext cx="10306569" cy="5183565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B8E15C-5539-E8E3-18F8-AC8909FCF771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445564A-1B11-F858-E782-AC13298A9550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65000"/>
                  <a:lumOff val="3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E636D02C-D12C-2B9B-15A1-3495D747C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07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F945D29D-7FD3-9609-6A83-01A5C9A8E7A5}"/>
              </a:ext>
            </a:extLst>
          </p:cNvPr>
          <p:cNvSpPr/>
          <p:nvPr userDrawn="1"/>
        </p:nvSpPr>
        <p:spPr>
          <a:xfrm>
            <a:off x="838200" y="573206"/>
            <a:ext cx="10515600" cy="135112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83641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1655EB-D093-DBAA-7BBD-1E1097591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B628BE59-C336-F973-A999-5C882F4A9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37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F7D3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rgbClr val="F7D3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92433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4FB4C3-5BF1-01DF-60DC-6A2DEFD52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17CE6873-A116-8162-BEA6-679090476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1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B33989-C765-33C2-F253-E7B9CD8B4CB5}"/>
              </a:ext>
            </a:extLst>
          </p:cNvPr>
          <p:cNvSpPr/>
          <p:nvPr userDrawn="1"/>
        </p:nvSpPr>
        <p:spPr>
          <a:xfrm>
            <a:off x="11202355" y="6158358"/>
            <a:ext cx="533400" cy="533400"/>
          </a:xfrm>
          <a:prstGeom prst="ellipse">
            <a:avLst/>
          </a:prstGeom>
          <a:solidFill>
            <a:srgbClr val="F7D3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338086"/>
            <a:ext cx="10515600" cy="369496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C2F98E-36D4-B333-D869-B7E32BF4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BD967B58-0C26-5181-F63E-BAC85A6A54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中度可信度描述已自动生成">
            <a:extLst>
              <a:ext uri="{FF2B5EF4-FFF2-40B4-BE49-F238E27FC236}">
                <a16:creationId xmlns:a16="http://schemas.microsoft.com/office/drawing/2014/main" id="{6D6D52E4-8433-5FA0-A198-BD834824C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AFADC32-B6C7-A20A-0870-46793FFA09C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930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7AA553-9D29-6358-F91B-45D2190C38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902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86EA9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3DD1DE-04AE-6A83-E1C1-560B673B3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850" y="470741"/>
            <a:ext cx="1155700" cy="52333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B3D336-1B12-8CC9-5881-B21181E83076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1307044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756" y="1867134"/>
            <a:ext cx="5565364" cy="2852737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kumimoji="1" lang="zh-CN" altLang="en-US"/>
              <a:t>點擊修改結束頁標題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8E2B-FB25-8041-A0D6-EBD43C4EF6EF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BED1E5-41D1-B0D6-6529-53E9DFC8829F}"/>
              </a:ext>
            </a:extLst>
          </p:cNvPr>
          <p:cNvCxnSpPr>
            <a:cxnSpLocks/>
          </p:cNvCxnSpPr>
          <p:nvPr userDrawn="1"/>
        </p:nvCxnSpPr>
        <p:spPr>
          <a:xfrm>
            <a:off x="5624425" y="1578127"/>
            <a:ext cx="0" cy="3430752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57545EC-E027-FCDA-4588-BA59E3E3BCA7}"/>
              </a:ext>
            </a:extLst>
          </p:cNvPr>
          <p:cNvSpPr txBox="1"/>
          <p:nvPr userDrawn="1"/>
        </p:nvSpPr>
        <p:spPr>
          <a:xfrm>
            <a:off x="4327339" y="6444476"/>
            <a:ext cx="4034329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3029A9-5E59-CC58-4C02-3426ED1FF9E4}"/>
              </a:ext>
            </a:extLst>
          </p:cNvPr>
          <p:cNvSpPr/>
          <p:nvPr userDrawn="1"/>
        </p:nvSpPr>
        <p:spPr>
          <a:xfrm>
            <a:off x="1120588" y="992991"/>
            <a:ext cx="962212" cy="962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52E3F84-D6E6-58F8-3437-52CA0032B9EF}"/>
              </a:ext>
            </a:extLst>
          </p:cNvPr>
          <p:cNvSpPr/>
          <p:nvPr userDrawn="1"/>
        </p:nvSpPr>
        <p:spPr>
          <a:xfrm>
            <a:off x="1778000" y="1524897"/>
            <a:ext cx="304800" cy="2895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3A1976C3-0E5E-FF5B-7E03-EF25A021509E}"/>
              </a:ext>
            </a:extLst>
          </p:cNvPr>
          <p:cNvSpPr/>
          <p:nvPr userDrawn="1"/>
        </p:nvSpPr>
        <p:spPr>
          <a:xfrm>
            <a:off x="1434054" y="1306457"/>
            <a:ext cx="335280" cy="335280"/>
          </a:xfrm>
          <a:prstGeom prst="heart">
            <a:avLst/>
          </a:prstGeom>
          <a:solidFill>
            <a:srgbClr val="F4B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FFC0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BF2419-7CE9-246F-DA26-10CC86B05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2445" y="1649816"/>
            <a:ext cx="3683000" cy="3200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EBD8FCB3-31E0-7024-A5AA-91C0CEB286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59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图标&#10;&#10;描述已自动生成">
            <a:extLst>
              <a:ext uri="{FF2B5EF4-FFF2-40B4-BE49-F238E27FC236}">
                <a16:creationId xmlns:a16="http://schemas.microsoft.com/office/drawing/2014/main" id="{F401D048-8871-C626-17EA-55C3D2A4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22" name="图片 21" descr="图标&#10;&#10;中度可信度描述已自动生成">
            <a:extLst>
              <a:ext uri="{FF2B5EF4-FFF2-40B4-BE49-F238E27FC236}">
                <a16:creationId xmlns:a16="http://schemas.microsoft.com/office/drawing/2014/main" id="{F95DF842-D2C2-0B7C-0C7E-6E77B0BF5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2D398B-DAF8-08BE-6E10-C34D0125C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A50CA3-7709-AEFA-2177-229243335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02EB5-7893-E5F4-866D-6828FDC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EB41-8C13-0949-8288-8430286AFA2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2B34DB-8C89-4315-B25B-50DBE0C93986}"/>
              </a:ext>
            </a:extLst>
          </p:cNvPr>
          <p:cNvSpPr txBox="1"/>
          <p:nvPr userDrawn="1"/>
        </p:nvSpPr>
        <p:spPr>
          <a:xfrm>
            <a:off x="4327340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0A435-2D05-C881-B09E-0143861A6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7126" y="281258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79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D9E0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rgbClr val="D9E0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92433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0C8F20-5672-984F-29AA-D0D4C98CA5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4FB4C3-5BF1-01DF-60DC-6A2DEFD52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</p:spTree>
    <p:extLst>
      <p:ext uri="{BB962C8B-B14F-4D97-AF65-F5344CB8AC3E}">
        <p14:creationId xmlns:p14="http://schemas.microsoft.com/office/powerpoint/2010/main" val="2564833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中度可信度描述已自动生成">
            <a:extLst>
              <a:ext uri="{FF2B5EF4-FFF2-40B4-BE49-F238E27FC236}">
                <a16:creationId xmlns:a16="http://schemas.microsoft.com/office/drawing/2014/main" id="{6D6D52E4-8433-5FA0-A198-BD834824C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AFADC32-B6C7-A20A-0870-46793FFA09C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65000"/>
                  <a:lumOff val="3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930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7AA553-9D29-6358-F91B-45D2190C38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902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3DD1DE-04AE-6A83-E1C1-560B673B3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850" y="470741"/>
            <a:ext cx="1155700" cy="52333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B3D336-1B12-8CC9-5881-B21181E83076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2200806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中度可信度描述已自动生成">
            <a:extLst>
              <a:ext uri="{FF2B5EF4-FFF2-40B4-BE49-F238E27FC236}">
                <a16:creationId xmlns:a16="http://schemas.microsoft.com/office/drawing/2014/main" id="{6412075E-8A2F-1A0D-8CFC-A030959DA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F11A1B9-1AB3-FC64-7035-6F887145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930" y="1120498"/>
            <a:ext cx="4144617" cy="4233379"/>
          </a:xfrm>
        </p:spPr>
        <p:txBody>
          <a:bodyPr>
            <a:normAutofit/>
          </a:bodyPr>
          <a:lstStyle>
            <a:lvl1pPr>
              <a:defRPr kumimoji="1" lang="en-US" altLang="zh-CN" sz="5400" b="1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PingFang TC Semibold" panose="020B0400000000000000" pitchFamily="34" charset="-120"/>
                <a:ea typeface="PingFang TC Semibold" panose="020B0400000000000000" pitchFamily="34" charset="-120"/>
                <a:cs typeface="+mj-cs"/>
              </a:defRPr>
            </a:lvl1pPr>
          </a:lstStyle>
          <a:p>
            <a:r>
              <a:rPr kumimoji="1" lang="zh-CN" altLang="en-US"/>
              <a:t>點擊修改目錄頁標題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CEC26-583C-EC0C-0D10-E2CD333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D6C4-9479-B74E-8254-3A4117B709E6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17545E-02F2-8D91-CE4D-0A849B6190E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29360"/>
            <a:ext cx="0" cy="4043680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1231894-5437-6600-F8A2-4531F61E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303" y="1215347"/>
            <a:ext cx="4910138" cy="4043680"/>
          </a:xfrm>
        </p:spPr>
        <p:txBody>
          <a:bodyPr/>
          <a:lstStyle>
            <a:lvl1pPr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kumimoji="1" lang="zh-CN" altLang="en-US"/>
              <a:t>单击此处编辑目錄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6379F3-5DA4-00DF-F867-6609B66255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FC3602C-4CC9-3667-182E-30870854173E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1606884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标&#10;&#10;描述已自动生成">
            <a:extLst>
              <a:ext uri="{FF2B5EF4-FFF2-40B4-BE49-F238E27FC236}">
                <a16:creationId xmlns:a16="http://schemas.microsoft.com/office/drawing/2014/main" id="{A6A55BA9-6C26-6CBD-32BD-80C4A719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5" name="图片 4" descr="图标&#10;&#10;中度可信度描述已自动生成">
            <a:extLst>
              <a:ext uri="{FF2B5EF4-FFF2-40B4-BE49-F238E27FC236}">
                <a16:creationId xmlns:a16="http://schemas.microsoft.com/office/drawing/2014/main" id="{35ED8AFE-EF40-F07B-F90E-335F61E2A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12DB6F0-E4A8-2729-66A1-E47C0A53378C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9B9C1A-76E1-5F1D-646B-2A9F2CBC9428}"/>
              </a:ext>
            </a:extLst>
          </p:cNvPr>
          <p:cNvSpPr/>
          <p:nvPr userDrawn="1"/>
        </p:nvSpPr>
        <p:spPr>
          <a:xfrm>
            <a:off x="5289253" y="1557337"/>
            <a:ext cx="1871663" cy="187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B77BDD7-E783-98E6-48DD-642239353710}"/>
              </a:ext>
            </a:extLst>
          </p:cNvPr>
          <p:cNvSpPr/>
          <p:nvPr userDrawn="1"/>
        </p:nvSpPr>
        <p:spPr>
          <a:xfrm>
            <a:off x="4606105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BD2ECC-A0E4-025E-3A8A-22DAC9B15A57}"/>
              </a:ext>
            </a:extLst>
          </p:cNvPr>
          <p:cNvSpPr/>
          <p:nvPr userDrawn="1"/>
        </p:nvSpPr>
        <p:spPr>
          <a:xfrm>
            <a:off x="7494687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C5DEE9D-32FC-1527-CE8D-956D00240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9399"/>
            <a:ext cx="9144000" cy="861005"/>
          </a:xfrm>
        </p:spPr>
        <p:txBody>
          <a:bodyPr anchor="ctr" anchorCtr="0">
            <a:spAutoFit/>
          </a:bodyPr>
          <a:lstStyle>
            <a:lvl1pPr algn="ctr">
              <a:defRPr sz="54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點擊修改章節標題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1BEE4C7-80E3-F70C-B5F9-BACBF9667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0146" y="2209694"/>
            <a:ext cx="4049876" cy="602153"/>
          </a:xfrm>
        </p:spPr>
        <p:txBody>
          <a:bodyPr wrap="square" anchor="ctr" anchorCtr="1">
            <a:spAutoFit/>
          </a:bodyPr>
          <a:lstStyle>
            <a:lvl1pPr marL="0" indent="0">
              <a:buNone/>
              <a:defRPr sz="36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PingFang TC" panose="020B0400000000000000" pitchFamily="34" charset="-120"/>
              </a:defRPr>
            </a:lvl1pPr>
          </a:lstStyle>
          <a:p>
            <a:pPr lvl="0"/>
            <a:r>
              <a:rPr kumimoji="1" lang="en-US" altLang="zh-CN"/>
              <a:t>Part</a:t>
            </a:r>
            <a:r>
              <a:rPr kumimoji="1" lang="zh-TW" altLang="en-US"/>
              <a:t> </a:t>
            </a:r>
            <a:r>
              <a:rPr kumimoji="1" lang="en-US" altLang="zh-TW"/>
              <a:t>x</a:t>
            </a:r>
            <a:endParaRPr kumimoji="1" lang="zh-CN" altLang="en-US"/>
          </a:p>
        </p:txBody>
      </p: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45BA36B8-CD2A-9471-B394-585230C012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2651A2-52FF-A64E-8E66-26A538755D8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6F7E650-6312-DCC8-5792-985BC418C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EA2D2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D9FD01-33EB-C97B-6E20-A834CD8BED8A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6FED8AD6-50E7-FBC1-135F-3D79DD03CF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2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11F756-80B3-0B93-0FD5-5C4D8307A4DB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ACCE292-6579-E03E-E8EF-FEC2112995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789781"/>
            <a:ext cx="10306569" cy="5183565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B8E15C-5539-E8E3-18F8-AC8909FCF771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445564A-1B11-F858-E782-AC13298A9550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4EE7182E-3E67-35D7-0276-83CAC98AC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F945D29D-7FD3-9609-6A83-01A5C9A8E7A5}"/>
              </a:ext>
            </a:extLst>
          </p:cNvPr>
          <p:cNvSpPr/>
          <p:nvPr userDrawn="1"/>
        </p:nvSpPr>
        <p:spPr>
          <a:xfrm>
            <a:off x="838200" y="573206"/>
            <a:ext cx="10515600" cy="135112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83641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1655EB-D093-DBAA-7BBD-1E1097591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0401EFA-19CA-89C0-B0AF-E2B1D7F77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39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B3325588-261F-587B-3834-4FC05AB9AF61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对角圆角矩形 6">
            <a:extLst>
              <a:ext uri="{FF2B5EF4-FFF2-40B4-BE49-F238E27FC236}">
                <a16:creationId xmlns:a16="http://schemas.microsoft.com/office/drawing/2014/main" id="{4440D9FC-BF2B-BC01-37AB-BF913B1145E3}"/>
              </a:ext>
            </a:extLst>
          </p:cNvPr>
          <p:cNvSpPr/>
          <p:nvPr userDrawn="1"/>
        </p:nvSpPr>
        <p:spPr>
          <a:xfrm>
            <a:off x="838200" y="1679708"/>
            <a:ext cx="10515600" cy="427373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7C91AC-AB09-5713-BE29-9BA2CCD77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999"/>
            <a:ext cx="10515600" cy="1325563"/>
          </a:xfrm>
        </p:spPr>
        <p:txBody>
          <a:bodyPr anchor="ctr" anchorCtr="0"/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1E01-42E8-935E-6337-69A0C68BA4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1881040"/>
            <a:ext cx="10306569" cy="409230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5491-B94B-0A44-809A-64F19839B259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964AB1-3160-09A8-03AF-6999FFE8FDED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03FBE167-50F3-DA38-A2B5-03E7F41D3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43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B33989-C765-33C2-F253-E7B9CD8B4CB5}"/>
              </a:ext>
            </a:extLst>
          </p:cNvPr>
          <p:cNvSpPr/>
          <p:nvPr userDrawn="1"/>
        </p:nvSpPr>
        <p:spPr>
          <a:xfrm>
            <a:off x="11202355" y="6158358"/>
            <a:ext cx="533400" cy="533400"/>
          </a:xfrm>
          <a:prstGeom prst="ellipse">
            <a:avLst/>
          </a:prstGeom>
          <a:solidFill>
            <a:srgbClr val="D9E0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338086"/>
            <a:ext cx="10515600" cy="369496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C2F98E-36D4-B333-D869-B7E32BF4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DEC11EE2-AFE3-D861-F640-5A24FB03B6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8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中度可信度描述已自动生成">
            <a:extLst>
              <a:ext uri="{FF2B5EF4-FFF2-40B4-BE49-F238E27FC236}">
                <a16:creationId xmlns:a16="http://schemas.microsoft.com/office/drawing/2014/main" id="{6412075E-8A2F-1A0D-8CFC-A030959DA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F11A1B9-1AB3-FC64-7035-6F887145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930" y="1120498"/>
            <a:ext cx="4144617" cy="4233379"/>
          </a:xfrm>
        </p:spPr>
        <p:txBody>
          <a:bodyPr>
            <a:normAutofit/>
          </a:bodyPr>
          <a:lstStyle>
            <a:lvl1pPr>
              <a:defRPr kumimoji="1" lang="en-US" altLang="zh-CN" sz="5400" b="1" i="0" kern="1200" dirty="0" err="1" smtClean="0">
                <a:solidFill>
                  <a:srgbClr val="B86EA9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+mj-cs"/>
              </a:defRPr>
            </a:lvl1pPr>
          </a:lstStyle>
          <a:p>
            <a:r>
              <a:rPr kumimoji="1" lang="zh-CN" altLang="en-US"/>
              <a:t>點擊修改目錄頁標題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CEC26-583C-EC0C-0D10-E2CD333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D6C4-9479-B74E-8254-3A4117B709E6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17545E-02F2-8D91-CE4D-0A849B6190E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29360"/>
            <a:ext cx="0" cy="4043680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1231894-5437-6600-F8A2-4531F61E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303" y="1215347"/>
            <a:ext cx="4910138" cy="404368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kumimoji="1" lang="zh-CN" altLang="en-US"/>
              <a:t>单击此处编辑目錄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6379F3-5DA4-00DF-F867-6609B66255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FC3602C-4CC9-3667-182E-30870854173E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4179149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756" y="1867134"/>
            <a:ext cx="5565364" cy="2852737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kumimoji="1" lang="zh-CN" altLang="en-US"/>
              <a:t>點擊修改結束頁標題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8E2B-FB25-8041-A0D6-EBD43C4EF6EF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BED1E5-41D1-B0D6-6529-53E9DFC8829F}"/>
              </a:ext>
            </a:extLst>
          </p:cNvPr>
          <p:cNvCxnSpPr>
            <a:cxnSpLocks/>
          </p:cNvCxnSpPr>
          <p:nvPr userDrawn="1"/>
        </p:nvCxnSpPr>
        <p:spPr>
          <a:xfrm>
            <a:off x="5624425" y="1578127"/>
            <a:ext cx="0" cy="3430752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57545EC-E027-FCDA-4588-BA59E3E3BCA7}"/>
              </a:ext>
            </a:extLst>
          </p:cNvPr>
          <p:cNvSpPr txBox="1"/>
          <p:nvPr userDrawn="1"/>
        </p:nvSpPr>
        <p:spPr>
          <a:xfrm>
            <a:off x="4327339" y="6444476"/>
            <a:ext cx="4034329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3029A9-5E59-CC58-4C02-3426ED1FF9E4}"/>
              </a:ext>
            </a:extLst>
          </p:cNvPr>
          <p:cNvSpPr/>
          <p:nvPr userDrawn="1"/>
        </p:nvSpPr>
        <p:spPr>
          <a:xfrm>
            <a:off x="1120588" y="992991"/>
            <a:ext cx="962212" cy="962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52E3F84-D6E6-58F8-3437-52CA0032B9EF}"/>
              </a:ext>
            </a:extLst>
          </p:cNvPr>
          <p:cNvSpPr/>
          <p:nvPr userDrawn="1"/>
        </p:nvSpPr>
        <p:spPr>
          <a:xfrm>
            <a:off x="1778000" y="1524897"/>
            <a:ext cx="304800" cy="2895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3A1976C3-0E5E-FF5B-7E03-EF25A021509E}"/>
              </a:ext>
            </a:extLst>
          </p:cNvPr>
          <p:cNvSpPr/>
          <p:nvPr userDrawn="1"/>
        </p:nvSpPr>
        <p:spPr>
          <a:xfrm>
            <a:off x="1434054" y="1306457"/>
            <a:ext cx="335280" cy="335280"/>
          </a:xfrm>
          <a:prstGeom prst="heart">
            <a:avLst/>
          </a:prstGeom>
          <a:solidFill>
            <a:srgbClr val="9EA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FFC0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BF2419-7CE9-246F-DA26-10CC86B05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2445" y="1649816"/>
            <a:ext cx="3683000" cy="3200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F920CF1E-B991-8609-FDE9-B2B81FF25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8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图标&#10;&#10;描述已自动生成">
            <a:extLst>
              <a:ext uri="{FF2B5EF4-FFF2-40B4-BE49-F238E27FC236}">
                <a16:creationId xmlns:a16="http://schemas.microsoft.com/office/drawing/2014/main" id="{F401D048-8871-C626-17EA-55C3D2A4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22" name="图片 21" descr="图标&#10;&#10;中度可信度描述已自动生成">
            <a:extLst>
              <a:ext uri="{FF2B5EF4-FFF2-40B4-BE49-F238E27FC236}">
                <a16:creationId xmlns:a16="http://schemas.microsoft.com/office/drawing/2014/main" id="{F95DF842-D2C2-0B7C-0C7E-6E77B0BF5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2D398B-DAF8-08BE-6E10-C34D0125C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A50CA3-7709-AEFA-2177-229243335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02EB5-7893-E5F4-866D-6828FDC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EB41-8C13-0949-8288-8430286AFA2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2B34DB-8C89-4315-B25B-50DBE0C93986}"/>
              </a:ext>
            </a:extLst>
          </p:cNvPr>
          <p:cNvSpPr txBox="1"/>
          <p:nvPr userDrawn="1"/>
        </p:nvSpPr>
        <p:spPr>
          <a:xfrm>
            <a:off x="4327340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0A435-2D05-C881-B09E-0143861A6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7126" y="281258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8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B3325588-261F-587B-3834-4FC05AB9AF61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对角圆角矩形 6">
            <a:extLst>
              <a:ext uri="{FF2B5EF4-FFF2-40B4-BE49-F238E27FC236}">
                <a16:creationId xmlns:a16="http://schemas.microsoft.com/office/drawing/2014/main" id="{4440D9FC-BF2B-BC01-37AB-BF913B1145E3}"/>
              </a:ext>
            </a:extLst>
          </p:cNvPr>
          <p:cNvSpPr/>
          <p:nvPr userDrawn="1"/>
        </p:nvSpPr>
        <p:spPr>
          <a:xfrm>
            <a:off x="838200" y="1679708"/>
            <a:ext cx="10515600" cy="427373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7C91AC-AB09-5713-BE29-9BA2CCD77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999"/>
            <a:ext cx="10515600" cy="1325563"/>
          </a:xfrm>
        </p:spPr>
        <p:txBody>
          <a:bodyPr anchor="ctr" anchorCtr="0"/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1E01-42E8-935E-6337-69A0C68BA4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1881040"/>
            <a:ext cx="10306569" cy="409230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5491-B94B-0A44-809A-64F19839B259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964AB1-3160-09A8-03AF-6999FFE8FDED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D4F24B5D-32DE-7EA5-B87B-4F66136F7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18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中度可信度描述已自动生成">
            <a:extLst>
              <a:ext uri="{FF2B5EF4-FFF2-40B4-BE49-F238E27FC236}">
                <a16:creationId xmlns:a16="http://schemas.microsoft.com/office/drawing/2014/main" id="{6D6D52E4-8433-5FA0-A198-BD834824C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AFADC32-B6C7-A20A-0870-46793FFA09C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65000"/>
                  <a:lumOff val="3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930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7AA553-9D29-6358-F91B-45D2190C38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902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3DD1DE-04AE-6A83-E1C1-560B673B3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850" y="470741"/>
            <a:ext cx="1155700" cy="52333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B3D336-1B12-8CC9-5881-B21181E83076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404176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中度可信度描述已自动生成">
            <a:extLst>
              <a:ext uri="{FF2B5EF4-FFF2-40B4-BE49-F238E27FC236}">
                <a16:creationId xmlns:a16="http://schemas.microsoft.com/office/drawing/2014/main" id="{6412075E-8A2F-1A0D-8CFC-A030959DA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F11A1B9-1AB3-FC64-7035-6F887145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930" y="1120498"/>
            <a:ext cx="4144617" cy="4233379"/>
          </a:xfrm>
        </p:spPr>
        <p:txBody>
          <a:bodyPr>
            <a:normAutofit/>
          </a:bodyPr>
          <a:lstStyle>
            <a:lvl1pPr>
              <a:defRPr kumimoji="1" lang="en-US" altLang="zh-CN" sz="5400" b="1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PingFang TC Semibold" panose="020B0400000000000000" pitchFamily="34" charset="-120"/>
                <a:ea typeface="PingFang TC Semibold" panose="020B0400000000000000" pitchFamily="34" charset="-120"/>
                <a:cs typeface="+mj-cs"/>
              </a:defRPr>
            </a:lvl1pPr>
          </a:lstStyle>
          <a:p>
            <a:r>
              <a:rPr kumimoji="1" lang="zh-CN" altLang="en-US"/>
              <a:t>點擊修改目錄頁標題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CEC26-583C-EC0C-0D10-E2CD333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D6C4-9479-B74E-8254-3A4117B709E6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17545E-02F2-8D91-CE4D-0A849B6190E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29360"/>
            <a:ext cx="0" cy="4043680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1231894-5437-6600-F8A2-4531F61E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303" y="1215347"/>
            <a:ext cx="4910138" cy="4043680"/>
          </a:xfrm>
        </p:spPr>
        <p:txBody>
          <a:bodyPr/>
          <a:lstStyle>
            <a:lvl1pPr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kumimoji="1" lang="zh-CN" altLang="en-US"/>
              <a:t>单击此处编辑目錄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C3602C-4CC9-3667-182E-30870854173E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A6C0AAC8-5952-9631-7F18-9278B74B58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4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标&#10;&#10;描述已自动生成">
            <a:extLst>
              <a:ext uri="{FF2B5EF4-FFF2-40B4-BE49-F238E27FC236}">
                <a16:creationId xmlns:a16="http://schemas.microsoft.com/office/drawing/2014/main" id="{A6A55BA9-6C26-6CBD-32BD-80C4A719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5" name="图片 4" descr="图标&#10;&#10;中度可信度描述已自动生成">
            <a:extLst>
              <a:ext uri="{FF2B5EF4-FFF2-40B4-BE49-F238E27FC236}">
                <a16:creationId xmlns:a16="http://schemas.microsoft.com/office/drawing/2014/main" id="{35ED8AFE-EF40-F07B-F90E-335F61E2A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12DB6F0-E4A8-2729-66A1-E47C0A53378C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9B9C1A-76E1-5F1D-646B-2A9F2CBC9428}"/>
              </a:ext>
            </a:extLst>
          </p:cNvPr>
          <p:cNvSpPr/>
          <p:nvPr userDrawn="1"/>
        </p:nvSpPr>
        <p:spPr>
          <a:xfrm>
            <a:off x="5289253" y="1557337"/>
            <a:ext cx="1871663" cy="187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B77BDD7-E783-98E6-48DD-642239353710}"/>
              </a:ext>
            </a:extLst>
          </p:cNvPr>
          <p:cNvSpPr/>
          <p:nvPr userDrawn="1"/>
        </p:nvSpPr>
        <p:spPr>
          <a:xfrm>
            <a:off x="4606105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BD2ECC-A0E4-025E-3A8A-22DAC9B15A57}"/>
              </a:ext>
            </a:extLst>
          </p:cNvPr>
          <p:cNvSpPr/>
          <p:nvPr userDrawn="1"/>
        </p:nvSpPr>
        <p:spPr>
          <a:xfrm>
            <a:off x="7494687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C5DEE9D-32FC-1527-CE8D-956D00240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9399"/>
            <a:ext cx="9144000" cy="861005"/>
          </a:xfrm>
        </p:spPr>
        <p:txBody>
          <a:bodyPr anchor="ctr" anchorCtr="0">
            <a:spAutoFit/>
          </a:bodyPr>
          <a:lstStyle>
            <a:lvl1pPr algn="ctr">
              <a:defRPr sz="54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點擊修改章節標題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1BEE4C7-80E3-F70C-B5F9-BACBF9667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0146" y="2209694"/>
            <a:ext cx="4049876" cy="602153"/>
          </a:xfrm>
        </p:spPr>
        <p:txBody>
          <a:bodyPr wrap="square" anchor="ctr" anchorCtr="1">
            <a:spAutoFit/>
          </a:bodyPr>
          <a:lstStyle>
            <a:lvl1pPr marL="0" indent="0">
              <a:buNone/>
              <a:defRPr sz="36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PingFang TC" panose="020B0400000000000000" pitchFamily="34" charset="-120"/>
              </a:defRPr>
            </a:lvl1pPr>
          </a:lstStyle>
          <a:p>
            <a:pPr lvl="0"/>
            <a:r>
              <a:rPr kumimoji="1" lang="en-US" altLang="zh-CN"/>
              <a:t>Part</a:t>
            </a:r>
            <a:r>
              <a:rPr kumimoji="1" lang="zh-TW" altLang="en-US"/>
              <a:t> </a:t>
            </a:r>
            <a:r>
              <a:rPr kumimoji="1" lang="en-US" altLang="zh-TW"/>
              <a:t>x</a:t>
            </a:r>
            <a:endParaRPr kumimoji="1" lang="zh-CN" altLang="en-US"/>
          </a:p>
        </p:txBody>
      </p: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45BA36B8-CD2A-9471-B394-585230C012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2651A2-52FF-A64E-8E66-26A538755D8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6F7E650-6312-DCC8-5792-985BC418C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D9FD01-33EB-C97B-6E20-A834CD8BED8A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2AA59440-AF77-BBDD-1734-59901CC726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0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11F756-80B3-0B93-0FD5-5C4D8307A4DB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ACCE292-6579-E03E-E8EF-FEC2112995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789781"/>
            <a:ext cx="10306569" cy="5183565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B8E15C-5539-E8E3-18F8-AC8909FCF771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445564A-1B11-F858-E782-AC13298A9550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BA649CA3-4FBD-98D5-D837-AAD379357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69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F945D29D-7FD3-9609-6A83-01A5C9A8E7A5}"/>
              </a:ext>
            </a:extLst>
          </p:cNvPr>
          <p:cNvSpPr/>
          <p:nvPr userDrawn="1"/>
        </p:nvSpPr>
        <p:spPr>
          <a:xfrm>
            <a:off x="838200" y="573206"/>
            <a:ext cx="10515600" cy="135112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83641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1655EB-D093-DBAA-7BBD-1E1097591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AEDC46E3-65AE-8ADA-9A95-4E7ACA429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EAF6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EAF6E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rgbClr val="EAF6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EAF6E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92433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4FB4C3-5BF1-01DF-60DC-6A2DEFD52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7C7EEAAA-A88C-3CFE-A857-14C227FE11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2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B33989-C765-33C2-F253-E7B9CD8B4CB5}"/>
              </a:ext>
            </a:extLst>
          </p:cNvPr>
          <p:cNvSpPr/>
          <p:nvPr userDrawn="1"/>
        </p:nvSpPr>
        <p:spPr>
          <a:xfrm>
            <a:off x="11202355" y="6158358"/>
            <a:ext cx="533400" cy="533400"/>
          </a:xfrm>
          <a:prstGeom prst="ellipse">
            <a:avLst/>
          </a:prstGeom>
          <a:solidFill>
            <a:srgbClr val="EAF6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EAF6E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338086"/>
            <a:ext cx="10515600" cy="369496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C2F98E-36D4-B333-D869-B7E32BF4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EBB2B5D6-8C17-3B6A-3F8E-2BA1F126A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2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标&#10;&#10;描述已自动生成">
            <a:extLst>
              <a:ext uri="{FF2B5EF4-FFF2-40B4-BE49-F238E27FC236}">
                <a16:creationId xmlns:a16="http://schemas.microsoft.com/office/drawing/2014/main" id="{A6A55BA9-6C26-6CBD-32BD-80C4A719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5" name="图片 4" descr="图标&#10;&#10;中度可信度描述已自动生成">
            <a:extLst>
              <a:ext uri="{FF2B5EF4-FFF2-40B4-BE49-F238E27FC236}">
                <a16:creationId xmlns:a16="http://schemas.microsoft.com/office/drawing/2014/main" id="{35ED8AFE-EF40-F07B-F90E-335F61E2A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12DB6F0-E4A8-2729-66A1-E47C0A53378C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9B9C1A-76E1-5F1D-646B-2A9F2CBC9428}"/>
              </a:ext>
            </a:extLst>
          </p:cNvPr>
          <p:cNvSpPr/>
          <p:nvPr userDrawn="1"/>
        </p:nvSpPr>
        <p:spPr>
          <a:xfrm>
            <a:off x="5289253" y="1557337"/>
            <a:ext cx="1871663" cy="187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B77BDD7-E783-98E6-48DD-642239353710}"/>
              </a:ext>
            </a:extLst>
          </p:cNvPr>
          <p:cNvSpPr/>
          <p:nvPr userDrawn="1"/>
        </p:nvSpPr>
        <p:spPr>
          <a:xfrm>
            <a:off x="4606105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BD2ECC-A0E4-025E-3A8A-22DAC9B15A57}"/>
              </a:ext>
            </a:extLst>
          </p:cNvPr>
          <p:cNvSpPr/>
          <p:nvPr userDrawn="1"/>
        </p:nvSpPr>
        <p:spPr>
          <a:xfrm>
            <a:off x="7494687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C5DEE9D-32FC-1527-CE8D-956D00240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9399"/>
            <a:ext cx="9144000" cy="861005"/>
          </a:xfrm>
        </p:spPr>
        <p:txBody>
          <a:bodyPr anchor="ctr" anchorCtr="0">
            <a:spAutoFit/>
          </a:bodyPr>
          <a:lstStyle>
            <a:lvl1pPr algn="ctr">
              <a:defRPr sz="5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點擊修改章節標題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1BEE4C7-80E3-F70C-B5F9-BACBF9667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0146" y="2209694"/>
            <a:ext cx="4049876" cy="602153"/>
          </a:xfrm>
        </p:spPr>
        <p:txBody>
          <a:bodyPr wrap="square" anchor="ctr" anchorCtr="1">
            <a:spAutoFit/>
          </a:bodyPr>
          <a:lstStyle>
            <a:lvl1pPr marL="0" indent="0">
              <a:buNone/>
              <a:defRPr sz="3600" b="1" i="0">
                <a:solidFill>
                  <a:srgbClr val="B86EA9"/>
                </a:solidFill>
                <a:latin typeface="Avenir Heavy" panose="02000503020000020003" pitchFamily="2" charset="0"/>
                <a:ea typeface="PingFang TC" panose="020B0400000000000000" pitchFamily="34" charset="-120"/>
              </a:defRPr>
            </a:lvl1pPr>
          </a:lstStyle>
          <a:p>
            <a:pPr lvl="0"/>
            <a:r>
              <a:rPr kumimoji="1" lang="en-US" altLang="zh-CN"/>
              <a:t>Part</a:t>
            </a:r>
            <a:r>
              <a:rPr kumimoji="1" lang="zh-TW" altLang="en-US"/>
              <a:t> </a:t>
            </a:r>
            <a:r>
              <a:rPr kumimoji="1" lang="en-US" altLang="zh-TW"/>
              <a:t>x</a:t>
            </a:r>
            <a:endParaRPr kumimoji="1" lang="zh-CN" altLang="en-US"/>
          </a:p>
        </p:txBody>
      </p: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45BA36B8-CD2A-9471-B394-585230C012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2651A2-52FF-A64E-8E66-26A538755D8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6F7E650-6312-DCC8-5792-985BC418C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B86EA9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DFAE42-AB06-13F2-0AB0-90A8DE1FAC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D9FD01-33EB-C97B-6E20-A834CD8BED8A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789139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756" y="1867134"/>
            <a:ext cx="5565364" cy="2852737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kumimoji="1" lang="zh-CN" altLang="en-US"/>
              <a:t>點擊修改結束頁標題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8E2B-FB25-8041-A0D6-EBD43C4EF6EF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BED1E5-41D1-B0D6-6529-53E9DFC8829F}"/>
              </a:ext>
            </a:extLst>
          </p:cNvPr>
          <p:cNvCxnSpPr>
            <a:cxnSpLocks/>
          </p:cNvCxnSpPr>
          <p:nvPr userDrawn="1"/>
        </p:nvCxnSpPr>
        <p:spPr>
          <a:xfrm>
            <a:off x="5624425" y="1578127"/>
            <a:ext cx="0" cy="3430752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57545EC-E027-FCDA-4588-BA59E3E3BCA7}"/>
              </a:ext>
            </a:extLst>
          </p:cNvPr>
          <p:cNvSpPr txBox="1"/>
          <p:nvPr userDrawn="1"/>
        </p:nvSpPr>
        <p:spPr>
          <a:xfrm>
            <a:off x="4327339" y="6444476"/>
            <a:ext cx="4034329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3029A9-5E59-CC58-4C02-3426ED1FF9E4}"/>
              </a:ext>
            </a:extLst>
          </p:cNvPr>
          <p:cNvSpPr/>
          <p:nvPr userDrawn="1"/>
        </p:nvSpPr>
        <p:spPr>
          <a:xfrm>
            <a:off x="1120588" y="992991"/>
            <a:ext cx="962212" cy="962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52E3F84-D6E6-58F8-3437-52CA0032B9EF}"/>
              </a:ext>
            </a:extLst>
          </p:cNvPr>
          <p:cNvSpPr/>
          <p:nvPr userDrawn="1"/>
        </p:nvSpPr>
        <p:spPr>
          <a:xfrm>
            <a:off x="1778000" y="1524897"/>
            <a:ext cx="304800" cy="2895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3A1976C3-0E5E-FF5B-7E03-EF25A021509E}"/>
              </a:ext>
            </a:extLst>
          </p:cNvPr>
          <p:cNvSpPr/>
          <p:nvPr userDrawn="1"/>
        </p:nvSpPr>
        <p:spPr>
          <a:xfrm>
            <a:off x="1434054" y="1306457"/>
            <a:ext cx="335280" cy="335280"/>
          </a:xfrm>
          <a:prstGeom prst="heart">
            <a:avLst/>
          </a:prstGeom>
          <a:solidFill>
            <a:srgbClr val="97C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97CCAC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BF2419-7CE9-246F-DA26-10CC86B05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2445" y="1649816"/>
            <a:ext cx="3683000" cy="3200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184A76A4-00C7-8A41-7585-41B8A5E60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5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图标&#10;&#10;描述已自动生成">
            <a:extLst>
              <a:ext uri="{FF2B5EF4-FFF2-40B4-BE49-F238E27FC236}">
                <a16:creationId xmlns:a16="http://schemas.microsoft.com/office/drawing/2014/main" id="{F401D048-8871-C626-17EA-55C3D2A4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22" name="图片 21" descr="图标&#10;&#10;中度可信度描述已自动生成">
            <a:extLst>
              <a:ext uri="{FF2B5EF4-FFF2-40B4-BE49-F238E27FC236}">
                <a16:creationId xmlns:a16="http://schemas.microsoft.com/office/drawing/2014/main" id="{F95DF842-D2C2-0B7C-0C7E-6E77B0BF5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2D398B-DAF8-08BE-6E10-C34D0125C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A50CA3-7709-AEFA-2177-229243335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02EB5-7893-E5F4-866D-6828FDC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EB41-8C13-0949-8288-8430286AFA2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2B34DB-8C89-4315-B25B-50DBE0C93986}"/>
              </a:ext>
            </a:extLst>
          </p:cNvPr>
          <p:cNvSpPr txBox="1"/>
          <p:nvPr userDrawn="1"/>
        </p:nvSpPr>
        <p:spPr>
          <a:xfrm>
            <a:off x="4327340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0A435-2D05-C881-B09E-0143861A6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7126" y="281258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55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75000"/>
                  <a:lumOff val="2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75000"/>
                  <a:lumOff val="2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92433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4FB4C3-5BF1-01DF-60DC-6A2DEFD52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BE913F32-C770-0F9A-D912-CFDA902F1C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16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B3325588-261F-587B-3834-4FC05AB9AF61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对角圆角矩形 6">
            <a:extLst>
              <a:ext uri="{FF2B5EF4-FFF2-40B4-BE49-F238E27FC236}">
                <a16:creationId xmlns:a16="http://schemas.microsoft.com/office/drawing/2014/main" id="{4440D9FC-BF2B-BC01-37AB-BF913B1145E3}"/>
              </a:ext>
            </a:extLst>
          </p:cNvPr>
          <p:cNvSpPr/>
          <p:nvPr userDrawn="1"/>
        </p:nvSpPr>
        <p:spPr>
          <a:xfrm>
            <a:off x="838200" y="1679708"/>
            <a:ext cx="10515600" cy="427373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7C91AC-AB09-5713-BE29-9BA2CCD77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999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1E01-42E8-935E-6337-69A0C68BA4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1881040"/>
            <a:ext cx="10306569" cy="409230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5491-B94B-0A44-809A-64F19839B259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964AB1-3160-09A8-03AF-6999FFE8FDED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DFBF129A-1CD9-DD97-0553-2CBFA64D9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33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中度可信度描述已自动生成">
            <a:extLst>
              <a:ext uri="{FF2B5EF4-FFF2-40B4-BE49-F238E27FC236}">
                <a16:creationId xmlns:a16="http://schemas.microsoft.com/office/drawing/2014/main" id="{6D6D52E4-8433-5FA0-A198-BD834824C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AFADC32-B6C7-A20A-0870-46793FFA09C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chemeClr val="tx1">
                  <a:lumMod val="65000"/>
                  <a:lumOff val="3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930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7AA553-9D29-6358-F91B-45D2190C38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902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點擊修改副標題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3DD1DE-04AE-6A83-E1C1-560B673B3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850" y="470741"/>
            <a:ext cx="1155700" cy="52333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B3D336-1B12-8CC9-5881-B21181E83076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</p:spTree>
    <p:extLst>
      <p:ext uri="{BB962C8B-B14F-4D97-AF65-F5344CB8AC3E}">
        <p14:creationId xmlns:p14="http://schemas.microsoft.com/office/powerpoint/2010/main" val="3205975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中度可信度描述已自动生成">
            <a:extLst>
              <a:ext uri="{FF2B5EF4-FFF2-40B4-BE49-F238E27FC236}">
                <a16:creationId xmlns:a16="http://schemas.microsoft.com/office/drawing/2014/main" id="{6412075E-8A2F-1A0D-8CFC-A030959DA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F11A1B9-1AB3-FC64-7035-6F887145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930" y="1120498"/>
            <a:ext cx="4144617" cy="4233379"/>
          </a:xfrm>
        </p:spPr>
        <p:txBody>
          <a:bodyPr>
            <a:normAutofit/>
          </a:bodyPr>
          <a:lstStyle>
            <a:lvl1pPr>
              <a:defRPr kumimoji="1" lang="en-US" altLang="zh-CN" sz="5400" b="1" i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ingFang TC Semibold" panose="020B0400000000000000" pitchFamily="34" charset="-120"/>
                <a:ea typeface="PingFang TC Semibold" panose="020B0400000000000000" pitchFamily="34" charset="-120"/>
                <a:cs typeface="+mj-cs"/>
              </a:defRPr>
            </a:lvl1pPr>
          </a:lstStyle>
          <a:p>
            <a:r>
              <a:rPr kumimoji="1" lang="zh-CN" altLang="en-US"/>
              <a:t>點擊修改目錄頁標題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CEC26-583C-EC0C-0D10-E2CD333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D6C4-9479-B74E-8254-3A4117B709E6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17545E-02F2-8D91-CE4D-0A849B6190E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29360"/>
            <a:ext cx="0" cy="4043680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1231894-5437-6600-F8A2-4531F61E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303" y="1215347"/>
            <a:ext cx="4910138" cy="4043680"/>
          </a:xfrm>
        </p:spPr>
        <p:txBody>
          <a:bodyPr/>
          <a:lstStyle>
            <a:lvl1pPr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zh-CN" altLang="en-US"/>
              <a:t>单击此处编辑目錄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C3602C-4CC9-3667-182E-30870854173E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4411C036-38ED-47C9-A661-2C4B893ED0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97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标&#10;&#10;描述已自动生成">
            <a:extLst>
              <a:ext uri="{FF2B5EF4-FFF2-40B4-BE49-F238E27FC236}">
                <a16:creationId xmlns:a16="http://schemas.microsoft.com/office/drawing/2014/main" id="{A6A55BA9-6C26-6CBD-32BD-80C4A719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69" y="694592"/>
            <a:ext cx="4775200" cy="4711700"/>
          </a:xfrm>
          <a:prstGeom prst="rect">
            <a:avLst/>
          </a:prstGeom>
        </p:spPr>
      </p:pic>
      <p:pic>
        <p:nvPicPr>
          <p:cNvPr id="5" name="图片 4" descr="图标&#10;&#10;中度可信度描述已自动生成">
            <a:extLst>
              <a:ext uri="{FF2B5EF4-FFF2-40B4-BE49-F238E27FC236}">
                <a16:creationId xmlns:a16="http://schemas.microsoft.com/office/drawing/2014/main" id="{35ED8AFE-EF40-F07B-F90E-335F61E2A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694592"/>
            <a:ext cx="4775200" cy="47117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12DB6F0-E4A8-2729-66A1-E47C0A53378C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9B9C1A-76E1-5F1D-646B-2A9F2CBC9428}"/>
              </a:ext>
            </a:extLst>
          </p:cNvPr>
          <p:cNvSpPr/>
          <p:nvPr userDrawn="1"/>
        </p:nvSpPr>
        <p:spPr>
          <a:xfrm>
            <a:off x="5289253" y="1557337"/>
            <a:ext cx="1871663" cy="187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B77BDD7-E783-98E6-48DD-642239353710}"/>
              </a:ext>
            </a:extLst>
          </p:cNvPr>
          <p:cNvSpPr/>
          <p:nvPr userDrawn="1"/>
        </p:nvSpPr>
        <p:spPr>
          <a:xfrm>
            <a:off x="4606105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BD2ECC-A0E4-025E-3A8A-22DAC9B15A57}"/>
              </a:ext>
            </a:extLst>
          </p:cNvPr>
          <p:cNvSpPr/>
          <p:nvPr userDrawn="1"/>
        </p:nvSpPr>
        <p:spPr>
          <a:xfrm>
            <a:off x="7494687" y="2336083"/>
            <a:ext cx="349377" cy="3493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C5DEE9D-32FC-1527-CE8D-956D00240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9399"/>
            <a:ext cx="9144000" cy="861005"/>
          </a:xfrm>
        </p:spPr>
        <p:txBody>
          <a:bodyPr anchor="ctr" anchorCtr="0">
            <a:spAutoFit/>
          </a:bodyPr>
          <a:lstStyle>
            <a:lvl1pPr algn="ctr">
              <a:defRPr sz="5400" b="1" i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kumimoji="1" lang="zh-CN" altLang="en-US"/>
              <a:t>點擊修改章節標題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1BEE4C7-80E3-F70C-B5F9-BACBF9667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0146" y="2209694"/>
            <a:ext cx="4049876" cy="602153"/>
          </a:xfrm>
        </p:spPr>
        <p:txBody>
          <a:bodyPr wrap="square" anchor="ctr" anchorCtr="1">
            <a:spAutoFit/>
          </a:bodyPr>
          <a:lstStyle>
            <a:lvl1pPr marL="0" indent="0">
              <a:buNone/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  <a:ea typeface="PingFang TC" panose="020B0400000000000000" pitchFamily="34" charset="-120"/>
              </a:defRPr>
            </a:lvl1pPr>
          </a:lstStyle>
          <a:p>
            <a:pPr lvl="0"/>
            <a:r>
              <a:rPr kumimoji="1" lang="en-US" altLang="zh-CN"/>
              <a:t>Part</a:t>
            </a:r>
            <a:r>
              <a:rPr kumimoji="1" lang="zh-TW" altLang="en-US"/>
              <a:t> </a:t>
            </a:r>
            <a:r>
              <a:rPr kumimoji="1" lang="en-US" altLang="zh-TW"/>
              <a:t>x</a:t>
            </a:r>
            <a:endParaRPr kumimoji="1" lang="zh-CN" altLang="en-US"/>
          </a:p>
        </p:txBody>
      </p: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45BA36B8-CD2A-9471-B394-585230C012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2651A2-52FF-A64E-8E66-26A538755D83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6F7E650-6312-DCC8-5792-985BC418C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D9FD01-33EB-C97B-6E20-A834CD8BED8A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DC9D935B-E528-8D74-5B9A-8CE8BE0A23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66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11F756-80B3-0B93-0FD5-5C4D8307A4DB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ACCE292-6579-E03E-E8EF-FEC2112995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789781"/>
            <a:ext cx="10306569" cy="5183565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B8E15C-5539-E8E3-18F8-AC8909FCF771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445564A-1B11-F858-E782-AC13298A9550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44B00413-0D08-9E7D-1812-A706D0CDDB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18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F945D29D-7FD3-9609-6A83-01A5C9A8E7A5}"/>
              </a:ext>
            </a:extLst>
          </p:cNvPr>
          <p:cNvSpPr/>
          <p:nvPr userDrawn="1"/>
        </p:nvSpPr>
        <p:spPr>
          <a:xfrm>
            <a:off x="838200" y="573206"/>
            <a:ext cx="10515600" cy="135112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183641"/>
            <a:ext cx="10515600" cy="3849411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1655EB-D093-DBAA-7BBD-1E1097591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A06033AD-D878-754F-392D-BB791AC4A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67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B33989-C765-33C2-F253-E7B9CD8B4CB5}"/>
              </a:ext>
            </a:extLst>
          </p:cNvPr>
          <p:cNvSpPr/>
          <p:nvPr userDrawn="1"/>
        </p:nvSpPr>
        <p:spPr>
          <a:xfrm>
            <a:off x="11202355" y="6158358"/>
            <a:ext cx="533400" cy="533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EAF6E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DF9D2-3CDA-A6C7-46FA-8193819146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338086"/>
            <a:ext cx="10515600" cy="3694966"/>
          </a:xfrm>
        </p:spPr>
        <p:txBody>
          <a:bodyPr/>
          <a:lstStyle>
            <a:lvl1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1pPr>
            <a:lvl2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 Medium" panose="020B0400000000000000" pitchFamily="34" charset="-120"/>
                <a:ea typeface="PingFang TC Medium" panose="020B0400000000000000" pitchFamily="34" charset="-120"/>
              </a:defRPr>
            </a:lvl2pPr>
            <a:lvl3pPr>
              <a:defRPr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C2F98E-36D4-B333-D869-B7E32BF4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8BA3582D-C593-748C-61F9-1D62F1885C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11F756-80B3-0B93-0FD5-5C4D8307A4DB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69E8-1429-B64D-8660-2602B909DECA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405D9BB-287E-A895-5483-26C1EE62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6B8E15C-5539-E8E3-18F8-AC8909FCF771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445564A-1B11-F858-E782-AC13298A9550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C81F3-6ABA-BABF-0234-7F0A14CA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86EA9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DDE5D5-EBF7-D3CA-C178-7DE99F72C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231" y="789781"/>
            <a:ext cx="10306569" cy="5183565"/>
          </a:xfrm>
        </p:spPr>
        <p:txBody>
          <a:bodyPr/>
          <a:lstStyle>
            <a:lvl1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</p:spTree>
    <p:extLst>
      <p:ext uri="{BB962C8B-B14F-4D97-AF65-F5344CB8AC3E}">
        <p14:creationId xmlns:p14="http://schemas.microsoft.com/office/powerpoint/2010/main" val="1446822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BBD8B-1B8B-3D40-9959-77126650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9756" y="1867134"/>
            <a:ext cx="5565364" cy="2852737"/>
          </a:xfrm>
        </p:spPr>
        <p:txBody>
          <a:bodyPr anchor="t" anchorCtr="0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zh-CN" altLang="en-US"/>
              <a:t>點擊修改結束頁標題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89FF60-58A3-AD9C-D3EB-7C6B1E17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8E2B-FB25-8041-A0D6-EBD43C4EF6EF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BED1E5-41D1-B0D6-6529-53E9DFC8829F}"/>
              </a:ext>
            </a:extLst>
          </p:cNvPr>
          <p:cNvCxnSpPr>
            <a:cxnSpLocks/>
          </p:cNvCxnSpPr>
          <p:nvPr userDrawn="1"/>
        </p:nvCxnSpPr>
        <p:spPr>
          <a:xfrm>
            <a:off x="5624425" y="1578127"/>
            <a:ext cx="0" cy="3430752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57545EC-E027-FCDA-4588-BA59E3E3BCA7}"/>
              </a:ext>
            </a:extLst>
          </p:cNvPr>
          <p:cNvSpPr txBox="1"/>
          <p:nvPr userDrawn="1"/>
        </p:nvSpPr>
        <p:spPr>
          <a:xfrm>
            <a:off x="4327339" y="6444476"/>
            <a:ext cx="4034329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3029A9-5E59-CC58-4C02-3426ED1FF9E4}"/>
              </a:ext>
            </a:extLst>
          </p:cNvPr>
          <p:cNvSpPr/>
          <p:nvPr userDrawn="1"/>
        </p:nvSpPr>
        <p:spPr>
          <a:xfrm>
            <a:off x="1120588" y="992991"/>
            <a:ext cx="962212" cy="962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52E3F84-D6E6-58F8-3437-52CA0032B9EF}"/>
              </a:ext>
            </a:extLst>
          </p:cNvPr>
          <p:cNvSpPr/>
          <p:nvPr userDrawn="1"/>
        </p:nvSpPr>
        <p:spPr>
          <a:xfrm>
            <a:off x="1778000" y="1524897"/>
            <a:ext cx="304800" cy="2895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3A1976C3-0E5E-FF5B-7E03-EF25A021509E}"/>
              </a:ext>
            </a:extLst>
          </p:cNvPr>
          <p:cNvSpPr/>
          <p:nvPr userDrawn="1"/>
        </p:nvSpPr>
        <p:spPr>
          <a:xfrm>
            <a:off x="1434054" y="1306457"/>
            <a:ext cx="335280" cy="335280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solidFill>
                <a:srgbClr val="C000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BF2419-7CE9-246F-DA26-10CC86B05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2445" y="1649816"/>
            <a:ext cx="3683000" cy="3200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61A7236A-BAE2-B4A1-2F6A-BB25EA1EF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F945D29D-7FD3-9609-6A83-01A5C9A8E7A5}"/>
              </a:ext>
            </a:extLst>
          </p:cNvPr>
          <p:cNvSpPr/>
          <p:nvPr userDrawn="1"/>
        </p:nvSpPr>
        <p:spPr>
          <a:xfrm>
            <a:off x="838200" y="573206"/>
            <a:ext cx="10515600" cy="135112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0" i="0">
                <a:latin typeface="PingFang TC" panose="020B0400000000000000" pitchFamily="34" charset="-120"/>
                <a:ea typeface="PingFang TC" panose="020B0400000000000000" pitchFamily="34" charset="-120"/>
              </a:rPr>
              <a:t>v</a:t>
            </a:r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86EA9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0C8F20-5672-984F-29AA-D0D4C98CA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1655EB-D093-DBAA-7BBD-1E1097591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rgbClr val="B86EA9"/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CA45E81-AAAE-4635-BA3B-4F3FD6903D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67475"/>
            <a:ext cx="10537080" cy="4092306"/>
          </a:xfrm>
        </p:spPr>
        <p:txBody>
          <a:bodyPr/>
          <a:lstStyle>
            <a:lvl1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</p:spTree>
    <p:extLst>
      <p:ext uri="{BB962C8B-B14F-4D97-AF65-F5344CB8AC3E}">
        <p14:creationId xmlns:p14="http://schemas.microsoft.com/office/powerpoint/2010/main" val="410651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787FEB-983D-D250-27C2-26ADCE1381F2}"/>
              </a:ext>
            </a:extLst>
          </p:cNvPr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C787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CB993F5-F71F-261E-819B-9354B952F8B9}"/>
              </a:ext>
            </a:extLst>
          </p:cNvPr>
          <p:cNvSpPr/>
          <p:nvPr userDrawn="1"/>
        </p:nvSpPr>
        <p:spPr>
          <a:xfrm>
            <a:off x="11202355" y="6159781"/>
            <a:ext cx="533400" cy="533400"/>
          </a:xfrm>
          <a:prstGeom prst="ellipse">
            <a:avLst/>
          </a:prstGeom>
          <a:solidFill>
            <a:srgbClr val="C787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0C8F20-5672-984F-29AA-D0D4C98CA5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4FB4C3-5BF1-01DF-60DC-6A2DEFD52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8B59BD9F-9BFF-110D-9EDC-D340CB49E4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67475"/>
            <a:ext cx="10537080" cy="4092306"/>
          </a:xfrm>
        </p:spPr>
        <p:txBody>
          <a:bodyPr/>
          <a:lstStyle>
            <a:lvl1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4pPr>
            <a:lvl5pPr>
              <a:defRPr b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</p:spTree>
    <p:extLst>
      <p:ext uri="{BB962C8B-B14F-4D97-AF65-F5344CB8AC3E}">
        <p14:creationId xmlns:p14="http://schemas.microsoft.com/office/powerpoint/2010/main" val="41387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B33989-C765-33C2-F253-E7B9CD8B4CB5}"/>
              </a:ext>
            </a:extLst>
          </p:cNvPr>
          <p:cNvSpPr/>
          <p:nvPr userDrawn="1"/>
        </p:nvSpPr>
        <p:spPr>
          <a:xfrm>
            <a:off x="11202355" y="6158358"/>
            <a:ext cx="533400" cy="533400"/>
          </a:xfrm>
          <a:prstGeom prst="ellipse">
            <a:avLst/>
          </a:prstGeom>
          <a:solidFill>
            <a:srgbClr val="C787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BEF8C-FB00-753E-5552-19DCC02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5E08-6C79-9F4C-9A22-53E8318C5BCB}" type="datetime1">
              <a:rPr kumimoji="1" lang="zh-CN" altLang="en-US" smtClean="0"/>
              <a:t>2024/12/16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DBFD6-AA00-D03F-1309-DB558659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0C8F20-5672-984F-29AA-D0D4C98CA5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75950" y="261413"/>
            <a:ext cx="1155700" cy="5233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6C75515-8E59-E4D0-8D2A-6877F460D9F9}"/>
              </a:ext>
            </a:extLst>
          </p:cNvPr>
          <p:cNvSpPr txBox="1"/>
          <p:nvPr userDrawn="1"/>
        </p:nvSpPr>
        <p:spPr>
          <a:xfrm>
            <a:off x="7137535" y="6444476"/>
            <a:ext cx="4064820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版權所有 </a:t>
            </a:r>
            <a:r>
              <a:rPr kumimoji="1" lang="en-US" altLang="zh-CN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© </a:t>
            </a:r>
            <a:r>
              <a:rPr kumimoji="1" lang="zh-CN" altLang="en-US"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rPr>
              <a:t>愛動智教育系統有限公司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C2F98E-36D4-B333-D869-B7E32BF4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0038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點擊修改主標題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5CC31AF-854A-49A6-BB46-AA8E4ADCE3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54317"/>
            <a:ext cx="10537080" cy="3805464"/>
          </a:xfrm>
        </p:spPr>
        <p:txBody>
          <a:bodyPr/>
          <a:lstStyle>
            <a:lvl1pPr>
              <a:defRPr b="1" i="0">
                <a:ln>
                  <a:noFill/>
                </a:ln>
                <a:solidFill>
                  <a:srgbClr val="CA8DBD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  <a:lvl2pPr>
              <a:defRPr b="1" i="0">
                <a:ln>
                  <a:noFill/>
                </a:ln>
                <a:solidFill>
                  <a:srgbClr val="CA8DBD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2pPr>
            <a:lvl3pPr>
              <a:defRPr b="1" i="0">
                <a:ln>
                  <a:noFill/>
                </a:ln>
                <a:solidFill>
                  <a:srgbClr val="CA8DBD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3pPr>
            <a:lvl4pPr>
              <a:defRPr b="1">
                <a:ln>
                  <a:noFill/>
                </a:ln>
                <a:solidFill>
                  <a:srgbClr val="CA8DBD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4pPr>
            <a:lvl5pPr>
              <a:defRPr b="1">
                <a:ln>
                  <a:noFill/>
                </a:ln>
                <a:solidFill>
                  <a:srgbClr val="CA8DBD"/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5pPr>
          </a:lstStyle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</p:spTree>
    <p:extLst>
      <p:ext uri="{BB962C8B-B14F-4D97-AF65-F5344CB8AC3E}">
        <p14:creationId xmlns:p14="http://schemas.microsoft.com/office/powerpoint/2010/main" val="78011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3F5DFA-9F89-94E0-CA7B-306E072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D0CED-AB63-B5B0-FECE-056AB521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3641"/>
            <a:ext cx="10515600" cy="39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FECA4-5264-7C5C-D1C4-DF02D92B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</a:lstStyle>
          <a:p>
            <a:fld id="{DF0D0127-32A7-5540-B535-F178EFA1C9A7}" type="datetime1">
              <a:rPr kumimoji="1" lang="zh-CN" altLang="en-US" smtClean="0"/>
              <a:pPr/>
              <a:t>2024/12/16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6270-E974-9092-08FC-D42ACFDF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5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CN" altLang="en-US"/>
              <a:t>版權所有 </a:t>
            </a:r>
            <a:r>
              <a:rPr kumimoji="1" lang="en-US" altLang="zh-CN"/>
              <a:t>© </a:t>
            </a:r>
            <a:r>
              <a:rPr kumimoji="1" lang="zh-CN" altLang="en-US"/>
              <a:t>愛動智教育系統有限公司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2C12E-BE4B-D2CD-B4C5-B40F34B9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  <a:ea typeface="PingFang TC" panose="020B0400000000000000" pitchFamily="34" charset="-120"/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5FFA3B9-F6B0-CE5F-4CDB-E54AE3CC8E12}"/>
              </a:ext>
            </a:extLst>
          </p:cNvPr>
          <p:cNvSpPr/>
          <p:nvPr userDrawn="1"/>
        </p:nvSpPr>
        <p:spPr>
          <a:xfrm>
            <a:off x="11240335" y="6195618"/>
            <a:ext cx="457443" cy="4574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30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3F5DFA-9F89-94E0-CA7B-306E072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D0CED-AB63-B5B0-FECE-056AB521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3641"/>
            <a:ext cx="10515600" cy="39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FECA4-5264-7C5C-D1C4-DF02D92B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</a:lstStyle>
          <a:p>
            <a:fld id="{DF0D0127-32A7-5540-B535-F178EFA1C9A7}" type="datetime1">
              <a:rPr kumimoji="1" lang="zh-CN" altLang="en-US" smtClean="0"/>
              <a:pPr/>
              <a:t>2024/12/16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6270-E974-9092-08FC-D42ACFDF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5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版權所有 </a:t>
            </a:r>
            <a:r>
              <a:rPr kumimoji="1" lang="en-US" altLang="zh-CN">
                <a:latin typeface="PingFang TC" panose="020B0400000000000000" pitchFamily="34" charset="-120"/>
                <a:ea typeface="PingFang TC" panose="020B0400000000000000" pitchFamily="34" charset="-120"/>
              </a:rPr>
              <a:t>© </a:t>
            </a:r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愛動智教育系統有限公司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2C12E-BE4B-D2CD-B4C5-B40F34B9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  <a:ea typeface="PingFang TC" panose="020B0400000000000000" pitchFamily="34" charset="-120"/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5FFA3B9-F6B0-CE5F-4CDB-E54AE3CC8E12}"/>
              </a:ext>
            </a:extLst>
          </p:cNvPr>
          <p:cNvSpPr/>
          <p:nvPr userDrawn="1"/>
        </p:nvSpPr>
        <p:spPr>
          <a:xfrm>
            <a:off x="11240335" y="6195618"/>
            <a:ext cx="457443" cy="4574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42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3F5DFA-9F89-94E0-CA7B-306E072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D0CED-AB63-B5B0-FECE-056AB521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3641"/>
            <a:ext cx="10515600" cy="39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FECA4-5264-7C5C-D1C4-DF02D92B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</a:lstStyle>
          <a:p>
            <a:fld id="{DF0D0127-32A7-5540-B535-F178EFA1C9A7}" type="datetime1">
              <a:rPr kumimoji="1" lang="zh-CN" altLang="en-US" smtClean="0"/>
              <a:pPr/>
              <a:t>2024/12/16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6270-E974-9092-08FC-D42ACFDF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5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版權所有 </a:t>
            </a:r>
            <a:r>
              <a:rPr kumimoji="1" lang="en-US" altLang="zh-CN">
                <a:latin typeface="PingFang TC" panose="020B0400000000000000" pitchFamily="34" charset="-120"/>
                <a:ea typeface="PingFang TC" panose="020B0400000000000000" pitchFamily="34" charset="-120"/>
              </a:rPr>
              <a:t>© </a:t>
            </a:r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愛動智教育系統有限公司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2C12E-BE4B-D2CD-B4C5-B40F34B9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  <a:ea typeface="PingFang TC" panose="020B0400000000000000" pitchFamily="34" charset="-120"/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5FFA3B9-F6B0-CE5F-4CDB-E54AE3CC8E12}"/>
              </a:ext>
            </a:extLst>
          </p:cNvPr>
          <p:cNvSpPr/>
          <p:nvPr userDrawn="1"/>
        </p:nvSpPr>
        <p:spPr>
          <a:xfrm>
            <a:off x="11240335" y="6195618"/>
            <a:ext cx="457443" cy="4574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38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65000"/>
              <a:lumOff val="3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3F5DFA-9F89-94E0-CA7B-306E072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D0CED-AB63-B5B0-FECE-056AB521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3641"/>
            <a:ext cx="10515600" cy="39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FECA4-5264-7C5C-D1C4-DF02D92B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</a:lstStyle>
          <a:p>
            <a:fld id="{DF0D0127-32A7-5540-B535-F178EFA1C9A7}" type="datetime1">
              <a:rPr kumimoji="1" lang="zh-CN" altLang="en-US" smtClean="0"/>
              <a:pPr/>
              <a:t>2024/12/16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6270-E974-9092-08FC-D42ACFDF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5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版權所有 </a:t>
            </a:r>
            <a:r>
              <a:rPr kumimoji="1" lang="en-US" altLang="zh-CN">
                <a:latin typeface="PingFang TC" panose="020B0400000000000000" pitchFamily="34" charset="-120"/>
                <a:ea typeface="PingFang TC" panose="020B0400000000000000" pitchFamily="34" charset="-120"/>
              </a:rPr>
              <a:t>© </a:t>
            </a:r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愛動智教育系統有限公司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2C12E-BE4B-D2CD-B4C5-B40F34B9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  <a:ea typeface="PingFang TC" panose="020B0400000000000000" pitchFamily="34" charset="-120"/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5FFA3B9-F6B0-CE5F-4CDB-E54AE3CC8E12}"/>
              </a:ext>
            </a:extLst>
          </p:cNvPr>
          <p:cNvSpPr/>
          <p:nvPr userDrawn="1"/>
        </p:nvSpPr>
        <p:spPr>
          <a:xfrm>
            <a:off x="11240335" y="6195618"/>
            <a:ext cx="457443" cy="4574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520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65000"/>
              <a:lumOff val="3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3F5DFA-9F89-94E0-CA7B-306E072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D0CED-AB63-B5B0-FECE-056AB521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3641"/>
            <a:ext cx="10515600" cy="39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FECA4-5264-7C5C-D1C4-DF02D92B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</a:lstStyle>
          <a:p>
            <a:fld id="{DF0D0127-32A7-5540-B535-F178EFA1C9A7}" type="datetime1">
              <a:rPr kumimoji="1" lang="zh-CN" altLang="en-US" smtClean="0"/>
              <a:pPr/>
              <a:t>2024/12/16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6270-E974-9092-08FC-D42ACFDF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5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版權所有 </a:t>
            </a:r>
            <a:r>
              <a:rPr kumimoji="1" lang="en-US" altLang="zh-CN">
                <a:latin typeface="PingFang TC" panose="020B0400000000000000" pitchFamily="34" charset="-120"/>
                <a:ea typeface="PingFang TC" panose="020B0400000000000000" pitchFamily="34" charset="-120"/>
              </a:rPr>
              <a:t>© </a:t>
            </a:r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愛動智教育系統有限公司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2C12E-BE4B-D2CD-B4C5-B40F34B9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  <a:ea typeface="PingFang TC" panose="020B0400000000000000" pitchFamily="34" charset="-120"/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5FFA3B9-F6B0-CE5F-4CDB-E54AE3CC8E12}"/>
              </a:ext>
            </a:extLst>
          </p:cNvPr>
          <p:cNvSpPr/>
          <p:nvPr userDrawn="1"/>
        </p:nvSpPr>
        <p:spPr>
          <a:xfrm>
            <a:off x="11240335" y="6195618"/>
            <a:ext cx="457443" cy="4574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971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65000"/>
              <a:lumOff val="3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3F5DFA-9F89-94E0-CA7B-306E072F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點擊修改主標題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D0CED-AB63-B5B0-FECE-056AB521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3641"/>
            <a:ext cx="10515600" cy="39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第一級</a:t>
            </a:r>
          </a:p>
          <a:p>
            <a:pPr lvl="1"/>
            <a:r>
              <a:rPr kumimoji="1" lang="zh-CN" altLang="en-US"/>
              <a:t>第二級</a:t>
            </a:r>
          </a:p>
          <a:p>
            <a:pPr lvl="2"/>
            <a:r>
              <a:rPr kumimoji="1" lang="zh-CN" altLang="en-US"/>
              <a:t>第三級</a:t>
            </a:r>
          </a:p>
          <a:p>
            <a:pPr lvl="3"/>
            <a:r>
              <a:rPr kumimoji="1" lang="zh-CN" altLang="en-US"/>
              <a:t>第四級</a:t>
            </a:r>
          </a:p>
          <a:p>
            <a:pPr lvl="4"/>
            <a:r>
              <a:rPr kumimoji="1" lang="zh-CN" altLang="en-US"/>
              <a:t>第五級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FECA4-5264-7C5C-D1C4-DF02D92B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defRPr>
            </a:lvl1pPr>
          </a:lstStyle>
          <a:p>
            <a:fld id="{DF0D0127-32A7-5540-B535-F178EFA1C9A7}" type="datetime1">
              <a:rPr kumimoji="1" lang="zh-CN" altLang="en-US" smtClean="0"/>
              <a:pPr/>
              <a:t>2024/12/16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6270-E974-9092-08FC-D42ACFDF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5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版權所有 </a:t>
            </a:r>
            <a:r>
              <a:rPr kumimoji="1" lang="en-US" altLang="zh-CN">
                <a:latin typeface="PingFang TC" panose="020B0400000000000000" pitchFamily="34" charset="-120"/>
                <a:ea typeface="PingFang TC" panose="020B0400000000000000" pitchFamily="34" charset="-120"/>
              </a:rPr>
              <a:t>© </a:t>
            </a:r>
            <a:r>
              <a:rPr kumimoji="1" lang="zh-CN" altLang="en-US">
                <a:latin typeface="PingFang TC" panose="020B0400000000000000" pitchFamily="34" charset="-120"/>
                <a:ea typeface="PingFang TC" panose="020B0400000000000000" pitchFamily="34" charset="-120"/>
              </a:rPr>
              <a:t>愛動智教育系統有限公司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2C12E-BE4B-D2CD-B4C5-B40F34B9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280" y="6286559"/>
            <a:ext cx="187551" cy="276999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  <a:ea typeface="PingFang TC" panose="020B0400000000000000" pitchFamily="34" charset="-120"/>
              </a:defRPr>
            </a:lvl1pPr>
          </a:lstStyle>
          <a:p>
            <a:fld id="{AB503491-D3E2-0544-B471-17B72D68D6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5FFA3B9-F6B0-CE5F-4CDB-E54AE3CC8E12}"/>
              </a:ext>
            </a:extLst>
          </p:cNvPr>
          <p:cNvSpPr/>
          <p:nvPr userDrawn="1"/>
        </p:nvSpPr>
        <p:spPr>
          <a:xfrm>
            <a:off x="11240335" y="6195618"/>
            <a:ext cx="457443" cy="4574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280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75000"/>
              <a:lumOff val="2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PingFang TC Medium" panose="020B0400000000000000" pitchFamily="34" charset="-120"/>
          <a:ea typeface="PingFang TC Medium" panose="020B04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PingFang TC" panose="020B0400000000000000" pitchFamily="34" charset="-120"/>
          <a:ea typeface="PingFang TC" panose="020B04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PingFang TC Light" panose="020B0300000000000000" pitchFamily="34" charset="-120"/>
          <a:ea typeface="PingFang TC Light" panose="020B03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70F868-D683-0920-9C22-B6DAA8E5A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4497"/>
            <a:ext cx="9144000" cy="111363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5000" b="0" dirty="0" err="1">
                <a:latin typeface="PingFang TC Medium"/>
                <a:ea typeface="PingFang TC"/>
              </a:rPr>
              <a:t>iPort</a:t>
            </a:r>
            <a:r>
              <a:rPr kumimoji="1" lang="en-US" altLang="zh-CN" sz="5000" b="0" dirty="0">
                <a:latin typeface="PingFang TC Medium"/>
                <a:ea typeface="PingFang TC"/>
              </a:rPr>
              <a:t> </a:t>
            </a:r>
            <a:r>
              <a:rPr kumimoji="1" lang="zh-CN" altLang="en-US" sz="5000" b="0" dirty="0">
                <a:latin typeface="PingFang TC Medium"/>
              </a:rPr>
              <a:t>實驗操作手冊</a:t>
            </a:r>
            <a:br>
              <a:rPr lang="zh-CN" altLang="en-US" sz="5000" b="0" dirty="0">
                <a:latin typeface="PingFang TC Medium"/>
              </a:rPr>
            </a:br>
            <a:r>
              <a:rPr kumimoji="1" lang="zh-CN" sz="5000" b="0" dirty="0">
                <a:solidFill>
                  <a:srgbClr val="C00000"/>
                </a:solidFill>
                <a:latin typeface="PingFang TC Medium"/>
              </a:rPr>
              <a:t>警報系統</a:t>
            </a:r>
            <a:endParaRPr lang="en-US" altLang="zh-CN" sz="5000" b="0" dirty="0">
              <a:solidFill>
                <a:srgbClr val="C00000"/>
              </a:solidFill>
              <a:latin typeface="PingFang TC Medium"/>
              <a:ea typeface="PingFang TC"/>
            </a:endParaRPr>
          </a:p>
        </p:txBody>
      </p:sp>
    </p:spTree>
    <p:extLst>
      <p:ext uri="{BB962C8B-B14F-4D97-AF65-F5344CB8AC3E}">
        <p14:creationId xmlns:p14="http://schemas.microsoft.com/office/powerpoint/2010/main" val="192953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2F8A3A-658A-48EA-AF59-CD0F9CFA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74780E32-2D66-4B5F-9581-3FEEE044DA8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556" t="9224" r="129" b="3245"/>
          <a:stretch/>
        </p:blipFill>
        <p:spPr>
          <a:xfrm>
            <a:off x="423" y="2257319"/>
            <a:ext cx="5856311" cy="3197658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4613436-BF9A-4050-A4AD-03A5B9ED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第三步：點選</a:t>
            </a:r>
            <a:r>
              <a:rPr lang="zh-CN" altLang="en-US" sz="3200">
                <a:latin typeface="Microsoft YaHei"/>
                <a:ea typeface="Microsoft YaHei"/>
              </a:rPr>
              <a:t>一</a:t>
            </a:r>
            <a:r>
              <a:rPr lang="zh-TW" altLang="en-US" sz="3200">
                <a:latin typeface="Microsoft YaHei"/>
                <a:ea typeface="Microsoft YaHei"/>
              </a:rPr>
              <a:t>次 "</a:t>
            </a:r>
            <a:r>
              <a:rPr lang="en-US" altLang="zh-TW" sz="3200">
                <a:latin typeface="Microsoft YaHei"/>
                <a:ea typeface="PingFang TC"/>
              </a:rPr>
              <a:t>Add Class" </a:t>
            </a:r>
            <a:r>
              <a:rPr lang="zh-TW" altLang="en-US" sz="3200">
                <a:latin typeface="Microsoft YaHei"/>
                <a:ea typeface="Microsoft YaHei"/>
              </a:rPr>
              <a:t>, 從而出現</a:t>
            </a:r>
            <a:r>
              <a:rPr lang="zh-CN" altLang="en-US" sz="3200">
                <a:latin typeface="Microsoft YaHei"/>
                <a:ea typeface="Microsoft YaHei"/>
              </a:rPr>
              <a:t>三</a:t>
            </a:r>
            <a:r>
              <a:rPr lang="zh-TW" altLang="en-US" sz="3200">
                <a:latin typeface="Microsoft YaHei"/>
                <a:ea typeface="Microsoft YaHei"/>
              </a:rPr>
              <a:t>個組別</a:t>
            </a:r>
            <a:endParaRPr lang="en-HK" sz="3200">
              <a:latin typeface="Microsoft YaHei"/>
              <a:ea typeface="Microsoft YaHei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6297549-B95B-4C19-A692-EEBB43F619F0}"/>
              </a:ext>
            </a:extLst>
          </p:cNvPr>
          <p:cNvSpPr/>
          <p:nvPr/>
        </p:nvSpPr>
        <p:spPr>
          <a:xfrm>
            <a:off x="1302768" y="4591226"/>
            <a:ext cx="814147" cy="2639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991412-8677-47C2-8053-7EC6502EB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0"/>
          <a:stretch/>
        </p:blipFill>
        <p:spPr>
          <a:xfrm>
            <a:off x="5763932" y="2246562"/>
            <a:ext cx="6428069" cy="320990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BB60C56-752E-4372-BC24-6B515FD6134C}"/>
              </a:ext>
            </a:extLst>
          </p:cNvPr>
          <p:cNvSpPr/>
          <p:nvPr/>
        </p:nvSpPr>
        <p:spPr>
          <a:xfrm>
            <a:off x="11108756" y="2246562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F0FFE18-F7FD-4131-A881-B0F6AE0F158E}"/>
              </a:ext>
            </a:extLst>
          </p:cNvPr>
          <p:cNvSpPr txBox="1"/>
          <p:nvPr/>
        </p:nvSpPr>
        <p:spPr>
          <a:xfrm>
            <a:off x="11239041" y="2267977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FE74BDD-5DFA-4B2D-6518-2625F09C1A00}"/>
              </a:ext>
            </a:extLst>
          </p:cNvPr>
          <p:cNvSpPr/>
          <p:nvPr/>
        </p:nvSpPr>
        <p:spPr>
          <a:xfrm rot="19440000">
            <a:off x="812293" y="4827995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7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72E94F1-E60C-4FDC-9870-94A79EC1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7284247F-AE16-4C3A-BC4F-837ED714004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l="22643" t="408" r="261" b="36187"/>
          <a:stretch/>
        </p:blipFill>
        <p:spPr>
          <a:xfrm>
            <a:off x="6098794" y="2621856"/>
            <a:ext cx="6102899" cy="2725114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DB3DD24-41AD-4F92-B8A0-65DA2E7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Microsoft YaHei"/>
                <a:ea typeface="Microsoft YaHei"/>
              </a:rPr>
              <a:t>第四步：命名第一個組別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0172FA7-19D6-4982-A865-8D5A3215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8" t="463" r="8631" b="38873"/>
          <a:stretch/>
        </p:blipFill>
        <p:spPr>
          <a:xfrm>
            <a:off x="3" y="2623499"/>
            <a:ext cx="6107849" cy="2721276"/>
          </a:xfrm>
          <a:prstGeom prst="rect">
            <a:avLst/>
          </a:prstGeom>
        </p:spPr>
      </p:pic>
      <p:sp>
        <p:nvSpPr>
          <p:cNvPr id="8" name="椭圆 27">
            <a:extLst>
              <a:ext uri="{FF2B5EF4-FFF2-40B4-BE49-F238E27FC236}">
                <a16:creationId xmlns:a16="http://schemas.microsoft.com/office/drawing/2014/main" id="{02041A6B-C4DF-45BA-BB45-08B9AAF62DDC}"/>
              </a:ext>
            </a:extLst>
          </p:cNvPr>
          <p:cNvSpPr/>
          <p:nvPr/>
        </p:nvSpPr>
        <p:spPr>
          <a:xfrm>
            <a:off x="3472518" y="3550507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F47A32B-607E-4AFE-9C55-C04CD95916AF}"/>
              </a:ext>
            </a:extLst>
          </p:cNvPr>
          <p:cNvSpPr txBox="1"/>
          <p:nvPr/>
        </p:nvSpPr>
        <p:spPr>
          <a:xfrm>
            <a:off x="3848720" y="3526881"/>
            <a:ext cx="34690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在 "</a:t>
            </a:r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Class 1</a:t>
            </a:r>
            <a:r>
              <a:rPr lang="en-HK" altLang="zh-TW" b="1">
                <a:solidFill>
                  <a:srgbClr val="FF0000"/>
                </a:solidFill>
                <a:latin typeface="Microsoft YaHei"/>
                <a:ea typeface="Microsoft JhengHei"/>
              </a:rPr>
              <a:t>" 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输入</a:t>
            </a:r>
            <a:endParaRPr lang="zh-TW">
              <a:latin typeface="Microsoft YaHei"/>
              <a:ea typeface="Microsoft YaHei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"</a:t>
            </a:r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Background"</a:t>
            </a:r>
            <a:endParaRPr lang="en-HK">
              <a:latin typeface="Microsoft YaHei"/>
              <a:ea typeface="Microsoft JhengHei"/>
            </a:endParaRPr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1D42B556-9F3C-4596-88D9-522A7358A297}"/>
              </a:ext>
            </a:extLst>
          </p:cNvPr>
          <p:cNvSpPr/>
          <p:nvPr/>
        </p:nvSpPr>
        <p:spPr>
          <a:xfrm>
            <a:off x="3472518" y="2990246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282F4B-89A4-42C0-9FC4-89C4940C9FF4}"/>
              </a:ext>
            </a:extLst>
          </p:cNvPr>
          <p:cNvSpPr/>
          <p:nvPr/>
        </p:nvSpPr>
        <p:spPr>
          <a:xfrm>
            <a:off x="3848720" y="3016148"/>
            <a:ext cx="1752403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b="1" kern="100">
                <a:solidFill>
                  <a:srgbClr val="FF0000"/>
                </a:solidFill>
                <a:latin typeface="Microsoft YaHei"/>
                <a:ea typeface="Microsoft YaHei"/>
                <a:cs typeface="Times New Roman"/>
              </a:rPr>
              <a:t>點</a:t>
            </a:r>
            <a:r>
              <a:rPr lang="zh-TW" altLang="en-US" b="1" kern="100">
                <a:solidFill>
                  <a:srgbClr val="FF0000"/>
                </a:solidFill>
                <a:latin typeface="Microsoft YaHei"/>
                <a:ea typeface="Microsoft YaHei"/>
                <a:cs typeface="Times New Roman"/>
              </a:rPr>
              <a:t>按 "</a:t>
            </a:r>
            <a:r>
              <a:rPr lang="en-US" b="1" kern="100">
                <a:solidFill>
                  <a:srgbClr val="FF0000"/>
                </a:solidFill>
                <a:latin typeface="Microsoft YaHei"/>
                <a:ea typeface="Microsoft JhengHei"/>
                <a:cs typeface="Times New Roman"/>
              </a:rPr>
              <a:t>Class 1"</a:t>
            </a:r>
            <a:endParaRPr lang="zh-TW" altLang="en-US" b="1" kern="100">
              <a:solidFill>
                <a:srgbClr val="FF0000"/>
              </a:solidFill>
              <a:effectLst/>
              <a:latin typeface="Microsoft YaHei"/>
              <a:ea typeface="Microsoft JhengHei"/>
              <a:cs typeface="Times New Roman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1C83950-9D05-495B-84BF-A0F5BEC043EF}"/>
              </a:ext>
            </a:extLst>
          </p:cNvPr>
          <p:cNvSpPr/>
          <p:nvPr/>
        </p:nvSpPr>
        <p:spPr>
          <a:xfrm>
            <a:off x="11124696" y="2603255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7E42AA7-DA2F-4C5D-9E16-E24F79F6EDE5}"/>
              </a:ext>
            </a:extLst>
          </p:cNvPr>
          <p:cNvSpPr txBox="1"/>
          <p:nvPr/>
        </p:nvSpPr>
        <p:spPr>
          <a:xfrm>
            <a:off x="11244003" y="2640996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5" name="橢圓 8">
            <a:extLst>
              <a:ext uri="{FF2B5EF4-FFF2-40B4-BE49-F238E27FC236}">
                <a16:creationId xmlns:a16="http://schemas.microsoft.com/office/drawing/2014/main" id="{38F91E2D-868B-887B-58DE-221AB10E98A0}"/>
              </a:ext>
            </a:extLst>
          </p:cNvPr>
          <p:cNvSpPr/>
          <p:nvPr/>
        </p:nvSpPr>
        <p:spPr>
          <a:xfrm>
            <a:off x="243112" y="3126758"/>
            <a:ext cx="1040365" cy="4068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CD062DE-B2F3-ABE5-D943-634C234C5A9E}"/>
              </a:ext>
            </a:extLst>
          </p:cNvPr>
          <p:cNvSpPr/>
          <p:nvPr/>
        </p:nvSpPr>
        <p:spPr>
          <a:xfrm rot="7680000">
            <a:off x="1205199" y="2756307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72E94F1-E60C-4FDC-9870-94A79EC1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C56D1F7-1A22-45D6-B646-ABB3D82599A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l="-197" t="-82" r="2136" b="310"/>
          <a:stretch/>
        </p:blipFill>
        <p:spPr>
          <a:xfrm>
            <a:off x="6052936" y="2056633"/>
            <a:ext cx="6129445" cy="3237983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DB3DD24-41AD-4F92-B8A0-65DA2E7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Microsoft YaHei"/>
                <a:ea typeface="Microsoft YaHei"/>
              </a:rPr>
              <a:t>第五步：</a:t>
            </a:r>
            <a:r>
              <a:rPr lang="zh-TW" sz="3200">
                <a:latin typeface="Microsoft YaHei"/>
                <a:ea typeface="Microsoft YaHei"/>
              </a:rPr>
              <a:t>命名</a:t>
            </a:r>
            <a:r>
              <a:rPr lang="zh-TW" altLang="en-US" sz="3200">
                <a:latin typeface="Microsoft YaHei"/>
                <a:ea typeface="Microsoft YaHei"/>
              </a:rPr>
              <a:t>其他組別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B84E591-B82E-4B71-B97A-0DEB6357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" y="2047295"/>
            <a:ext cx="6030136" cy="3244562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57AC4E9-D14C-4C86-AEB1-EBCB9293C408}"/>
              </a:ext>
            </a:extLst>
          </p:cNvPr>
          <p:cNvSpPr/>
          <p:nvPr/>
        </p:nvSpPr>
        <p:spPr>
          <a:xfrm>
            <a:off x="1423447" y="3242821"/>
            <a:ext cx="1197205" cy="1861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EA17C02-5268-4594-AB4E-EDE830CD8433}"/>
              </a:ext>
            </a:extLst>
          </p:cNvPr>
          <p:cNvSpPr/>
          <p:nvPr/>
        </p:nvSpPr>
        <p:spPr>
          <a:xfrm>
            <a:off x="1423446" y="4051103"/>
            <a:ext cx="1197205" cy="1861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C3C3A4-DD67-4959-90ED-1EB7AF3B4247}"/>
              </a:ext>
            </a:extLst>
          </p:cNvPr>
          <p:cNvSpPr/>
          <p:nvPr/>
        </p:nvSpPr>
        <p:spPr>
          <a:xfrm>
            <a:off x="11136602" y="2067474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0D5CCBD-1BB2-4389-832D-4F2E41E47A90}"/>
              </a:ext>
            </a:extLst>
          </p:cNvPr>
          <p:cNvSpPr txBox="1"/>
          <p:nvPr/>
        </p:nvSpPr>
        <p:spPr>
          <a:xfrm>
            <a:off x="11255909" y="2105215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C3C7B6-E688-4071-9317-9911673FF309}"/>
              </a:ext>
            </a:extLst>
          </p:cNvPr>
          <p:cNvSpPr txBox="1"/>
          <p:nvPr/>
        </p:nvSpPr>
        <p:spPr>
          <a:xfrm>
            <a:off x="3264691" y="2283809"/>
            <a:ext cx="508104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將“</a:t>
            </a:r>
            <a:r>
              <a:rPr lang="en-HK" altLang="zh-TW" b="1">
                <a:solidFill>
                  <a:srgbClr val="FF0000"/>
                </a:solidFill>
                <a:latin typeface="Microsoft YaHei"/>
                <a:ea typeface="Microsoft JhengHei"/>
              </a:rPr>
              <a:t>C</a:t>
            </a:r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lass 2”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命名為 </a:t>
            </a:r>
            <a:endParaRPr lang="en-HK" altLang="zh-TW" b="1">
              <a:solidFill>
                <a:srgbClr val="FF0000"/>
              </a:solidFill>
              <a:latin typeface="Microsoft YaHei"/>
              <a:ea typeface="Microsoft YaHei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“</a:t>
            </a:r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Authorized User 1”</a:t>
            </a:r>
          </a:p>
          <a:p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“Class 3”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命名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為 </a:t>
            </a:r>
            <a:endParaRPr lang="en-HK" altLang="zh-TW" b="1">
              <a:solidFill>
                <a:srgbClr val="FF0000"/>
              </a:solidFill>
              <a:latin typeface="Microsoft YaHei"/>
              <a:ea typeface="Microsoft YaHei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“</a:t>
            </a:r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Unauthorized User 1”</a:t>
            </a:r>
          </a:p>
          <a:p>
            <a:endParaRPr lang="en-HK" b="1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椭圆 26">
            <a:extLst>
              <a:ext uri="{FF2B5EF4-FFF2-40B4-BE49-F238E27FC236}">
                <a16:creationId xmlns:a16="http://schemas.microsoft.com/office/drawing/2014/main" id="{609C952E-DA1B-3872-08C2-7CF93E503156}"/>
              </a:ext>
            </a:extLst>
          </p:cNvPr>
          <p:cNvSpPr/>
          <p:nvPr/>
        </p:nvSpPr>
        <p:spPr>
          <a:xfrm>
            <a:off x="2843087" y="2191817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9" name="Arrow: Right 6">
            <a:extLst>
              <a:ext uri="{FF2B5EF4-FFF2-40B4-BE49-F238E27FC236}">
                <a16:creationId xmlns:a16="http://schemas.microsoft.com/office/drawing/2014/main" id="{C2805F14-18CC-F352-B842-AE81CBBD8814}"/>
              </a:ext>
            </a:extLst>
          </p:cNvPr>
          <p:cNvSpPr/>
          <p:nvPr/>
        </p:nvSpPr>
        <p:spPr>
          <a:xfrm rot="19440000">
            <a:off x="903278" y="4122860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6">
            <a:extLst>
              <a:ext uri="{FF2B5EF4-FFF2-40B4-BE49-F238E27FC236}">
                <a16:creationId xmlns:a16="http://schemas.microsoft.com/office/drawing/2014/main" id="{21F60187-9F50-5892-0D4B-E8333A14B225}"/>
              </a:ext>
            </a:extLst>
          </p:cNvPr>
          <p:cNvSpPr/>
          <p:nvPr/>
        </p:nvSpPr>
        <p:spPr>
          <a:xfrm rot="19440000">
            <a:off x="880532" y="3349488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9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A2A4B5-364E-463B-BF8A-D1F137F7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7B8B939-8EE2-4E3B-85C2-BF8740D7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Microsoft YaHei"/>
                <a:ea typeface="Microsoft YaHei"/>
              </a:rPr>
              <a:t>第六步：開啟鏡頭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57092E-29D9-4E6F-A4E2-73A40CCC1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778872" y="3870021"/>
            <a:ext cx="3690183" cy="172378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997DBAE-B564-4AE3-8EB6-FA915D67E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63"/>
          <a:stretch/>
        </p:blipFill>
        <p:spPr>
          <a:xfrm>
            <a:off x="7778872" y="1978727"/>
            <a:ext cx="3690183" cy="1880311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3E7CABCC-4F4D-42F9-833A-45086910734B}"/>
              </a:ext>
            </a:extLst>
          </p:cNvPr>
          <p:cNvSpPr/>
          <p:nvPr/>
        </p:nvSpPr>
        <p:spPr>
          <a:xfrm>
            <a:off x="9520390" y="3070257"/>
            <a:ext cx="820063" cy="5479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8E41301-B081-498B-B692-8D87447DF43E}"/>
              </a:ext>
            </a:extLst>
          </p:cNvPr>
          <p:cNvSpPr/>
          <p:nvPr/>
        </p:nvSpPr>
        <p:spPr>
          <a:xfrm>
            <a:off x="9671901" y="4838456"/>
            <a:ext cx="829559" cy="5412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3A067BA9-AC9C-4C63-BF65-673B6F40D25F}"/>
              </a:ext>
            </a:extLst>
          </p:cNvPr>
          <p:cNvSpPr/>
          <p:nvPr/>
        </p:nvSpPr>
        <p:spPr>
          <a:xfrm>
            <a:off x="3178010" y="3704733"/>
            <a:ext cx="405353" cy="398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40CAE5A7-F108-48AC-92BD-75E8AD881B0F}"/>
              </a:ext>
            </a:extLst>
          </p:cNvPr>
          <p:cNvSpPr/>
          <p:nvPr/>
        </p:nvSpPr>
        <p:spPr>
          <a:xfrm>
            <a:off x="4170352" y="3327164"/>
            <a:ext cx="407757" cy="4157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4E957A9-B7AE-4FD6-B263-2D744B1E7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" y="1969312"/>
            <a:ext cx="7305853" cy="375995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C3167620-A60C-44F7-93FC-062DFDCA0995}"/>
              </a:ext>
            </a:extLst>
          </p:cNvPr>
          <p:cNvSpPr txBox="1"/>
          <p:nvPr/>
        </p:nvSpPr>
        <p:spPr>
          <a:xfrm>
            <a:off x="3025090" y="2295434"/>
            <a:ext cx="18262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點按此開啟鏡頭</a:t>
            </a:r>
            <a:endParaRPr lang="en-HK" b="1">
              <a:solidFill>
                <a:srgbClr val="FF0000"/>
              </a:solidFill>
              <a:latin typeface="Microsoft YaHei"/>
              <a:ea typeface="Microsoft YaHei"/>
            </a:endParaRPr>
          </a:p>
        </p:txBody>
      </p:sp>
      <p:sp>
        <p:nvSpPr>
          <p:cNvPr id="23" name="椭圆 26">
            <a:extLst>
              <a:ext uri="{FF2B5EF4-FFF2-40B4-BE49-F238E27FC236}">
                <a16:creationId xmlns:a16="http://schemas.microsoft.com/office/drawing/2014/main" id="{96427396-6CA9-44F0-B375-BFABCA1159CD}"/>
              </a:ext>
            </a:extLst>
          </p:cNvPr>
          <p:cNvSpPr/>
          <p:nvPr/>
        </p:nvSpPr>
        <p:spPr>
          <a:xfrm>
            <a:off x="2640008" y="2291453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656ADD1B-D1B5-4B15-9EAA-B0999E524D63}"/>
              </a:ext>
            </a:extLst>
          </p:cNvPr>
          <p:cNvSpPr/>
          <p:nvPr/>
        </p:nvSpPr>
        <p:spPr>
          <a:xfrm>
            <a:off x="1870836" y="2833497"/>
            <a:ext cx="407757" cy="415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5" name="椭圆 27">
            <a:extLst>
              <a:ext uri="{FF2B5EF4-FFF2-40B4-BE49-F238E27FC236}">
                <a16:creationId xmlns:a16="http://schemas.microsoft.com/office/drawing/2014/main" id="{9957336B-64AA-411B-B2D6-0AD77F8DB68B}"/>
              </a:ext>
            </a:extLst>
          </p:cNvPr>
          <p:cNvSpPr/>
          <p:nvPr/>
        </p:nvSpPr>
        <p:spPr>
          <a:xfrm>
            <a:off x="7448090" y="3362528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F47EB47-C38C-475E-B60D-29665F603D0E}"/>
              </a:ext>
            </a:extLst>
          </p:cNvPr>
          <p:cNvSpPr/>
          <p:nvPr/>
        </p:nvSpPr>
        <p:spPr>
          <a:xfrm>
            <a:off x="7818426" y="3406349"/>
            <a:ext cx="1800493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HK" b="1" err="1">
                <a:solidFill>
                  <a:srgbClr val="FF0000"/>
                </a:solidFill>
                <a:latin typeface="Microsoft YaHei"/>
                <a:ea typeface="Microsoft JhengHei"/>
              </a:rPr>
              <a:t>允許使用攝影機</a:t>
            </a:r>
            <a:endParaRPr lang="en-HK" b="1">
              <a:solidFill>
                <a:srgbClr val="FF0000"/>
              </a:solidFill>
              <a:latin typeface="Microsoft YaHei"/>
              <a:ea typeface="Microsoft JhengHei"/>
            </a:endParaRPr>
          </a:p>
        </p:txBody>
      </p:sp>
      <p:sp>
        <p:nvSpPr>
          <p:cNvPr id="29" name="箭號: 上彎 28">
            <a:extLst>
              <a:ext uri="{FF2B5EF4-FFF2-40B4-BE49-F238E27FC236}">
                <a16:creationId xmlns:a16="http://schemas.microsoft.com/office/drawing/2014/main" id="{632B1145-93E3-4D24-9AB5-DC7815E36D25}"/>
              </a:ext>
            </a:extLst>
          </p:cNvPr>
          <p:cNvSpPr/>
          <p:nvPr/>
        </p:nvSpPr>
        <p:spPr>
          <a:xfrm rot="5400000">
            <a:off x="9412620" y="5447192"/>
            <a:ext cx="439305" cy="908813"/>
          </a:xfrm>
          <a:prstGeom prst="bentUpArrow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323F3E19-F79E-45B1-9ECD-898CDEE6CC2E}"/>
              </a:ext>
            </a:extLst>
          </p:cNvPr>
          <p:cNvSpPr/>
          <p:nvPr/>
        </p:nvSpPr>
        <p:spPr>
          <a:xfrm>
            <a:off x="10167462" y="5681946"/>
            <a:ext cx="1044035" cy="557292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A8DBD"/>
                </a:solidFill>
              </a:rPr>
              <a:t>續下頁</a:t>
            </a:r>
            <a:endParaRPr lang="en-HK" b="1">
              <a:solidFill>
                <a:srgbClr val="CA8DBD"/>
              </a:solidFill>
            </a:endParaRPr>
          </a:p>
        </p:txBody>
      </p:sp>
      <p:sp>
        <p:nvSpPr>
          <p:cNvPr id="6" name="Arrow: Right 6">
            <a:extLst>
              <a:ext uri="{FF2B5EF4-FFF2-40B4-BE49-F238E27FC236}">
                <a16:creationId xmlns:a16="http://schemas.microsoft.com/office/drawing/2014/main" id="{F3E63E0C-E6D4-2988-CE3A-4C42393DBFF1}"/>
              </a:ext>
            </a:extLst>
          </p:cNvPr>
          <p:cNvSpPr/>
          <p:nvPr/>
        </p:nvSpPr>
        <p:spPr>
          <a:xfrm rot="19440000">
            <a:off x="1369576" y="3019666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408AE63-B368-B036-2B4E-2846887493D9}"/>
              </a:ext>
            </a:extLst>
          </p:cNvPr>
          <p:cNvSpPr/>
          <p:nvPr/>
        </p:nvSpPr>
        <p:spPr>
          <a:xfrm rot="2160000">
            <a:off x="9023695" y="3019665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6">
            <a:extLst>
              <a:ext uri="{FF2B5EF4-FFF2-40B4-BE49-F238E27FC236}">
                <a16:creationId xmlns:a16="http://schemas.microsoft.com/office/drawing/2014/main" id="{19A0D6BA-8BAE-CFFC-91CE-F4A170D8BC5D}"/>
              </a:ext>
            </a:extLst>
          </p:cNvPr>
          <p:cNvSpPr/>
          <p:nvPr/>
        </p:nvSpPr>
        <p:spPr>
          <a:xfrm rot="2160000">
            <a:off x="9023694" y="4702888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1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A358D94-86C5-4CBF-ABDD-1280804AE0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4D59E33-6120-428B-BB8F-E0D214E35A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89574" y="1014686"/>
            <a:ext cx="9017000" cy="5149850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79F2B46-1435-414E-9823-F9394C6AF91F}"/>
              </a:ext>
            </a:extLst>
          </p:cNvPr>
          <p:cNvSpPr txBox="1"/>
          <p:nvPr/>
        </p:nvSpPr>
        <p:spPr>
          <a:xfrm>
            <a:off x="6738934" y="3134177"/>
            <a:ext cx="20912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長按此輸入​​影像</a:t>
            </a:r>
          </a:p>
          <a:p>
            <a:endParaRPr lang="zh-TW" altLang="en-US" b="1">
              <a:solidFill>
                <a:srgbClr val="FF0000"/>
              </a:solidFill>
              <a:latin typeface="Microsoft YaHei"/>
              <a:ea typeface="Microsoft YaHei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7AA9777E-E7E0-4CA6-A952-A934D61436D3}"/>
              </a:ext>
            </a:extLst>
          </p:cNvPr>
          <p:cNvSpPr/>
          <p:nvPr/>
        </p:nvSpPr>
        <p:spPr>
          <a:xfrm>
            <a:off x="5451196" y="3146692"/>
            <a:ext cx="566207" cy="440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椭圆 28">
            <a:extLst>
              <a:ext uri="{FF2B5EF4-FFF2-40B4-BE49-F238E27FC236}">
                <a16:creationId xmlns:a16="http://schemas.microsoft.com/office/drawing/2014/main" id="{3C98EA39-DE55-4860-839F-C7D6216AC9EC}"/>
              </a:ext>
            </a:extLst>
          </p:cNvPr>
          <p:cNvSpPr/>
          <p:nvPr/>
        </p:nvSpPr>
        <p:spPr>
          <a:xfrm>
            <a:off x="6363757" y="3107088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3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4" name="Arrow: Right 6">
            <a:extLst>
              <a:ext uri="{FF2B5EF4-FFF2-40B4-BE49-F238E27FC236}">
                <a16:creationId xmlns:a16="http://schemas.microsoft.com/office/drawing/2014/main" id="{F9FD2A28-72AF-7BD3-7301-3C228E6B02F4}"/>
              </a:ext>
            </a:extLst>
          </p:cNvPr>
          <p:cNvSpPr/>
          <p:nvPr/>
        </p:nvSpPr>
        <p:spPr>
          <a:xfrm rot="19440000">
            <a:off x="4952113" y="3372233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CC9B38E-8774-4D13-A044-88D39762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4DCF5BD-2B71-4FE2-8881-060E704906C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13792" y="2275385"/>
            <a:ext cx="5952986" cy="3404548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64C16DD-F9BF-4176-8DB2-7842AE5B6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</a:t>
            </a:r>
            <a:r>
              <a:rPr lang="zh-CN" altLang="en-US" sz="3200">
                <a:latin typeface="Microsoft YaHei"/>
                <a:ea typeface="Microsoft YaHei"/>
              </a:rPr>
              <a:t>七</a:t>
            </a:r>
            <a:r>
              <a:rPr lang="zh-TW" altLang="en-US" sz="3200">
                <a:latin typeface="Microsoft YaHei"/>
                <a:ea typeface="Microsoft YaHei"/>
              </a:rPr>
              <a:t>步：</a:t>
            </a:r>
            <a:r>
              <a:rPr lang="zh-TW" sz="3200">
                <a:latin typeface="Microsoft YaHei"/>
                <a:ea typeface="Microsoft YaHei"/>
              </a:rPr>
              <a:t>輸入 </a:t>
            </a:r>
            <a:r>
              <a:rPr lang="zh-TW" altLang="en-US" sz="3200">
                <a:latin typeface="Microsoft YaHei"/>
                <a:ea typeface="Microsoft YaHei"/>
              </a:rPr>
              <a:t>"</a:t>
            </a:r>
            <a:r>
              <a:rPr lang="en-HK" altLang="zh-TW" sz="3200">
                <a:latin typeface="Microsoft YaHei"/>
                <a:ea typeface="PingFang TC"/>
              </a:rPr>
              <a:t>Background" </a:t>
            </a:r>
            <a:r>
              <a:rPr lang="zh-TW" altLang="en-US" sz="3200">
                <a:latin typeface="Microsoft YaHei"/>
                <a:ea typeface="Microsoft YaHei"/>
              </a:rPr>
              <a:t>影像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E30893-D966-481E-B38D-CD0A01C6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62" y="2270231"/>
            <a:ext cx="6266046" cy="340686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FFEB8AB-5AE0-4291-A72D-CD7348D9A555}"/>
              </a:ext>
            </a:extLst>
          </p:cNvPr>
          <p:cNvSpPr/>
          <p:nvPr/>
        </p:nvSpPr>
        <p:spPr>
          <a:xfrm>
            <a:off x="11108756" y="2270231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8D0758F-8BFD-4AC9-8223-0224901B46F6}"/>
              </a:ext>
            </a:extLst>
          </p:cNvPr>
          <p:cNvSpPr txBox="1"/>
          <p:nvPr/>
        </p:nvSpPr>
        <p:spPr>
          <a:xfrm>
            <a:off x="11255909" y="2314392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99EF8287-4026-68DE-F6E2-FFB24C73BE79}"/>
              </a:ext>
            </a:extLst>
          </p:cNvPr>
          <p:cNvSpPr/>
          <p:nvPr/>
        </p:nvSpPr>
        <p:spPr>
          <a:xfrm>
            <a:off x="2414569" y="3635737"/>
            <a:ext cx="554834" cy="349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5A89672-E864-375F-597D-952561850A07}"/>
              </a:ext>
            </a:extLst>
          </p:cNvPr>
          <p:cNvSpPr/>
          <p:nvPr/>
        </p:nvSpPr>
        <p:spPr>
          <a:xfrm rot="11280000">
            <a:off x="3064172" y="3667934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2B5722A-3AA6-1358-7B35-F7E2B59F7D55}"/>
              </a:ext>
            </a:extLst>
          </p:cNvPr>
          <p:cNvSpPr txBox="1"/>
          <p:nvPr/>
        </p:nvSpPr>
        <p:spPr>
          <a:xfrm>
            <a:off x="9995315" y="30680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拍攝大約40張圖片</a:t>
            </a:r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0E2DE68-0C28-34DB-62A6-57BED25ABEA8}"/>
              </a:ext>
            </a:extLst>
          </p:cNvPr>
          <p:cNvSpPr/>
          <p:nvPr/>
        </p:nvSpPr>
        <p:spPr>
          <a:xfrm>
            <a:off x="9067852" y="2725886"/>
            <a:ext cx="554834" cy="349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68485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A358D94-86C5-4CBF-ABDD-1280804AE0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4D59E33-6120-428B-BB8F-E0D214E35A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tretch/>
        </p:blipFill>
        <p:spPr>
          <a:xfrm>
            <a:off x="2019963" y="1127244"/>
            <a:ext cx="8147618" cy="4655592"/>
          </a:xfr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C11089-9148-4616-9073-DEC73248A2FA}"/>
              </a:ext>
            </a:extLst>
          </p:cNvPr>
          <p:cNvSpPr/>
          <p:nvPr/>
        </p:nvSpPr>
        <p:spPr>
          <a:xfrm>
            <a:off x="1155834" y="2809875"/>
            <a:ext cx="2887579" cy="9721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0E77F6-58C5-4464-AB03-45590392E36F}"/>
              </a:ext>
            </a:extLst>
          </p:cNvPr>
          <p:cNvSpPr txBox="1"/>
          <p:nvPr/>
        </p:nvSpPr>
        <p:spPr>
          <a:xfrm>
            <a:off x="1587561" y="2838750"/>
            <a:ext cx="27335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Microsoft YaHei"/>
                <a:ea typeface="Microsoft YaHei"/>
              </a:rPr>
              <a:t>攝像機為空白背景</a:t>
            </a:r>
            <a:endParaRPr lang="en-HK" altLang="zh-CN" b="1">
              <a:solidFill>
                <a:srgbClr val="FF0000"/>
              </a:solidFill>
              <a:latin typeface="Microsoft YaHei"/>
              <a:ea typeface="Microsoft YaHei"/>
            </a:endParaRPr>
          </a:p>
          <a:p>
            <a:pPr marL="285750" indent="-285750">
              <a:buFontTx/>
              <a:buChar char="-"/>
            </a:pPr>
            <a:r>
              <a:rPr lang="zh-CN" altLang="en-US" b="1">
                <a:solidFill>
                  <a:srgbClr val="FF0000"/>
                </a:solidFill>
                <a:latin typeface="Microsoft YaHei"/>
                <a:ea typeface="Microsoft YaHei"/>
              </a:rPr>
              <a:t>沒有人移動</a:t>
            </a:r>
            <a:endParaRPr lang="en-HK" altLang="zh-CN" b="1">
              <a:solidFill>
                <a:srgbClr val="FF0000"/>
              </a:solidFill>
              <a:latin typeface="Microsoft YaHei"/>
              <a:ea typeface="Microsoft YaHei"/>
            </a:endParaRPr>
          </a:p>
          <a:p>
            <a:pPr marL="285750" indent="-285750">
              <a:buFontTx/>
              <a:buChar char="-"/>
            </a:pPr>
            <a:r>
              <a:rPr lang="zh-CN" altLang="en-US" b="1">
                <a:solidFill>
                  <a:srgbClr val="FF0000"/>
                </a:solidFill>
                <a:latin typeface="Microsoft YaHei"/>
                <a:ea typeface="Microsoft YaHei"/>
              </a:rPr>
              <a:t>靜止畫面</a:t>
            </a:r>
            <a:endParaRPr lang="en-HK" altLang="zh-CN" b="1">
              <a:solidFill>
                <a:srgbClr val="FF0000"/>
              </a:solidFill>
              <a:latin typeface="Microsoft YaHei"/>
              <a:ea typeface="Microsoft YaHei"/>
            </a:endParaRPr>
          </a:p>
          <a:p>
            <a:endParaRPr lang="en-HK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701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79A9AE6-97DD-469F-AA59-DB3AE2E3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689D175-1716-4290-9C45-9E0B2DF46B7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094763" y="1745673"/>
            <a:ext cx="6133109" cy="3986645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32C7F789-A10E-4ABE-A475-728AD0B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solidFill>
                  <a:srgbClr val="595959"/>
                </a:solidFill>
                <a:latin typeface="Microsoft YaHei"/>
                <a:ea typeface="Microsoft YaHei"/>
              </a:rPr>
              <a:t>第八步：</a:t>
            </a:r>
            <a:r>
              <a:rPr lang="zh-TW" sz="3200">
                <a:solidFill>
                  <a:srgbClr val="595959"/>
                </a:solidFill>
                <a:latin typeface="Microsoft YaHei"/>
                <a:ea typeface="Microsoft YaHei"/>
              </a:rPr>
              <a:t>輸入</a:t>
            </a:r>
            <a:r>
              <a:rPr lang="zh-TW" altLang="en-US" sz="3200">
                <a:solidFill>
                  <a:srgbClr val="595959"/>
                </a:solidFill>
                <a:latin typeface="Microsoft YaHei"/>
                <a:ea typeface="Microsoft YaHei"/>
              </a:rPr>
              <a:t> "</a:t>
            </a:r>
            <a:r>
              <a:rPr lang="en-HK" altLang="zh-TW" sz="3200">
                <a:solidFill>
                  <a:srgbClr val="595959"/>
                </a:solidFill>
                <a:latin typeface="Microsoft YaHei"/>
                <a:ea typeface="Microsoft YaHei"/>
              </a:rPr>
              <a:t>Authorized User 1" </a:t>
            </a:r>
            <a:r>
              <a:rPr lang="zh-TW" altLang="en-US" sz="3200">
                <a:solidFill>
                  <a:srgbClr val="595959"/>
                </a:solidFill>
                <a:latin typeface="Microsoft YaHei"/>
                <a:ea typeface="Microsoft YaHei"/>
              </a:rPr>
              <a:t>影像</a:t>
            </a:r>
            <a:endParaRPr lang="zh-TW" sz="3200"/>
          </a:p>
        </p:txBody>
      </p:sp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6027A013-9088-4727-93A0-A167D5658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577" y="2398612"/>
            <a:ext cx="6148901" cy="331881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B9E8E4E-1058-4730-B7FC-E0066CE873EF}"/>
              </a:ext>
            </a:extLst>
          </p:cNvPr>
          <p:cNvSpPr/>
          <p:nvPr/>
        </p:nvSpPr>
        <p:spPr>
          <a:xfrm>
            <a:off x="11124171" y="2387066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BCC416-9222-4077-8257-A7464D4286FB}"/>
              </a:ext>
            </a:extLst>
          </p:cNvPr>
          <p:cNvSpPr txBox="1"/>
          <p:nvPr/>
        </p:nvSpPr>
        <p:spPr>
          <a:xfrm>
            <a:off x="11241040" y="2419854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56E78FF-1BFA-EAEE-7FF8-6D66DB385879}"/>
              </a:ext>
            </a:extLst>
          </p:cNvPr>
          <p:cNvSpPr/>
          <p:nvPr/>
        </p:nvSpPr>
        <p:spPr>
          <a:xfrm>
            <a:off x="2460060" y="4431856"/>
            <a:ext cx="486595" cy="326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564C179C-A953-4296-A39D-C7837DAF83D2}"/>
              </a:ext>
            </a:extLst>
          </p:cNvPr>
          <p:cNvSpPr/>
          <p:nvPr/>
        </p:nvSpPr>
        <p:spPr>
          <a:xfrm>
            <a:off x="9215611" y="3567570"/>
            <a:ext cx="545706" cy="204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F71ECB-9CDE-4B0D-FD66-EC82A60BEDE7}"/>
              </a:ext>
            </a:extLst>
          </p:cNvPr>
          <p:cNvSpPr txBox="1"/>
          <p:nvPr/>
        </p:nvSpPr>
        <p:spPr>
          <a:xfrm>
            <a:off x="9741380" y="3435794"/>
            <a:ext cx="2237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拍攝大約40張圖片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43712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CB65D02-7B4D-424E-B4CB-D4C86AD18D44}"/>
              </a:ext>
            </a:extLst>
          </p:cNvPr>
          <p:cNvSpPr/>
          <p:nvPr/>
        </p:nvSpPr>
        <p:spPr>
          <a:xfrm>
            <a:off x="8974805" y="2325873"/>
            <a:ext cx="3010426" cy="1103127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315FAAF-C062-4682-ACF5-336207DB0F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CA8018F-504A-4F59-AB43-C3926EA147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45656" y="1524000"/>
            <a:ext cx="5459413" cy="4486275"/>
          </a:xfr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E47B0E-E49C-42AE-8583-A08D550C6DC5}"/>
              </a:ext>
            </a:extLst>
          </p:cNvPr>
          <p:cNvSpPr txBox="1"/>
          <p:nvPr/>
        </p:nvSpPr>
        <p:spPr>
          <a:xfrm>
            <a:off x="8997872" y="2550617"/>
            <a:ext cx="30124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人臉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在鏡頭前稍微移動，確保所有影像並不完全相同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AF6F902-7790-4840-BD7F-C79BBD6A3871}"/>
              </a:ext>
            </a:extLst>
          </p:cNvPr>
          <p:cNvSpPr/>
          <p:nvPr/>
        </p:nvSpPr>
        <p:spPr>
          <a:xfrm>
            <a:off x="142773" y="2151669"/>
            <a:ext cx="3022333" cy="1388877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拍攝影像時，人臉必須盡量靠近盡頭，減少背景畫面出現比例。</a:t>
            </a:r>
            <a:endParaRPr lang="zh-TW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FE1065DA-1916-45EE-A0D7-2C59D5AF5F7D}"/>
              </a:ext>
            </a:extLst>
          </p:cNvPr>
          <p:cNvCxnSpPr>
            <a:cxnSpLocks/>
          </p:cNvCxnSpPr>
          <p:nvPr/>
        </p:nvCxnSpPr>
        <p:spPr>
          <a:xfrm>
            <a:off x="2310063" y="3429000"/>
            <a:ext cx="1511166" cy="720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C826C4E-A310-4F09-97C0-5B09431BE6CE}"/>
              </a:ext>
            </a:extLst>
          </p:cNvPr>
          <p:cNvCxnSpPr>
            <a:cxnSpLocks/>
          </p:cNvCxnSpPr>
          <p:nvPr/>
        </p:nvCxnSpPr>
        <p:spPr>
          <a:xfrm flipH="1">
            <a:off x="8072968" y="3351998"/>
            <a:ext cx="1475293" cy="83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61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B3B374-5486-4A92-974D-14D72B38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664663E-1246-4CEA-9DAF-D3E7A7AB308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3608" y="2519218"/>
            <a:ext cx="6230214" cy="3282372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AD3C30C0-DD83-4EE1-AC69-EEA80344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sz="3200">
                <a:latin typeface="Microsoft YaHei"/>
                <a:ea typeface="Microsoft YaHei"/>
              </a:rPr>
              <a:t>第</a:t>
            </a:r>
            <a:r>
              <a:rPr lang="zh-CN" sz="3200">
                <a:latin typeface="Microsoft YaHei"/>
                <a:ea typeface="Microsoft YaHei"/>
              </a:rPr>
              <a:t>九</a:t>
            </a:r>
            <a:r>
              <a:rPr lang="zh-TW" sz="3200">
                <a:latin typeface="Microsoft YaHei"/>
                <a:ea typeface="Microsoft YaHei"/>
              </a:rPr>
              <a:t>步：輸入</a:t>
            </a:r>
            <a:r>
              <a:rPr lang="zh-TW" altLang="en-US" sz="3200">
                <a:latin typeface="Microsoft YaHei"/>
                <a:ea typeface="Microsoft YaHei"/>
              </a:rPr>
              <a:t> </a:t>
            </a:r>
            <a:r>
              <a:rPr lang="en-US" altLang="zh-TW" sz="3200">
                <a:latin typeface="Microsoft YaHei"/>
                <a:ea typeface="Microsoft YaHei"/>
              </a:rPr>
              <a:t>"</a:t>
            </a:r>
            <a:r>
              <a:rPr lang="en-HK" sz="3200">
                <a:latin typeface="Microsoft YaHei"/>
                <a:ea typeface="Microsoft YaHei"/>
              </a:rPr>
              <a:t>Unauthorized User 1"</a:t>
            </a:r>
            <a:r>
              <a:rPr lang="en-HK" altLang="zh-TW" sz="3200">
                <a:latin typeface="Microsoft YaHei"/>
                <a:ea typeface="Microsoft YaHei"/>
              </a:rPr>
              <a:t> </a:t>
            </a:r>
            <a:r>
              <a:rPr lang="zh-TW" sz="3200">
                <a:latin typeface="Microsoft YaHei"/>
                <a:ea typeface="Microsoft YaHei"/>
              </a:rPr>
              <a:t>影像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9CC3388-669A-4BDB-99ED-C8CD20893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03" y="2519243"/>
            <a:ext cx="6096000" cy="327449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C9B81EB-EE4A-46D2-B047-363EFEC7A6E8}"/>
              </a:ext>
            </a:extLst>
          </p:cNvPr>
          <p:cNvSpPr/>
          <p:nvPr/>
        </p:nvSpPr>
        <p:spPr>
          <a:xfrm>
            <a:off x="11201120" y="2519243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194F5FA-944D-4CA6-A3F0-1A0600ACE39E}"/>
              </a:ext>
            </a:extLst>
          </p:cNvPr>
          <p:cNvSpPr txBox="1"/>
          <p:nvPr/>
        </p:nvSpPr>
        <p:spPr>
          <a:xfrm>
            <a:off x="11320325" y="2563404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EB309152-603D-EA5F-F96F-B230ED4F3CEB}"/>
              </a:ext>
            </a:extLst>
          </p:cNvPr>
          <p:cNvSpPr/>
          <p:nvPr/>
        </p:nvSpPr>
        <p:spPr>
          <a:xfrm>
            <a:off x="2494696" y="5193856"/>
            <a:ext cx="486595" cy="326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4A38550-A36C-0AA7-7991-3F37025E33AF}"/>
              </a:ext>
            </a:extLst>
          </p:cNvPr>
          <p:cNvSpPr/>
          <p:nvPr/>
        </p:nvSpPr>
        <p:spPr>
          <a:xfrm rot="19440000">
            <a:off x="2004576" y="5363393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D63114E-1691-805F-40DE-9CC4D61C22AB}"/>
              </a:ext>
            </a:extLst>
          </p:cNvPr>
          <p:cNvSpPr txBox="1"/>
          <p:nvPr/>
        </p:nvSpPr>
        <p:spPr>
          <a:xfrm>
            <a:off x="10168760" y="4825627"/>
            <a:ext cx="2237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拍攝大約40張圖片</a:t>
            </a:r>
            <a:endParaRPr lang="zh-TW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CA4BBF81-F3BF-A5D5-74EE-7DEA455CA412}"/>
              </a:ext>
            </a:extLst>
          </p:cNvPr>
          <p:cNvSpPr/>
          <p:nvPr/>
        </p:nvSpPr>
        <p:spPr>
          <a:xfrm>
            <a:off x="9331586" y="4392939"/>
            <a:ext cx="572992" cy="2182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54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43F97A-6859-13B2-B4DB-23EDF19C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76" y="1317112"/>
            <a:ext cx="3215930" cy="42333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latin typeface="PingFang TC Semibold"/>
              </a:rPr>
              <a:t>警報系統</a:t>
            </a:r>
            <a:endParaRPr lang="zh-CN" altLang="en-US" sz="4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B2376F0-0479-4821-99C9-BC15A3881786}"/>
              </a:ext>
            </a:extLst>
          </p:cNvPr>
          <p:cNvSpPr txBox="1"/>
          <p:nvPr/>
        </p:nvSpPr>
        <p:spPr>
          <a:xfrm>
            <a:off x="1593130" y="1866507"/>
            <a:ext cx="5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2A3E3AC-065F-49D8-94EF-5A770CCCD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4" t="-162" r="17279" b="464"/>
          <a:stretch/>
        </p:blipFill>
        <p:spPr>
          <a:xfrm>
            <a:off x="4136046" y="1217724"/>
            <a:ext cx="5435154" cy="442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0605E75-99D8-4FEF-B6EA-476713B7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E681183-9900-4A04-B3C5-17E8F489B81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3556" y="2616579"/>
            <a:ext cx="5864275" cy="2926877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CDE6FFC-1265-43FF-8375-F6EDC559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第十步：所有影像輸入後，點選 </a:t>
            </a:r>
            <a:r>
              <a:rPr lang="en-HK" sz="3200">
                <a:latin typeface="Microsoft YaHei"/>
                <a:ea typeface="PingFang TC"/>
              </a:rPr>
              <a:t>"Train Model"</a:t>
            </a:r>
          </a:p>
        </p:txBody>
      </p:sp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C2BFF2F3-F29D-4A0B-9241-4BB026F8D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61" y="2601696"/>
            <a:ext cx="6340239" cy="29352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602953C-297E-46C2-B7A4-0D08C968F4B5}"/>
              </a:ext>
            </a:extLst>
          </p:cNvPr>
          <p:cNvSpPr/>
          <p:nvPr/>
        </p:nvSpPr>
        <p:spPr>
          <a:xfrm>
            <a:off x="11108755" y="2586925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25D6861-FFE6-42AB-85B9-3B3C6CE56EA4}"/>
              </a:ext>
            </a:extLst>
          </p:cNvPr>
          <p:cNvSpPr txBox="1"/>
          <p:nvPr/>
        </p:nvSpPr>
        <p:spPr>
          <a:xfrm>
            <a:off x="11242271" y="2636444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5FECC134-F39F-476A-91E7-031C8DB6836D}"/>
              </a:ext>
            </a:extLst>
          </p:cNvPr>
          <p:cNvSpPr/>
          <p:nvPr/>
        </p:nvSpPr>
        <p:spPr>
          <a:xfrm>
            <a:off x="3913986" y="3794102"/>
            <a:ext cx="798897" cy="1010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Arrow: Right 6">
            <a:extLst>
              <a:ext uri="{FF2B5EF4-FFF2-40B4-BE49-F238E27FC236}">
                <a16:creationId xmlns:a16="http://schemas.microsoft.com/office/drawing/2014/main" id="{C85A90CE-67C4-84A0-FB17-BB829897562D}"/>
              </a:ext>
            </a:extLst>
          </p:cNvPr>
          <p:cNvSpPr/>
          <p:nvPr/>
        </p:nvSpPr>
        <p:spPr>
          <a:xfrm rot="13320000">
            <a:off x="4599546" y="4748382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001CFB8-97F9-E87F-1913-82E660523D3B}"/>
              </a:ext>
            </a:extLst>
          </p:cNvPr>
          <p:cNvSpPr txBox="1"/>
          <p:nvPr/>
        </p:nvSpPr>
        <p:spPr>
          <a:xfrm>
            <a:off x="4712352" y="3289716"/>
            <a:ext cx="21783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*需要等待一段時間</a:t>
            </a:r>
            <a:endParaRPr lang="zh-TW"/>
          </a:p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才能成功訓練模型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9296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786D95E-87B5-44A4-972D-8FECEA33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83456603-D8E6-401A-872B-7AD68B6392C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155924" y="2184400"/>
            <a:ext cx="7880152" cy="38481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8232871-4687-4D4E-B545-E44F60F6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第十</a:t>
            </a:r>
            <a:r>
              <a:rPr lang="zh-CN" altLang="en-US" sz="3200">
                <a:latin typeface="Microsoft YaHei"/>
                <a:ea typeface="Microsoft YaHei"/>
              </a:rPr>
              <a:t>一</a:t>
            </a:r>
            <a:r>
              <a:rPr lang="zh-TW" altLang="en-US" sz="3200">
                <a:latin typeface="Microsoft YaHei"/>
                <a:ea typeface="Microsoft YaHei"/>
              </a:rPr>
              <a:t>步</a:t>
            </a:r>
            <a:r>
              <a:rPr lang="zh-CN" altLang="en-US" sz="3200">
                <a:latin typeface="Microsoft YaHei"/>
                <a:ea typeface="Microsoft YaHei"/>
              </a:rPr>
              <a:t>：</a:t>
            </a:r>
            <a:r>
              <a:rPr lang="zh-TW" altLang="en-US" sz="3200">
                <a:latin typeface="Microsoft YaHei"/>
                <a:ea typeface="Microsoft YaHei"/>
              </a:rPr>
              <a:t> 完成後，測試模型是否準確</a:t>
            </a:r>
            <a:endParaRPr lang="en-HK" sz="3200">
              <a:latin typeface="Microsoft YaHei"/>
              <a:ea typeface="Microsoft YaHei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6D8F013-98DD-4E45-B448-B39FA505F9E4}"/>
              </a:ext>
            </a:extLst>
          </p:cNvPr>
          <p:cNvSpPr/>
          <p:nvPr/>
        </p:nvSpPr>
        <p:spPr>
          <a:xfrm>
            <a:off x="7736656" y="4812632"/>
            <a:ext cx="1790299" cy="336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Arrow: Right 6">
            <a:extLst>
              <a:ext uri="{FF2B5EF4-FFF2-40B4-BE49-F238E27FC236}">
                <a16:creationId xmlns:a16="http://schemas.microsoft.com/office/drawing/2014/main" id="{85776601-CD71-D821-F59E-7499F11EF66B}"/>
              </a:ext>
            </a:extLst>
          </p:cNvPr>
          <p:cNvSpPr/>
          <p:nvPr/>
        </p:nvSpPr>
        <p:spPr>
          <a:xfrm rot="13320000">
            <a:off x="9544905" y="5089576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A1D0105-6C4F-30A8-2621-12FE324CF33D}"/>
              </a:ext>
            </a:extLst>
          </p:cNvPr>
          <p:cNvSpPr txBox="1"/>
          <p:nvPr/>
        </p:nvSpPr>
        <p:spPr>
          <a:xfrm>
            <a:off x="9897566" y="5277520"/>
            <a:ext cx="24241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每一項都要超過90%</a:t>
            </a:r>
          </a:p>
        </p:txBody>
      </p:sp>
    </p:spTree>
    <p:extLst>
      <p:ext uri="{BB962C8B-B14F-4D97-AF65-F5344CB8AC3E}">
        <p14:creationId xmlns:p14="http://schemas.microsoft.com/office/powerpoint/2010/main" val="2687531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5ABDDA-7DE8-4264-9B49-1BA109E4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50C033B-4A70-4BCC-9662-E59331ECA99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l="-144" t="29412" r="2648" b="38675"/>
          <a:stretch/>
        </p:blipFill>
        <p:spPr>
          <a:xfrm>
            <a:off x="8228670" y="3258558"/>
            <a:ext cx="3385312" cy="135144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42E7F15-F6E4-489A-9238-A2A8F90D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>
                <a:latin typeface="Microsoft YaHei"/>
                <a:ea typeface="PingFang TC"/>
              </a:rPr>
              <a:t>*</a:t>
            </a:r>
            <a:r>
              <a:rPr lang="zh-TW" altLang="en-US" sz="3200">
                <a:latin typeface="Microsoft YaHei"/>
                <a:ea typeface="Microsoft YaHei"/>
              </a:rPr>
              <a:t>若發現其中一個組別的數據並不準確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B8254FC-6982-4C50-8A78-EB3352D2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19" t="29430" r="45" b="38705"/>
          <a:stretch/>
        </p:blipFill>
        <p:spPr>
          <a:xfrm>
            <a:off x="4308983" y="3221942"/>
            <a:ext cx="3614639" cy="13504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38F49C7-C1B6-4A1B-A11F-2B6CA7D41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6" t="31217" r="1569" b="38891"/>
          <a:stretch/>
        </p:blipFill>
        <p:spPr>
          <a:xfrm>
            <a:off x="716749" y="3224671"/>
            <a:ext cx="3295042" cy="1347694"/>
          </a:xfrm>
          <a:prstGeom prst="rect">
            <a:avLst/>
          </a:prstGeom>
        </p:spPr>
      </p:pic>
      <p:sp>
        <p:nvSpPr>
          <p:cNvPr id="11" name="椭圆 26">
            <a:extLst>
              <a:ext uri="{FF2B5EF4-FFF2-40B4-BE49-F238E27FC236}">
                <a16:creationId xmlns:a16="http://schemas.microsoft.com/office/drawing/2014/main" id="{5213C785-3D8E-44AD-B10A-286B2697F2B6}"/>
              </a:ext>
            </a:extLst>
          </p:cNvPr>
          <p:cNvSpPr/>
          <p:nvPr/>
        </p:nvSpPr>
        <p:spPr>
          <a:xfrm>
            <a:off x="822744" y="2618764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3" name="椭圆 27">
            <a:extLst>
              <a:ext uri="{FF2B5EF4-FFF2-40B4-BE49-F238E27FC236}">
                <a16:creationId xmlns:a16="http://schemas.microsoft.com/office/drawing/2014/main" id="{06B99C47-4033-41A2-B721-F659EC705D62}"/>
              </a:ext>
            </a:extLst>
          </p:cNvPr>
          <p:cNvSpPr/>
          <p:nvPr/>
        </p:nvSpPr>
        <p:spPr>
          <a:xfrm>
            <a:off x="4258592" y="2642578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4" name="椭圆 28">
            <a:extLst>
              <a:ext uri="{FF2B5EF4-FFF2-40B4-BE49-F238E27FC236}">
                <a16:creationId xmlns:a16="http://schemas.microsoft.com/office/drawing/2014/main" id="{A507403B-33DA-46D2-AF21-121FCA12EF46}"/>
              </a:ext>
            </a:extLst>
          </p:cNvPr>
          <p:cNvSpPr/>
          <p:nvPr/>
        </p:nvSpPr>
        <p:spPr>
          <a:xfrm>
            <a:off x="8451540" y="2690201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3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16A710EA-AC10-4CD1-A75C-2A46DCED74E7}"/>
              </a:ext>
            </a:extLst>
          </p:cNvPr>
          <p:cNvSpPr/>
          <p:nvPr/>
        </p:nvSpPr>
        <p:spPr>
          <a:xfrm>
            <a:off x="3480202" y="3373904"/>
            <a:ext cx="384811" cy="330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AEC86C9E-487A-4CB5-8E61-48F024385998}"/>
              </a:ext>
            </a:extLst>
          </p:cNvPr>
          <p:cNvSpPr/>
          <p:nvPr/>
        </p:nvSpPr>
        <p:spPr>
          <a:xfrm>
            <a:off x="6452151" y="3958761"/>
            <a:ext cx="1465188" cy="201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80E7CE-A3B2-651B-76CB-4B235C0B4532}"/>
              </a:ext>
            </a:extLst>
          </p:cNvPr>
          <p:cNvSpPr txBox="1"/>
          <p:nvPr/>
        </p:nvSpPr>
        <p:spPr>
          <a:xfrm>
            <a:off x="1248387" y="2672558"/>
            <a:ext cx="23056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點選該組別的設定 </a:t>
            </a:r>
            <a:endParaRPr lang="zh-TW" b="1">
              <a:solidFill>
                <a:srgbClr val="FF0000"/>
              </a:solidFill>
              <a:latin typeface="Microsoft YaHei"/>
              <a:ea typeface="Microsoft YaHe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DA83839-4692-4DE9-8811-40A14B959FF1}"/>
              </a:ext>
            </a:extLst>
          </p:cNvPr>
          <p:cNvSpPr txBox="1"/>
          <p:nvPr/>
        </p:nvSpPr>
        <p:spPr>
          <a:xfrm>
            <a:off x="4678096" y="2694124"/>
            <a:ext cx="34836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點選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 </a:t>
            </a:r>
            <a:r>
              <a:rPr lang="en-US" alt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"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Remove All Sample</a:t>
            </a:r>
            <a:r>
              <a:rPr lang="en-US" alt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"</a:t>
            </a:r>
            <a:endParaRPr lang="zh-TW" b="1">
              <a:solidFill>
                <a:srgbClr val="FF0000"/>
              </a:solidFill>
              <a:latin typeface="Microsoft YaHei"/>
              <a:ea typeface="Microsoft YaHe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F35098-599B-18BF-3F0B-BC7DE698E4B3}"/>
              </a:ext>
            </a:extLst>
          </p:cNvPr>
          <p:cNvSpPr txBox="1"/>
          <p:nvPr/>
        </p:nvSpPr>
        <p:spPr>
          <a:xfrm>
            <a:off x="8875347" y="2182123"/>
            <a:ext cx="27694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  <a:p>
            <a:endParaRPr lang="zh-TW" altLang="en-US"/>
          </a:p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重新上載該組別的影像​</a:t>
            </a:r>
          </a:p>
        </p:txBody>
      </p:sp>
    </p:spTree>
    <p:extLst>
      <p:ext uri="{BB962C8B-B14F-4D97-AF65-F5344CB8AC3E}">
        <p14:creationId xmlns:p14="http://schemas.microsoft.com/office/powerpoint/2010/main" val="370859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786D95E-87B5-44A4-972D-8FECEA33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83456603-D8E6-401A-872B-7AD68B6392C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93378" y="2115126"/>
            <a:ext cx="5397880" cy="2635828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8232871-4687-4D4E-B545-E44F60F6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第十</a:t>
            </a:r>
            <a:r>
              <a:rPr lang="zh-CN" altLang="en-US" sz="3200">
                <a:latin typeface="Microsoft YaHei"/>
                <a:ea typeface="Microsoft YaHei"/>
              </a:rPr>
              <a:t>二</a:t>
            </a:r>
            <a:r>
              <a:rPr lang="zh-TW" altLang="en-US" sz="3200">
                <a:latin typeface="Microsoft YaHei"/>
                <a:ea typeface="Microsoft YaHei"/>
              </a:rPr>
              <a:t>步</a:t>
            </a:r>
            <a:r>
              <a:rPr lang="zh-CN" altLang="en-US" sz="3200">
                <a:latin typeface="Microsoft YaHei"/>
                <a:ea typeface="Microsoft YaHei"/>
              </a:rPr>
              <a:t>：</a:t>
            </a:r>
            <a:r>
              <a:rPr lang="zh-TW" altLang="en-US" sz="3200">
                <a:latin typeface="Microsoft YaHei"/>
                <a:ea typeface="Microsoft YaHei"/>
              </a:rPr>
              <a:t>下載</a:t>
            </a:r>
            <a:r>
              <a:rPr lang="en-US" altLang="zh-TW" sz="3200">
                <a:latin typeface="Microsoft YaHei"/>
                <a:ea typeface="PingFang TC"/>
              </a:rPr>
              <a:t>AI</a:t>
            </a:r>
            <a:r>
              <a:rPr lang="zh-TW" altLang="en-US" sz="3200">
                <a:latin typeface="Microsoft YaHei"/>
                <a:ea typeface="Microsoft YaHei"/>
              </a:rPr>
              <a:t>模型儲存於電腦中</a:t>
            </a:r>
            <a:endParaRPr lang="en-HK" sz="3200">
              <a:latin typeface="Microsoft YaHei"/>
              <a:ea typeface="Microsoft YaHei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6D8F013-98DD-4E45-B448-B39FA505F9E4}"/>
              </a:ext>
            </a:extLst>
          </p:cNvPr>
          <p:cNvSpPr/>
          <p:nvPr/>
        </p:nvSpPr>
        <p:spPr>
          <a:xfrm>
            <a:off x="4350619" y="2490990"/>
            <a:ext cx="1145406" cy="2092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6" name="內容版面配置區 9">
            <a:extLst>
              <a:ext uri="{FF2B5EF4-FFF2-40B4-BE49-F238E27FC236}">
                <a16:creationId xmlns:a16="http://schemas.microsoft.com/office/drawing/2014/main" id="{DDB0D32C-23EA-4D47-8E06-068A0E6B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32" t="20148" r="7525" b="10002"/>
          <a:stretch/>
        </p:blipFill>
        <p:spPr>
          <a:xfrm>
            <a:off x="6446835" y="2071623"/>
            <a:ext cx="2508985" cy="4186339"/>
          </a:xfrm>
          <a:prstGeom prst="rect">
            <a:avLst/>
          </a:prstGeom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D3CD4A8B-F661-45E4-B6E8-7A024CC7C4BB}"/>
              </a:ext>
            </a:extLst>
          </p:cNvPr>
          <p:cNvSpPr/>
          <p:nvPr/>
        </p:nvSpPr>
        <p:spPr>
          <a:xfrm rot="12030281">
            <a:off x="5539298" y="3983393"/>
            <a:ext cx="783555" cy="428402"/>
          </a:xfrm>
          <a:prstGeom prst="rightArrow">
            <a:avLst>
              <a:gd name="adj1" fmla="val 34314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24A4A7FC-34C9-4C98-ADCE-D86F5C9A046D}"/>
              </a:ext>
            </a:extLst>
          </p:cNvPr>
          <p:cNvSpPr/>
          <p:nvPr/>
        </p:nvSpPr>
        <p:spPr>
          <a:xfrm>
            <a:off x="8368507" y="2134866"/>
            <a:ext cx="431282" cy="465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C8E10246-6A40-4DD1-B8A9-E7207375ED63}"/>
              </a:ext>
            </a:extLst>
          </p:cNvPr>
          <p:cNvSpPr/>
          <p:nvPr/>
        </p:nvSpPr>
        <p:spPr>
          <a:xfrm rot="10800000">
            <a:off x="8882236" y="2236700"/>
            <a:ext cx="541867" cy="2829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65DA2D1-DA50-4D0F-8372-DC2CD407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788" r="2002" b="12069"/>
          <a:stretch/>
        </p:blipFill>
        <p:spPr>
          <a:xfrm>
            <a:off x="9153169" y="2576940"/>
            <a:ext cx="2699140" cy="117751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6910446-E4A2-429B-B6FE-DDBFBF55CA4C}"/>
              </a:ext>
            </a:extLst>
          </p:cNvPr>
          <p:cNvSpPr txBox="1"/>
          <p:nvPr/>
        </p:nvSpPr>
        <p:spPr>
          <a:xfrm>
            <a:off x="9251843" y="3980126"/>
            <a:ext cx="255693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HK" altLang="zh-CN" b="1">
              <a:solidFill>
                <a:srgbClr val="FF0000"/>
              </a:solidFill>
              <a:highlight>
                <a:srgbClr val="C0C0C0"/>
              </a:highlight>
              <a:latin typeface="Microsoft YaHei"/>
              <a:ea typeface="Microsoft JhengHe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F7AAD9-D497-40BF-5959-DB961537D361}"/>
              </a:ext>
            </a:extLst>
          </p:cNvPr>
          <p:cNvSpPr txBox="1"/>
          <p:nvPr/>
        </p:nvSpPr>
        <p:spPr>
          <a:xfrm>
            <a:off x="9439315" y="2196908"/>
            <a:ext cx="23550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點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選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此下載AI模型</a:t>
            </a:r>
            <a:endParaRPr lang="zh-TW" b="1">
              <a:solidFill>
                <a:srgbClr val="FF0000"/>
              </a:solidFill>
              <a:latin typeface="Microsoft YaHei"/>
              <a:ea typeface="Microsoft YaHe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7C3DC88-514E-3991-EAFF-91B3A4DA4E9D}"/>
              </a:ext>
            </a:extLst>
          </p:cNvPr>
          <p:cNvSpPr txBox="1"/>
          <p:nvPr/>
        </p:nvSpPr>
        <p:spPr>
          <a:xfrm>
            <a:off x="9280386" y="3806389"/>
            <a:ext cx="25593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檔案名稱為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 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model.zip </a:t>
            </a:r>
            <a:endParaRPr lang="zh-TW" b="1">
              <a:solidFill>
                <a:srgbClr val="000000"/>
              </a:solidFill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036095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F9F59A-5D10-48D4-8811-CB80E29B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2AB086D-F0EB-4DCD-BCF3-BD0AE697F79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536638" y="2138218"/>
            <a:ext cx="7118723" cy="38481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36057B5-589D-481D-B38E-37E0E23D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第十</a:t>
            </a:r>
            <a:r>
              <a:rPr lang="zh-CN" altLang="en-US" sz="3200">
                <a:latin typeface="Microsoft YaHei"/>
                <a:ea typeface="Microsoft YaHei"/>
              </a:rPr>
              <a:t>三</a:t>
            </a:r>
            <a:r>
              <a:rPr lang="zh-TW" altLang="en-US" sz="3200">
                <a:latin typeface="Microsoft YaHei"/>
                <a:ea typeface="Microsoft YaHei"/>
              </a:rPr>
              <a:t>步</a:t>
            </a:r>
            <a:r>
              <a:rPr lang="zh-CN" altLang="en-US" sz="3200">
                <a:latin typeface="Microsoft YaHei"/>
                <a:ea typeface="Microsoft YaHei"/>
              </a:rPr>
              <a:t>： 點選“</a:t>
            </a:r>
            <a:r>
              <a:rPr lang="en-HK" altLang="zh-CN" sz="3200">
                <a:latin typeface="Microsoft YaHei"/>
                <a:ea typeface="PingFang TC"/>
              </a:rPr>
              <a:t>Open in”</a:t>
            </a:r>
            <a:r>
              <a:rPr lang="zh-CN" altLang="en-US" sz="3200">
                <a:latin typeface="Microsoft YaHei"/>
                <a:ea typeface="Microsoft YaHei"/>
              </a:rPr>
              <a:t>符號</a:t>
            </a:r>
            <a:endParaRPr lang="en-HK" sz="3200">
              <a:latin typeface="Microsoft YaHei"/>
              <a:ea typeface="Microsoft YaHei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EADFC43-CAC7-4ADA-8F29-09765A3B5AD9}"/>
              </a:ext>
            </a:extLst>
          </p:cNvPr>
          <p:cNvSpPr/>
          <p:nvPr/>
        </p:nvSpPr>
        <p:spPr>
          <a:xfrm>
            <a:off x="8738339" y="3837882"/>
            <a:ext cx="559692" cy="6265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0C114BFD-FFCC-C417-32EC-5F5BB38A5501}"/>
              </a:ext>
            </a:extLst>
          </p:cNvPr>
          <p:cNvSpPr/>
          <p:nvPr/>
        </p:nvSpPr>
        <p:spPr>
          <a:xfrm rot="12030281">
            <a:off x="9395480" y="4179666"/>
            <a:ext cx="783555" cy="428402"/>
          </a:xfrm>
          <a:prstGeom prst="rightArrow">
            <a:avLst>
              <a:gd name="adj1" fmla="val 34314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0258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8B9945-AC3D-4ACA-84EA-2FC8BA37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1B477B85-C5A0-45A7-9971-CCCFC5652ED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776983" y="2221370"/>
            <a:ext cx="6638033" cy="377416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F8694FC-6215-4E62-894B-564F9FEB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Microsoft YaHei"/>
                <a:ea typeface="Microsoft YaHei"/>
              </a:rPr>
              <a:t>進入此頁面 - iPort ePlatform</a:t>
            </a:r>
            <a:endParaRPr lang="en-HK" sz="3200"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6859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8B9945-AC3D-4ACA-84EA-2FC8BA37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9510132-7D0C-432B-BD29-D17CBDAADB9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8498" y="2022764"/>
            <a:ext cx="5406821" cy="4113644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F8694FC-6215-4E62-894B-564F9FEB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第十四步：開啟 </a:t>
            </a:r>
            <a:r>
              <a:rPr lang="en-US" altLang="zh-TW" sz="3200" err="1">
                <a:latin typeface="Microsoft YaHei"/>
                <a:ea typeface="PingFang TC"/>
              </a:rPr>
              <a:t>iPort</a:t>
            </a:r>
            <a:endParaRPr lang="zh-TW" altLang="en-US" sz="3200" err="1">
              <a:latin typeface="Microsoft YaHei"/>
              <a:ea typeface="Microsoft YaHe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540338D-DC99-0B4E-2739-A6FB90FFA88B}"/>
              </a:ext>
            </a:extLst>
          </p:cNvPr>
          <p:cNvGrpSpPr/>
          <p:nvPr/>
        </p:nvGrpSpPr>
        <p:grpSpPr>
          <a:xfrm>
            <a:off x="2315890" y="4744028"/>
            <a:ext cx="2244736" cy="846666"/>
            <a:chOff x="5410072" y="4432300"/>
            <a:chExt cx="2244736" cy="846666"/>
          </a:xfrm>
        </p:grpSpPr>
        <p:sp>
          <p:nvSpPr>
            <p:cNvPr id="7" name="箭號: 向右 6">
              <a:extLst>
                <a:ext uri="{FF2B5EF4-FFF2-40B4-BE49-F238E27FC236}">
                  <a16:creationId xmlns:a16="http://schemas.microsoft.com/office/drawing/2014/main" id="{A831DF3B-D49E-48E4-9C1B-BDB4B3DDA7F9}"/>
                </a:ext>
              </a:extLst>
            </p:cNvPr>
            <p:cNvSpPr/>
            <p:nvPr/>
          </p:nvSpPr>
          <p:spPr>
            <a:xfrm rot="16200000">
              <a:off x="5647267" y="4715933"/>
              <a:ext cx="846666" cy="2794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HK">
                <a:highlight>
                  <a:srgbClr val="FFFF00"/>
                </a:highlight>
                <a:ea typeface="等线"/>
              </a:endParaRPr>
            </a:p>
          </p:txBody>
        </p:sp>
        <p:sp>
          <p:nvSpPr>
            <p:cNvPr id="9" name="椭圆 26">
              <a:extLst>
                <a:ext uri="{FF2B5EF4-FFF2-40B4-BE49-F238E27FC236}">
                  <a16:creationId xmlns:a16="http://schemas.microsoft.com/office/drawing/2014/main" id="{25499218-2A00-41CC-9133-32A75BDF6EA7}"/>
                </a:ext>
              </a:extLst>
            </p:cNvPr>
            <p:cNvSpPr/>
            <p:nvPr/>
          </p:nvSpPr>
          <p:spPr>
            <a:xfrm>
              <a:off x="5410072" y="4718540"/>
              <a:ext cx="423511" cy="4235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kumimoji="1" lang="en-US" altLang="zh-CN">
                  <a:solidFill>
                    <a:schemeClr val="bg1"/>
                  </a:solidFill>
                  <a:latin typeface="Arial Black"/>
                  <a:ea typeface="PingFang TC"/>
                  <a:cs typeface="Arial Black" panose="020B0604020202020204" pitchFamily="34" charset="0"/>
                </a:rPr>
                <a:t>1</a:t>
              </a:r>
              <a:endParaRPr lang="zh-CN" altLang="en-US">
                <a:solidFill>
                  <a:schemeClr val="bg1"/>
                </a:solidFill>
                <a:latin typeface="Arial Black"/>
                <a:ea typeface="PingFang TC" panose="020B0400000000000000" pitchFamily="34" charset="-120"/>
                <a:cs typeface="Arial Black" panose="020B0604020202020204" pitchFamily="34" charset="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C2708F4-13DC-4957-8E31-843ADFB4ACBE}"/>
                </a:ext>
              </a:extLst>
            </p:cNvPr>
            <p:cNvSpPr txBox="1"/>
            <p:nvPr/>
          </p:nvSpPr>
          <p:spPr>
            <a:xfrm>
              <a:off x="6210300" y="4772719"/>
              <a:ext cx="144450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TW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icrosoft YaHei"/>
                  <a:ea typeface="Microsoft YaHei"/>
                </a:rPr>
                <a:t>插上充電器</a:t>
              </a:r>
              <a:endParaRPr lang="en-HK" altLang="zh-TW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D9B4491A-55D4-23B1-DB1E-C68FDC74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360" y="2027670"/>
            <a:ext cx="5550189" cy="4118841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EFCB4678-1BD4-218C-FA16-25EB7F7AF8AC}"/>
              </a:ext>
            </a:extLst>
          </p:cNvPr>
          <p:cNvGrpSpPr/>
          <p:nvPr/>
        </p:nvGrpSpPr>
        <p:grpSpPr>
          <a:xfrm>
            <a:off x="8998414" y="2666789"/>
            <a:ext cx="2474438" cy="864825"/>
            <a:chOff x="6512894" y="2679056"/>
            <a:chExt cx="2474438" cy="864825"/>
          </a:xfrm>
        </p:grpSpPr>
        <p:sp>
          <p:nvSpPr>
            <p:cNvPr id="13" name="椭圆 27">
              <a:extLst>
                <a:ext uri="{FF2B5EF4-FFF2-40B4-BE49-F238E27FC236}">
                  <a16:creationId xmlns:a16="http://schemas.microsoft.com/office/drawing/2014/main" id="{F17020E9-A5E8-453E-B0A1-975BBEB48852}"/>
                </a:ext>
              </a:extLst>
            </p:cNvPr>
            <p:cNvSpPr/>
            <p:nvPr/>
          </p:nvSpPr>
          <p:spPr>
            <a:xfrm>
              <a:off x="6512894" y="3120370"/>
              <a:ext cx="423511" cy="4235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>
                  <a:solidFill>
                    <a:schemeClr val="bg1"/>
                  </a:solidFill>
                  <a:latin typeface="Arial Black" panose="020B0604020202020204" pitchFamily="34" charset="0"/>
                  <a:ea typeface="PingFang TC" panose="020B0400000000000000" pitchFamily="34" charset="-120"/>
                  <a:cs typeface="Arial Black" panose="020B0604020202020204" pitchFamily="34" charset="0"/>
                </a:rPr>
                <a:t>2</a:t>
              </a:r>
              <a:endParaRPr kumimoji="1" lang="zh-CN" altLang="en-US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endParaRPr>
            </a:p>
          </p:txBody>
        </p:sp>
        <p:sp>
          <p:nvSpPr>
            <p:cNvPr id="14" name="文字方塊 8">
              <a:extLst>
                <a:ext uri="{FF2B5EF4-FFF2-40B4-BE49-F238E27FC236}">
                  <a16:creationId xmlns:a16="http://schemas.microsoft.com/office/drawing/2014/main" id="{8028DD42-21E2-4183-99EC-F50396D3F889}"/>
                </a:ext>
              </a:extLst>
            </p:cNvPr>
            <p:cNvSpPr txBox="1"/>
            <p:nvPr/>
          </p:nvSpPr>
          <p:spPr>
            <a:xfrm>
              <a:off x="6877050" y="3147459"/>
              <a:ext cx="211028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icrosoft YaHei"/>
                  <a:ea typeface="Microsoft YaHei"/>
                </a:rPr>
                <a:t>將黃色開關向上推</a:t>
              </a:r>
              <a:endParaRPr lang="en-HK" altLang="zh-TW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endParaRPr>
            </a:p>
          </p:txBody>
        </p:sp>
        <p:sp>
          <p:nvSpPr>
            <p:cNvPr id="15" name="向左箭號 167">
              <a:extLst>
                <a:ext uri="{FF2B5EF4-FFF2-40B4-BE49-F238E27FC236}">
                  <a16:creationId xmlns:a16="http://schemas.microsoft.com/office/drawing/2014/main" id="{A837A40E-AD28-4E41-BDBE-0EE6F65CD577}"/>
                </a:ext>
              </a:extLst>
            </p:cNvPr>
            <p:cNvSpPr/>
            <p:nvPr/>
          </p:nvSpPr>
          <p:spPr>
            <a:xfrm rot="5400000">
              <a:off x="6539863" y="2738428"/>
              <a:ext cx="369570" cy="250825"/>
            </a:xfrm>
            <a:prstGeom prst="leftArrow">
              <a:avLst>
                <a:gd name="adj1" fmla="val 42594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153384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8B9945-AC3D-4ACA-84EA-2FC8BA37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CCFB5476-4A6D-4558-B699-92885E27573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291317" y="2022764"/>
            <a:ext cx="4691004" cy="3501737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F8694FC-6215-4E62-894B-564F9FEB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第十五步：連接 </a:t>
            </a:r>
            <a:r>
              <a:rPr lang="en-HK" sz="3200" err="1">
                <a:latin typeface="Microsoft YaHei"/>
                <a:ea typeface="PingFang TC"/>
              </a:rPr>
              <a:t>iPort</a:t>
            </a:r>
            <a:r>
              <a:rPr lang="en-HK" sz="3200">
                <a:latin typeface="Microsoft YaHei"/>
                <a:ea typeface="PingFang TC"/>
              </a:rPr>
              <a:t> </a:t>
            </a:r>
            <a:r>
              <a:rPr lang="zh-TW" altLang="en-US" sz="3200">
                <a:latin typeface="Microsoft YaHei"/>
                <a:ea typeface="Microsoft YaHei"/>
              </a:rPr>
              <a:t>至網路平台</a:t>
            </a:r>
            <a:endParaRPr lang="en-HK" sz="3200">
              <a:latin typeface="Microsoft YaHei"/>
              <a:ea typeface="Microsoft YaHe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51231AF-10CA-40A6-B4EB-096014D8E39C}"/>
              </a:ext>
            </a:extLst>
          </p:cNvPr>
          <p:cNvSpPr txBox="1"/>
          <p:nvPr/>
        </p:nvSpPr>
        <p:spPr>
          <a:xfrm>
            <a:off x="2424834" y="2719786"/>
            <a:ext cx="28917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rPr>
              <a:t>將</a:t>
            </a:r>
            <a:r>
              <a:rPr lang="en-HK" b="1" err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JhengHei"/>
              </a:rPr>
              <a:t>iPort</a:t>
            </a:r>
            <a:r>
              <a:rPr lang="zh-TW" altLang="en-US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rPr>
              <a:t>背面的</a:t>
            </a:r>
            <a:r>
              <a:rPr lang="en-HK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JhengHei"/>
              </a:rPr>
              <a:t>USB</a:t>
            </a:r>
            <a:r>
              <a:rPr lang="zh-TW" altLang="en-US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rPr>
              <a:t>拿出</a:t>
            </a:r>
            <a:endParaRPr lang="en-HK" altLang="zh-TW" b="1">
              <a:solidFill>
                <a:srgbClr val="FF0000"/>
              </a:solidFill>
              <a:highlight>
                <a:srgbClr val="FFFF00"/>
              </a:highlight>
              <a:latin typeface="Microsoft YaHei"/>
              <a:ea typeface="Microsoft YaHei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8A0AFB0-F4D8-4DFF-A6B3-D0496F588263}"/>
              </a:ext>
            </a:extLst>
          </p:cNvPr>
          <p:cNvSpPr/>
          <p:nvPr/>
        </p:nvSpPr>
        <p:spPr>
          <a:xfrm>
            <a:off x="10167462" y="5681946"/>
            <a:ext cx="1044035" cy="557292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A8DBD"/>
                </a:solidFill>
              </a:rPr>
              <a:t>續下頁</a:t>
            </a:r>
            <a:endParaRPr lang="en-HK" b="1">
              <a:solidFill>
                <a:srgbClr val="CA8DBD"/>
              </a:solidFill>
            </a:endParaRPr>
          </a:p>
        </p:txBody>
      </p:sp>
      <p:sp>
        <p:nvSpPr>
          <p:cNvPr id="18" name="箭號: 上彎 17">
            <a:extLst>
              <a:ext uri="{FF2B5EF4-FFF2-40B4-BE49-F238E27FC236}">
                <a16:creationId xmlns:a16="http://schemas.microsoft.com/office/drawing/2014/main" id="{744C0CE3-B4BD-4A78-A082-618349C39352}"/>
              </a:ext>
            </a:extLst>
          </p:cNvPr>
          <p:cNvSpPr/>
          <p:nvPr/>
        </p:nvSpPr>
        <p:spPr>
          <a:xfrm rot="5400000">
            <a:off x="9412620" y="5447192"/>
            <a:ext cx="439305" cy="908813"/>
          </a:xfrm>
          <a:prstGeom prst="bentUpArrow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椭圆 26">
            <a:extLst>
              <a:ext uri="{FF2B5EF4-FFF2-40B4-BE49-F238E27FC236}">
                <a16:creationId xmlns:a16="http://schemas.microsoft.com/office/drawing/2014/main" id="{7A69FE51-1FE8-4BDE-B664-90E498F78AAC}"/>
              </a:ext>
            </a:extLst>
          </p:cNvPr>
          <p:cNvSpPr/>
          <p:nvPr/>
        </p:nvSpPr>
        <p:spPr>
          <a:xfrm>
            <a:off x="1998819" y="2676051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B61415-CCE9-4F00-1F23-533D7C91A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43" y="2027670"/>
            <a:ext cx="4693805" cy="3518478"/>
          </a:xfrm>
          <a:prstGeom prst="rect">
            <a:avLst/>
          </a:prstGeom>
        </p:spPr>
      </p:pic>
      <p:sp>
        <p:nvSpPr>
          <p:cNvPr id="5" name="椭圆 27">
            <a:extLst>
              <a:ext uri="{FF2B5EF4-FFF2-40B4-BE49-F238E27FC236}">
                <a16:creationId xmlns:a16="http://schemas.microsoft.com/office/drawing/2014/main" id="{C6082C87-1A8E-450E-AED1-C180F7B1ED72}"/>
              </a:ext>
            </a:extLst>
          </p:cNvPr>
          <p:cNvSpPr/>
          <p:nvPr/>
        </p:nvSpPr>
        <p:spPr>
          <a:xfrm>
            <a:off x="8033045" y="2738894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6" name="文字方塊 9">
            <a:extLst>
              <a:ext uri="{FF2B5EF4-FFF2-40B4-BE49-F238E27FC236}">
                <a16:creationId xmlns:a16="http://schemas.microsoft.com/office/drawing/2014/main" id="{184FE985-7F42-46EF-A662-855CBDA1E4A6}"/>
              </a:ext>
            </a:extLst>
          </p:cNvPr>
          <p:cNvSpPr txBox="1"/>
          <p:nvPr/>
        </p:nvSpPr>
        <p:spPr>
          <a:xfrm>
            <a:off x="8456556" y="2769980"/>
            <a:ext cx="286574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rPr>
              <a:t>將</a:t>
            </a:r>
            <a:r>
              <a:rPr lang="en-HK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JhengHei"/>
              </a:rPr>
              <a:t>USB</a:t>
            </a:r>
            <a:r>
              <a:rPr lang="zh-TW" altLang="en-US" b="1">
                <a:solidFill>
                  <a:srgbClr val="FF0000"/>
                </a:solidFill>
                <a:highlight>
                  <a:srgbClr val="FFFF00"/>
                </a:highlight>
                <a:latin typeface="Microsoft YaHei"/>
                <a:ea typeface="Microsoft YaHei"/>
              </a:rPr>
              <a:t>插入電腦</a:t>
            </a:r>
            <a:endParaRPr lang="en-HK" altLang="zh-TW" b="1">
              <a:solidFill>
                <a:srgbClr val="FF0000"/>
              </a:solidFill>
              <a:highlight>
                <a:srgbClr val="FFFF00"/>
              </a:highlight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74489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8B9945-AC3D-4ACA-84EA-2FC8BA37B2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D19F0CA-B7A7-44A9-B01A-C39ACB97BCD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207915" y="1951832"/>
            <a:ext cx="6302375" cy="3562350"/>
          </a:xfrm>
        </p:spPr>
      </p:pic>
      <p:sp>
        <p:nvSpPr>
          <p:cNvPr id="8" name="箭號: 上彎 7">
            <a:extLst>
              <a:ext uri="{FF2B5EF4-FFF2-40B4-BE49-F238E27FC236}">
                <a16:creationId xmlns:a16="http://schemas.microsoft.com/office/drawing/2014/main" id="{D1C54273-D42B-4125-ADBB-B6E74813E375}"/>
              </a:ext>
            </a:extLst>
          </p:cNvPr>
          <p:cNvSpPr/>
          <p:nvPr/>
        </p:nvSpPr>
        <p:spPr>
          <a:xfrm rot="5400000">
            <a:off x="9921667" y="5281579"/>
            <a:ext cx="439305" cy="908813"/>
          </a:xfrm>
          <a:prstGeom prst="bentUpArrow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1EFE3A2-8156-4A86-828F-F5E27377A41A}"/>
              </a:ext>
            </a:extLst>
          </p:cNvPr>
          <p:cNvSpPr/>
          <p:nvPr/>
        </p:nvSpPr>
        <p:spPr>
          <a:xfrm>
            <a:off x="10689995" y="5539617"/>
            <a:ext cx="1044035" cy="557292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A8DBD"/>
                </a:solidFill>
              </a:rPr>
              <a:t>續下頁</a:t>
            </a:r>
            <a:endParaRPr lang="en-HK" b="1">
              <a:solidFill>
                <a:srgbClr val="CA8DBD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9CE90F6-FC33-498C-FAF5-1E0A3F8B1B16}"/>
              </a:ext>
            </a:extLst>
          </p:cNvPr>
          <p:cNvGrpSpPr/>
          <p:nvPr/>
        </p:nvGrpSpPr>
        <p:grpSpPr>
          <a:xfrm>
            <a:off x="1225583" y="2867847"/>
            <a:ext cx="4319458" cy="1155769"/>
            <a:chOff x="2368583" y="3393165"/>
            <a:chExt cx="4319458" cy="1155769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3B4910D9-FFF3-437F-83C5-ACA70291EB28}"/>
                </a:ext>
              </a:extLst>
            </p:cNvPr>
            <p:cNvSpPr/>
            <p:nvPr/>
          </p:nvSpPr>
          <p:spPr>
            <a:xfrm>
              <a:off x="3726641" y="3956267"/>
              <a:ext cx="719666" cy="59266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A15E6B3E-48F5-446B-A3A0-856FD7477EBC}"/>
                </a:ext>
              </a:extLst>
            </p:cNvPr>
            <p:cNvSpPr txBox="1"/>
            <p:nvPr/>
          </p:nvSpPr>
          <p:spPr>
            <a:xfrm>
              <a:off x="2776440" y="3429060"/>
              <a:ext cx="391160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zh-TW" altLang="en-US" b="1">
                <a:solidFill>
                  <a:srgbClr val="FF0000"/>
                </a:solidFill>
                <a:highlight>
                  <a:srgbClr val="C0C0C0"/>
                </a:highlight>
                <a:latin typeface="Microsoft YaHei"/>
                <a:ea typeface="Microsoft YaHei"/>
              </a:endParaRPr>
            </a:p>
          </p:txBody>
        </p:sp>
        <p:sp>
          <p:nvSpPr>
            <p:cNvPr id="12" name="椭圆 28">
              <a:extLst>
                <a:ext uri="{FF2B5EF4-FFF2-40B4-BE49-F238E27FC236}">
                  <a16:creationId xmlns:a16="http://schemas.microsoft.com/office/drawing/2014/main" id="{859903EC-CC03-41C8-99A6-ACEB1C845F0D}"/>
                </a:ext>
              </a:extLst>
            </p:cNvPr>
            <p:cNvSpPr/>
            <p:nvPr/>
          </p:nvSpPr>
          <p:spPr>
            <a:xfrm>
              <a:off x="2368583" y="3393165"/>
              <a:ext cx="397681" cy="3718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>
                  <a:solidFill>
                    <a:schemeClr val="bg1"/>
                  </a:solidFill>
                  <a:latin typeface="Arial Black" panose="020B0604020202020204" pitchFamily="34" charset="0"/>
                  <a:ea typeface="PingFang TC" panose="020B0400000000000000" pitchFamily="34" charset="-120"/>
                  <a:cs typeface="Arial Black" panose="020B0604020202020204" pitchFamily="34" charset="0"/>
                </a:rPr>
                <a:t>3</a:t>
              </a:r>
              <a:endParaRPr kumimoji="1" lang="zh-CN" altLang="en-US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797EE0F0-806E-B7D3-9C42-2D1CDD60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320" y="1965470"/>
            <a:ext cx="6117359" cy="3550514"/>
          </a:xfrm>
          <a:prstGeom prst="rect">
            <a:avLst/>
          </a:prstGeom>
        </p:spPr>
      </p:pic>
      <p:sp>
        <p:nvSpPr>
          <p:cNvPr id="13" name="文字方塊 3">
            <a:extLst>
              <a:ext uri="{FF2B5EF4-FFF2-40B4-BE49-F238E27FC236}">
                <a16:creationId xmlns:a16="http://schemas.microsoft.com/office/drawing/2014/main" id="{28F6AA4A-3598-4911-AD1A-3F7441DEE0C6}"/>
              </a:ext>
            </a:extLst>
          </p:cNvPr>
          <p:cNvSpPr txBox="1"/>
          <p:nvPr/>
        </p:nvSpPr>
        <p:spPr>
          <a:xfrm>
            <a:off x="9013876" y="2881077"/>
            <a:ext cx="19824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HK" b="1">
                <a:solidFill>
                  <a:srgbClr val="FF0000"/>
                </a:solidFill>
                <a:latin typeface="Microsoft YaHei"/>
                <a:ea typeface="Microsoft JhengHei"/>
              </a:rPr>
              <a:t>點選</a:t>
            </a:r>
            <a:r>
              <a:rPr lang="en-HK" b="1">
                <a:solidFill>
                  <a:srgbClr val="FF0000"/>
                </a:solidFill>
                <a:latin typeface="Microsoft YaHei"/>
                <a:ea typeface="Microsoft JhengHei"/>
              </a:rPr>
              <a:t>USB JTAG</a:t>
            </a:r>
          </a:p>
        </p:txBody>
      </p:sp>
      <p:sp>
        <p:nvSpPr>
          <p:cNvPr id="15" name="椭圆 29">
            <a:extLst>
              <a:ext uri="{FF2B5EF4-FFF2-40B4-BE49-F238E27FC236}">
                <a16:creationId xmlns:a16="http://schemas.microsoft.com/office/drawing/2014/main" id="{3A9EE0DE-84A1-BFD2-1923-FF4286E921B8}"/>
              </a:ext>
            </a:extLst>
          </p:cNvPr>
          <p:cNvSpPr/>
          <p:nvPr/>
        </p:nvSpPr>
        <p:spPr>
          <a:xfrm>
            <a:off x="8582685" y="2842553"/>
            <a:ext cx="423511" cy="4235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4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6AD05E-4B7C-621A-234F-6F5975086B3A}"/>
              </a:ext>
            </a:extLst>
          </p:cNvPr>
          <p:cNvSpPr txBox="1"/>
          <p:nvPr/>
        </p:nvSpPr>
        <p:spPr>
          <a:xfrm>
            <a:off x="1581624" y="2869434"/>
            <a:ext cx="3971740" cy="380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回到電腦畫面點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選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 </a:t>
            </a:r>
            <a:r>
              <a:rPr lang="en-US" alt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"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Connect</a:t>
            </a:r>
            <a:r>
              <a:rPr lang="en-US" altLang="zh-TW" b="1">
                <a:solidFill>
                  <a:srgbClr val="FF0000"/>
                </a:solidFill>
                <a:latin typeface="Microsoft YaHei"/>
                <a:ea typeface="Microsoft YaHei"/>
                <a:cs typeface="+mn-lt"/>
              </a:rPr>
              <a:t>"</a:t>
            </a:r>
            <a:endParaRPr lang="zh-TW" b="1">
              <a:solidFill>
                <a:srgbClr val="000000"/>
              </a:solidFill>
              <a:latin typeface="Microsoft YaHei"/>
              <a:ea typeface="Microsoft YaHei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8D2F6B9-BA0F-47F2-5B06-62A342F8A43C}"/>
              </a:ext>
            </a:extLst>
          </p:cNvPr>
          <p:cNvSpPr/>
          <p:nvPr/>
        </p:nvSpPr>
        <p:spPr>
          <a:xfrm>
            <a:off x="6295832" y="2241318"/>
            <a:ext cx="2346024" cy="2628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7221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DF1ECCC-0522-4AC9-B5D0-755C2F025D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C18CC19-4D9A-4643-BEF3-2C326E895B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071687"/>
            <a:ext cx="6257925" cy="3484562"/>
          </a:xfr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0BB2D7DA-7AE3-935A-50D1-619B64CC73E9}"/>
              </a:ext>
            </a:extLst>
          </p:cNvPr>
          <p:cNvGrpSpPr/>
          <p:nvPr/>
        </p:nvGrpSpPr>
        <p:grpSpPr>
          <a:xfrm>
            <a:off x="1930977" y="3593927"/>
            <a:ext cx="3890610" cy="1214330"/>
            <a:chOff x="4178491" y="3856509"/>
            <a:chExt cx="3156713" cy="897883"/>
          </a:xfrm>
        </p:grpSpPr>
        <p:sp>
          <p:nvSpPr>
            <p:cNvPr id="7" name="椭圆 30">
              <a:extLst>
                <a:ext uri="{FF2B5EF4-FFF2-40B4-BE49-F238E27FC236}">
                  <a16:creationId xmlns:a16="http://schemas.microsoft.com/office/drawing/2014/main" id="{49EF6F96-3881-46C4-9A70-7BF3F5209AF1}"/>
                </a:ext>
              </a:extLst>
            </p:cNvPr>
            <p:cNvSpPr/>
            <p:nvPr/>
          </p:nvSpPr>
          <p:spPr>
            <a:xfrm>
              <a:off x="4178491" y="4433322"/>
              <a:ext cx="404776" cy="3210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>
                  <a:solidFill>
                    <a:schemeClr val="bg1"/>
                  </a:solidFill>
                  <a:latin typeface="Arial Black" panose="020B0604020202020204" pitchFamily="34" charset="0"/>
                  <a:ea typeface="PingFang TC" panose="020B0400000000000000" pitchFamily="34" charset="-120"/>
                  <a:cs typeface="Arial Black" panose="020B0604020202020204" pitchFamily="34" charset="0"/>
                </a:rPr>
                <a:t>5</a:t>
              </a:r>
              <a:endParaRPr kumimoji="1" lang="zh-CN" altLang="en-US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2539A80-2CE4-4EE9-9782-01E9CFB7AB69}"/>
                </a:ext>
              </a:extLst>
            </p:cNvPr>
            <p:cNvSpPr txBox="1"/>
            <p:nvPr/>
          </p:nvSpPr>
          <p:spPr>
            <a:xfrm>
              <a:off x="4583538" y="4469917"/>
              <a:ext cx="2751666" cy="2730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TW" altLang="en-US" b="1">
                  <a:solidFill>
                    <a:srgbClr val="FF0000"/>
                  </a:solidFill>
                  <a:latin typeface="Microsoft YaHei"/>
                  <a:ea typeface="Microsoft YaHei"/>
                </a:rPr>
                <a:t>按「連線」</a:t>
              </a:r>
              <a:endParaRPr lang="en-HK" b="1">
                <a:solidFill>
                  <a:srgbClr val="FF0000"/>
                </a:solidFill>
                <a:latin typeface="Microsoft YaHei"/>
                <a:ea typeface="Microsoft YaHei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9FA9CB34-ABA0-4B9F-A054-B0F8323367E8}"/>
                </a:ext>
              </a:extLst>
            </p:cNvPr>
            <p:cNvSpPr/>
            <p:nvPr/>
          </p:nvSpPr>
          <p:spPr>
            <a:xfrm>
              <a:off x="4955617" y="3856509"/>
              <a:ext cx="423511" cy="3299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58E6F3A3-EE83-2DCC-D53F-505221EE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3" t="157" r="9865" b="262"/>
          <a:stretch/>
        </p:blipFill>
        <p:spPr>
          <a:xfrm>
            <a:off x="6132421" y="2072871"/>
            <a:ext cx="6127305" cy="348957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7B71307-5B3C-4DA8-80B5-9E5739FA0B25}"/>
              </a:ext>
            </a:extLst>
          </p:cNvPr>
          <p:cNvSpPr/>
          <p:nvPr/>
        </p:nvSpPr>
        <p:spPr>
          <a:xfrm>
            <a:off x="11179725" y="2066925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rgbClr val="000000"/>
                </a:solidFill>
                <a:ea typeface="+mn-lt"/>
                <a:cs typeface="+mn-lt"/>
              </a:rPr>
              <a:t>完成圖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99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54A690-C339-3957-22A4-784D3F71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406E227-CB28-67E8-D76C-94CCAB5AA298}"/>
              </a:ext>
            </a:extLst>
          </p:cNvPr>
          <p:cNvGrpSpPr/>
          <p:nvPr/>
        </p:nvGrpSpPr>
        <p:grpSpPr>
          <a:xfrm>
            <a:off x="801278" y="439247"/>
            <a:ext cx="10115586" cy="5195204"/>
            <a:chOff x="1372172" y="617727"/>
            <a:chExt cx="9921523" cy="519520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0B2DB87-BD47-D028-C1C1-6FA228E3B9D2}"/>
                </a:ext>
              </a:extLst>
            </p:cNvPr>
            <p:cNvGrpSpPr/>
            <p:nvPr/>
          </p:nvGrpSpPr>
          <p:grpSpPr>
            <a:xfrm>
              <a:off x="8446414" y="1689774"/>
              <a:ext cx="2819613" cy="3166220"/>
              <a:chOff x="8446414" y="1689774"/>
              <a:chExt cx="2819613" cy="3166220"/>
            </a:xfrm>
          </p:grpSpPr>
          <p:sp>
            <p:nvSpPr>
              <p:cNvPr id="29" name="任意形状 28">
                <a:extLst>
                  <a:ext uri="{FF2B5EF4-FFF2-40B4-BE49-F238E27FC236}">
                    <a16:creationId xmlns:a16="http://schemas.microsoft.com/office/drawing/2014/main" id="{504EFF49-6FF2-7488-F365-E3151759FB9A}"/>
                  </a:ext>
                </a:extLst>
              </p:cNvPr>
              <p:cNvSpPr/>
              <p:nvPr/>
            </p:nvSpPr>
            <p:spPr>
              <a:xfrm rot="12600000">
                <a:off x="8446414" y="1689774"/>
                <a:ext cx="2819613" cy="3166220"/>
              </a:xfrm>
              <a:custGeom>
                <a:avLst/>
                <a:gdLst>
                  <a:gd name="connsiteX0" fmla="*/ 430949 w 2942706"/>
                  <a:gd name="connsiteY0" fmla="*/ 430949 h 3304445"/>
                  <a:gd name="connsiteX1" fmla="*/ 1471353 w 2942706"/>
                  <a:gd name="connsiteY1" fmla="*/ 0 h 3304445"/>
                  <a:gd name="connsiteX2" fmla="*/ 2942706 w 2942706"/>
                  <a:gd name="connsiteY2" fmla="*/ 1471353 h 3304445"/>
                  <a:gd name="connsiteX3" fmla="*/ 2172687 w 2942706"/>
                  <a:gd name="connsiteY3" fmla="*/ 2765122 h 3304445"/>
                  <a:gd name="connsiteX4" fmla="*/ 2129623 w 2942706"/>
                  <a:gd name="connsiteY4" fmla="*/ 2785867 h 3304445"/>
                  <a:gd name="connsiteX5" fmla="*/ 1481400 w 2942706"/>
                  <a:gd name="connsiteY5" fmla="*/ 3304445 h 3304445"/>
                  <a:gd name="connsiteX6" fmla="*/ 827882 w 2942706"/>
                  <a:gd name="connsiteY6" fmla="*/ 2792996 h 3304445"/>
                  <a:gd name="connsiteX7" fmla="*/ 770019 w 2942706"/>
                  <a:gd name="connsiteY7" fmla="*/ 2765122 h 3304445"/>
                  <a:gd name="connsiteX8" fmla="*/ 0 w 2942706"/>
                  <a:gd name="connsiteY8" fmla="*/ 1471353 h 3304445"/>
                  <a:gd name="connsiteX9" fmla="*/ 430949 w 2942706"/>
                  <a:gd name="connsiteY9" fmla="*/ 430949 h 330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42706" h="3304445">
                    <a:moveTo>
                      <a:pt x="430949" y="430949"/>
                    </a:moveTo>
                    <a:cubicBezTo>
                      <a:pt x="697212" y="164687"/>
                      <a:pt x="1065050" y="0"/>
                      <a:pt x="1471353" y="0"/>
                    </a:cubicBezTo>
                    <a:cubicBezTo>
                      <a:pt x="2283959" y="0"/>
                      <a:pt x="2942706" y="658747"/>
                      <a:pt x="2942706" y="1471353"/>
                    </a:cubicBezTo>
                    <a:cubicBezTo>
                      <a:pt x="2942706" y="2030020"/>
                      <a:pt x="2631345" y="2515964"/>
                      <a:pt x="2172687" y="2765122"/>
                    </a:cubicBezTo>
                    <a:lnTo>
                      <a:pt x="2129623" y="2785867"/>
                    </a:lnTo>
                    <a:lnTo>
                      <a:pt x="1481400" y="3304445"/>
                    </a:lnTo>
                    <a:lnTo>
                      <a:pt x="827882" y="2792996"/>
                    </a:lnTo>
                    <a:lnTo>
                      <a:pt x="770019" y="2765122"/>
                    </a:lnTo>
                    <a:cubicBezTo>
                      <a:pt x="311361" y="2515964"/>
                      <a:pt x="0" y="2030020"/>
                      <a:pt x="0" y="1471353"/>
                    </a:cubicBezTo>
                    <a:cubicBezTo>
                      <a:pt x="0" y="1065050"/>
                      <a:pt x="164687" y="697212"/>
                      <a:pt x="430949" y="430949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panose="02000503020000020003" pitchFamily="2" charset="0"/>
                  <a:ea typeface="PingFang TC" panose="020B0400000000000000" pitchFamily="34" charset="-120"/>
                </a:endParaRPr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ABE56D18-262E-64C3-45B8-8161C4C1B3C5}"/>
                  </a:ext>
                </a:extLst>
              </p:cNvPr>
              <p:cNvGrpSpPr/>
              <p:nvPr/>
            </p:nvGrpSpPr>
            <p:grpSpPr>
              <a:xfrm>
                <a:off x="8485237" y="2176298"/>
                <a:ext cx="2512450" cy="2512450"/>
                <a:chOff x="3789706" y="1215758"/>
                <a:chExt cx="2512450" cy="251245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E886D0F6-0F5C-CFDF-6D1C-3A2BDC0CF80E}"/>
                    </a:ext>
                  </a:extLst>
                </p:cNvPr>
                <p:cNvSpPr/>
                <p:nvPr/>
              </p:nvSpPr>
              <p:spPr>
                <a:xfrm>
                  <a:off x="3789706" y="1215758"/>
                  <a:ext cx="2512450" cy="251245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Heavy" panose="02000503020000020003" pitchFamily="2" charset="0"/>
                    <a:ea typeface="PingFang TC" panose="020B0400000000000000" pitchFamily="34" charset="-120"/>
                  </a:endParaRPr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D98348C8-F004-B19D-E823-301386D0339F}"/>
                    </a:ext>
                  </a:extLst>
                </p:cNvPr>
                <p:cNvSpPr txBox="1"/>
                <p:nvPr/>
              </p:nvSpPr>
              <p:spPr>
                <a:xfrm>
                  <a:off x="4292441" y="2148817"/>
                  <a:ext cx="1620151" cy="83099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HK" altLang="zh-CN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PingFang TC"/>
                    </a:rPr>
                    <a:t>iPort</a:t>
                  </a:r>
                  <a:r>
                    <a:rPr kumimoji="1" lang="en-HK" altLang="zh-CN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PingFang TC"/>
                    </a:rPr>
                    <a:t> </a:t>
                  </a:r>
                  <a:endParaRPr lang="zh-TW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  <a:p>
                  <a:pPr algn="ctr"/>
                  <a:r>
                    <a:rPr kumimoji="1" lang="zh-CN" altLang="en-US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Microsoft YaHei"/>
                    </a:rPr>
                    <a:t>編程</a:t>
                  </a:r>
                  <a:endParaRPr 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8181E0A-DD27-3755-E206-C9CF24A87A74}"/>
                </a:ext>
              </a:extLst>
            </p:cNvPr>
            <p:cNvGrpSpPr/>
            <p:nvPr/>
          </p:nvGrpSpPr>
          <p:grpSpPr>
            <a:xfrm>
              <a:off x="6096000" y="2019194"/>
              <a:ext cx="2819612" cy="2819612"/>
              <a:chOff x="6096000" y="2019194"/>
              <a:chExt cx="2819612" cy="2819612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B5361877-6CDD-C878-D1AC-2B855444E9A7}"/>
                  </a:ext>
                </a:extLst>
              </p:cNvPr>
              <p:cNvSpPr/>
              <p:nvPr/>
            </p:nvSpPr>
            <p:spPr>
              <a:xfrm rot="2627382">
                <a:off x="6096000" y="2019194"/>
                <a:ext cx="2819612" cy="281961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panose="02000503020000020003" pitchFamily="2" charset="0"/>
                  <a:ea typeface="PingFang TC" panose="020B0400000000000000" pitchFamily="34" charset="-120"/>
                </a:endParaRPr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807EB971-FFA2-7926-A7A5-D51B06C7CEE6}"/>
                  </a:ext>
                </a:extLst>
              </p:cNvPr>
              <p:cNvGrpSpPr/>
              <p:nvPr/>
            </p:nvGrpSpPr>
            <p:grpSpPr>
              <a:xfrm>
                <a:off x="6249581" y="2172775"/>
                <a:ext cx="2512450" cy="2512450"/>
                <a:chOff x="3789706" y="1215758"/>
                <a:chExt cx="2512450" cy="251245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283172F6-C23C-8410-4F2D-6F194E189BBA}"/>
                    </a:ext>
                  </a:extLst>
                </p:cNvPr>
                <p:cNvSpPr/>
                <p:nvPr/>
              </p:nvSpPr>
              <p:spPr>
                <a:xfrm>
                  <a:off x="3789706" y="1215758"/>
                  <a:ext cx="2512450" cy="251245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Heavy" panose="02000503020000020003" pitchFamily="2" charset="0"/>
                    <a:ea typeface="PingFang TC" panose="020B0400000000000000" pitchFamily="34" charset="-120"/>
                  </a:endParaRP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B643EEC9-2167-A7F1-5F96-6D5248CCD27A}"/>
                    </a:ext>
                  </a:extLst>
                </p:cNvPr>
                <p:cNvSpPr txBox="1"/>
                <p:nvPr/>
              </p:nvSpPr>
              <p:spPr>
                <a:xfrm>
                  <a:off x="4292441" y="2148817"/>
                  <a:ext cx="1717141" cy="83099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HK" altLang="zh-CN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PingFang TC"/>
                    </a:rPr>
                    <a:t>iTrain</a:t>
                  </a:r>
                  <a:r>
                    <a:rPr kumimoji="1" lang="en-HK" altLang="zh-CN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PingFang TC"/>
                    </a:rPr>
                    <a:t> </a:t>
                  </a:r>
                  <a:r>
                    <a:rPr kumimoji="1" lang="zh-CN" altLang="en-US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Microsoft YaHei"/>
                    </a:rPr>
                    <a:t>收集圖片樣本</a:t>
                  </a:r>
                </a:p>
              </p:txBody>
            </p:sp>
          </p:grp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2B7D52D-AAFC-8E3F-EBE9-E50380E1A029}"/>
                </a:ext>
              </a:extLst>
            </p:cNvPr>
            <p:cNvSpPr txBox="1"/>
            <p:nvPr/>
          </p:nvSpPr>
          <p:spPr>
            <a:xfrm>
              <a:off x="2019004" y="5322497"/>
              <a:ext cx="287188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</a:rPr>
                <a:t>警報系統的原理和作用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4725EA5-7017-7A84-5F7C-FCC095CD5B7D}"/>
                </a:ext>
              </a:extLst>
            </p:cNvPr>
            <p:cNvSpPr txBox="1"/>
            <p:nvPr/>
          </p:nvSpPr>
          <p:spPr>
            <a:xfrm>
              <a:off x="4563371" y="617727"/>
              <a:ext cx="2129179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</a:rPr>
                <a:t>不同類型的道德、倫理、安全問題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48AD2E9-B8DB-7068-1BF4-D58A55686CDE}"/>
                </a:ext>
              </a:extLst>
            </p:cNvPr>
            <p:cNvSpPr txBox="1"/>
            <p:nvPr/>
          </p:nvSpPr>
          <p:spPr>
            <a:xfrm>
              <a:off x="6834980" y="5443599"/>
              <a:ext cx="247483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</a:rPr>
                <a:t>收集</a:t>
              </a:r>
              <a:r>
                <a:rPr kumimoji="1"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  <a:cs typeface="+mn-lt"/>
                </a:rPr>
                <a:t> </a:t>
              </a:r>
              <a:r>
                <a:rPr kumimoji="1" lang="en-HK" altLang="zh-CN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+mn-lt"/>
                  <a:cs typeface="+mn-lt"/>
                </a:rPr>
                <a:t>iTrain</a:t>
              </a:r>
              <a:r>
                <a:rPr kumimoji="1" lang="en-HK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等线"/>
                </a:rPr>
                <a:t> </a:t>
              </a:r>
              <a:r>
                <a:rPr kumimoji="1"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</a:rPr>
                <a:t>圖片樣本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B5FB1C8-54CD-6688-0820-0EDA2C53AC5D}"/>
                </a:ext>
              </a:extLst>
            </p:cNvPr>
            <p:cNvSpPr txBox="1"/>
            <p:nvPr/>
          </p:nvSpPr>
          <p:spPr>
            <a:xfrm>
              <a:off x="8942342" y="923105"/>
              <a:ext cx="235135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</a:rPr>
                <a:t>編程 </a:t>
              </a:r>
              <a:r>
                <a:rPr kumimoji="1" lang="en-HK" altLang="zh-CN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PingFang TC"/>
                </a:rPr>
                <a:t>iPort</a:t>
              </a:r>
              <a:r>
                <a:rPr kumimoji="1" lang="en-HK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PingFang TC"/>
                </a:rPr>
                <a:t> </a:t>
              </a:r>
              <a:r>
                <a: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/>
                  <a:ea typeface="Microsoft YaHei"/>
                </a:rPr>
                <a:t>警報系統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Microsoft YaHei"/>
                <a:ea typeface="Microsoft YaHei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BE57A14-32FC-D7DD-C7B4-115875151BE3}"/>
                </a:ext>
              </a:extLst>
            </p:cNvPr>
            <p:cNvGrpSpPr/>
            <p:nvPr/>
          </p:nvGrpSpPr>
          <p:grpSpPr>
            <a:xfrm>
              <a:off x="3734574" y="2019194"/>
              <a:ext cx="2819612" cy="2819612"/>
              <a:chOff x="3734574" y="2019194"/>
              <a:chExt cx="2819612" cy="2819612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88EAD128-915F-BC4E-4CEE-AEE55EB1AB7C}"/>
                  </a:ext>
                </a:extLst>
              </p:cNvPr>
              <p:cNvSpPr/>
              <p:nvPr/>
            </p:nvSpPr>
            <p:spPr>
              <a:xfrm rot="2627382">
                <a:off x="3734574" y="2019194"/>
                <a:ext cx="2819612" cy="281961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panose="02000503020000020003" pitchFamily="2" charset="0"/>
                  <a:ea typeface="PingFang TC" panose="020B0400000000000000" pitchFamily="34" charset="-120"/>
                </a:endParaRPr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0BD6F0F0-231A-8967-EB8A-86142F154EE2}"/>
                  </a:ext>
                </a:extLst>
              </p:cNvPr>
              <p:cNvGrpSpPr/>
              <p:nvPr/>
            </p:nvGrpSpPr>
            <p:grpSpPr>
              <a:xfrm>
                <a:off x="3882773" y="2159044"/>
                <a:ext cx="2512450" cy="2512450"/>
                <a:chOff x="3789706" y="1215758"/>
                <a:chExt cx="2512450" cy="251245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2A46D3B7-D68C-F166-6AAE-7FF3B796CF5F}"/>
                    </a:ext>
                  </a:extLst>
                </p:cNvPr>
                <p:cNvSpPr/>
                <p:nvPr/>
              </p:nvSpPr>
              <p:spPr>
                <a:xfrm>
                  <a:off x="3789706" y="1215758"/>
                  <a:ext cx="2512450" cy="251245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Heavy" panose="02000503020000020003" pitchFamily="2" charset="0"/>
                    <a:ea typeface="PingFang TC" panose="020B0400000000000000" pitchFamily="34" charset="-120"/>
                  </a:endParaRPr>
                </a:p>
              </p:txBody>
            </p: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825C10CC-763C-0242-6F6D-1ACE5A024E11}"/>
                    </a:ext>
                  </a:extLst>
                </p:cNvPr>
                <p:cNvSpPr txBox="1"/>
                <p:nvPr/>
              </p:nvSpPr>
              <p:spPr>
                <a:xfrm>
                  <a:off x="4292441" y="2148817"/>
                  <a:ext cx="1757600" cy="83099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zh-CN" altLang="en-US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Microsoft YaHei"/>
                    </a:rPr>
                    <a:t>開放式</a:t>
                  </a:r>
                  <a:r>
                    <a:rPr kumimoji="1" lang="zh-CN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Microsoft YaHei"/>
                      <a:cs typeface="+mn-lt"/>
                    </a:rPr>
                    <a:t>問題</a:t>
                  </a:r>
                  <a:r>
                    <a:rPr kumimoji="1" lang="zh-CN" altLang="en-US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/>
                      <a:ea typeface="Microsoft YaHei"/>
                    </a:rPr>
                    <a:t>討論</a:t>
                  </a:r>
                  <a:endPara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/>
                    <a:ea typeface="Microsoft YaHei"/>
                  </a:endParaRPr>
                </a:p>
              </p:txBody>
            </p:sp>
          </p:grpSp>
        </p:grpSp>
        <p:sp>
          <p:nvSpPr>
            <p:cNvPr id="13" name="任意形状 12">
              <a:extLst>
                <a:ext uri="{FF2B5EF4-FFF2-40B4-BE49-F238E27FC236}">
                  <a16:creationId xmlns:a16="http://schemas.microsoft.com/office/drawing/2014/main" id="{4BEF95C7-7F9E-3782-416C-5BD79FA56E85}"/>
                </a:ext>
              </a:extLst>
            </p:cNvPr>
            <p:cNvSpPr/>
            <p:nvPr/>
          </p:nvSpPr>
          <p:spPr>
            <a:xfrm rot="2627382">
              <a:off x="1372172" y="1940712"/>
              <a:ext cx="2819613" cy="3166220"/>
            </a:xfrm>
            <a:custGeom>
              <a:avLst/>
              <a:gdLst>
                <a:gd name="connsiteX0" fmla="*/ 430949 w 2942706"/>
                <a:gd name="connsiteY0" fmla="*/ 430949 h 3304445"/>
                <a:gd name="connsiteX1" fmla="*/ 1471353 w 2942706"/>
                <a:gd name="connsiteY1" fmla="*/ 0 h 3304445"/>
                <a:gd name="connsiteX2" fmla="*/ 2942706 w 2942706"/>
                <a:gd name="connsiteY2" fmla="*/ 1471353 h 3304445"/>
                <a:gd name="connsiteX3" fmla="*/ 2172687 w 2942706"/>
                <a:gd name="connsiteY3" fmla="*/ 2765122 h 3304445"/>
                <a:gd name="connsiteX4" fmla="*/ 2129623 w 2942706"/>
                <a:gd name="connsiteY4" fmla="*/ 2785867 h 3304445"/>
                <a:gd name="connsiteX5" fmla="*/ 1481400 w 2942706"/>
                <a:gd name="connsiteY5" fmla="*/ 3304445 h 3304445"/>
                <a:gd name="connsiteX6" fmla="*/ 827882 w 2942706"/>
                <a:gd name="connsiteY6" fmla="*/ 2792996 h 3304445"/>
                <a:gd name="connsiteX7" fmla="*/ 770019 w 2942706"/>
                <a:gd name="connsiteY7" fmla="*/ 2765122 h 3304445"/>
                <a:gd name="connsiteX8" fmla="*/ 0 w 2942706"/>
                <a:gd name="connsiteY8" fmla="*/ 1471353 h 3304445"/>
                <a:gd name="connsiteX9" fmla="*/ 430949 w 2942706"/>
                <a:gd name="connsiteY9" fmla="*/ 430949 h 330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2706" h="3304445">
                  <a:moveTo>
                    <a:pt x="430949" y="430949"/>
                  </a:moveTo>
                  <a:cubicBezTo>
                    <a:pt x="697212" y="164687"/>
                    <a:pt x="1065050" y="0"/>
                    <a:pt x="1471353" y="0"/>
                  </a:cubicBezTo>
                  <a:cubicBezTo>
                    <a:pt x="2283959" y="0"/>
                    <a:pt x="2942706" y="658747"/>
                    <a:pt x="2942706" y="1471353"/>
                  </a:cubicBezTo>
                  <a:cubicBezTo>
                    <a:pt x="2942706" y="2030020"/>
                    <a:pt x="2631345" y="2515964"/>
                    <a:pt x="2172687" y="2765122"/>
                  </a:cubicBezTo>
                  <a:lnTo>
                    <a:pt x="2129623" y="2785867"/>
                  </a:lnTo>
                  <a:lnTo>
                    <a:pt x="1481400" y="3304445"/>
                  </a:lnTo>
                  <a:lnTo>
                    <a:pt x="827882" y="2792996"/>
                  </a:lnTo>
                  <a:lnTo>
                    <a:pt x="770019" y="2765122"/>
                  </a:lnTo>
                  <a:cubicBezTo>
                    <a:pt x="311361" y="2515964"/>
                    <a:pt x="0" y="2030020"/>
                    <a:pt x="0" y="1471353"/>
                  </a:cubicBezTo>
                  <a:cubicBezTo>
                    <a:pt x="0" y="1065050"/>
                    <a:pt x="164687" y="697212"/>
                    <a:pt x="430949" y="4309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PingFang TC" panose="020B0400000000000000" pitchFamily="34" charset="-12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1CDA16D-6EAC-8346-68DF-5F048603181B}"/>
                </a:ext>
              </a:extLst>
            </p:cNvPr>
            <p:cNvGrpSpPr/>
            <p:nvPr/>
          </p:nvGrpSpPr>
          <p:grpSpPr>
            <a:xfrm>
              <a:off x="1651065" y="2148351"/>
              <a:ext cx="2512450" cy="2512450"/>
              <a:chOff x="1651065" y="2148351"/>
              <a:chExt cx="2512450" cy="2512450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3C2D1E13-1947-F20A-BB13-6FC85CA1F44F}"/>
                  </a:ext>
                </a:extLst>
              </p:cNvPr>
              <p:cNvSpPr/>
              <p:nvPr/>
            </p:nvSpPr>
            <p:spPr>
              <a:xfrm>
                <a:off x="1651065" y="2148351"/>
                <a:ext cx="2512450" cy="2512450"/>
              </a:xfrm>
              <a:prstGeom prst="ellipse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panose="02000503020000020003" pitchFamily="2" charset="0"/>
                  <a:ea typeface="PingFang TC" panose="020B0400000000000000" pitchFamily="34" charset="-12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1EB5872-D9BD-A861-9E3C-F5A169027838}"/>
                  </a:ext>
                </a:extLst>
              </p:cNvPr>
              <p:cNvSpPr txBox="1"/>
              <p:nvPr/>
            </p:nvSpPr>
            <p:spPr>
              <a:xfrm>
                <a:off x="2153800" y="3081410"/>
                <a:ext cx="150697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kumimoji="1"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/>
                    <a:ea typeface="Microsoft YaHei"/>
                  </a:rPr>
                  <a:t>警報系統簡介</a:t>
                </a:r>
              </a:p>
            </p:txBody>
          </p:sp>
        </p:grpSp>
        <p:cxnSp>
          <p:nvCxnSpPr>
            <p:cNvPr id="15" name="直线连接符 14">
              <a:extLst>
                <a:ext uri="{FF2B5EF4-FFF2-40B4-BE49-F238E27FC236}">
                  <a16:creationId xmlns:a16="http://schemas.microsoft.com/office/drawing/2014/main" id="{712EB025-7DAD-82A6-47BF-3BA51A19A0B9}"/>
                </a:ext>
              </a:extLst>
            </p:cNvPr>
            <p:cNvCxnSpPr>
              <a:cxnSpLocks/>
              <a:stCxn id="19" idx="3"/>
              <a:endCxn id="8" idx="1"/>
            </p:cNvCxnSpPr>
            <p:nvPr/>
          </p:nvCxnSpPr>
          <p:spPr>
            <a:xfrm flipH="1">
              <a:off x="2019004" y="4292861"/>
              <a:ext cx="1" cy="1214302"/>
            </a:xfrm>
            <a:prstGeom prst="line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BC0BA0AA-9A35-CED6-5C29-3A5BAB1A6662}"/>
                </a:ext>
              </a:extLst>
            </p:cNvPr>
            <p:cNvCxnSpPr>
              <a:cxnSpLocks/>
            </p:cNvCxnSpPr>
            <p:nvPr/>
          </p:nvCxnSpPr>
          <p:spPr>
            <a:xfrm>
              <a:off x="8862891" y="1196967"/>
              <a:ext cx="18771" cy="1323462"/>
            </a:xfrm>
            <a:prstGeom prst="line">
              <a:avLst/>
            </a:prstGeom>
            <a:ln w="1270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B85F2DE3-1C02-E1AD-59D9-F6DE3E31EB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3" y="4478931"/>
              <a:ext cx="11678" cy="1162076"/>
            </a:xfrm>
            <a:prstGeom prst="line">
              <a:avLst/>
            </a:prstGeom>
            <a:ln w="1270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0627DDC6-8C12-2931-2CB7-3F8B09F7F203}"/>
                </a:ext>
              </a:extLst>
            </p:cNvPr>
            <p:cNvCxnSpPr>
              <a:cxnSpLocks/>
            </p:cNvCxnSpPr>
            <p:nvPr/>
          </p:nvCxnSpPr>
          <p:spPr>
            <a:xfrm>
              <a:off x="4523593" y="965200"/>
              <a:ext cx="0" cy="1351569"/>
            </a:xfrm>
            <a:prstGeom prst="line">
              <a:avLst/>
            </a:prstGeom>
            <a:ln w="1270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3134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2AE121D-0FF5-4880-93B3-4267924883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87AF5539-2636-4AE4-881B-616126623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" r="7431" b="243"/>
          <a:stretch/>
        </p:blipFill>
        <p:spPr>
          <a:xfrm>
            <a:off x="1984704" y="1716350"/>
            <a:ext cx="8205181" cy="407601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B050A7-4566-4909-85A4-F35F5477703E}"/>
              </a:ext>
            </a:extLst>
          </p:cNvPr>
          <p:cNvSpPr/>
          <p:nvPr/>
        </p:nvSpPr>
        <p:spPr>
          <a:xfrm>
            <a:off x="8087043" y="3381693"/>
            <a:ext cx="436880" cy="4876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BB7C11-4A37-4A40-8821-D17E529FE46B}"/>
              </a:ext>
            </a:extLst>
          </p:cNvPr>
          <p:cNvSpPr/>
          <p:nvPr/>
        </p:nvSpPr>
        <p:spPr>
          <a:xfrm>
            <a:off x="8565113" y="3381693"/>
            <a:ext cx="436880" cy="487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0904AD-10D7-40E7-BA90-FB9D124561A6}"/>
              </a:ext>
            </a:extLst>
          </p:cNvPr>
          <p:cNvSpPr/>
          <p:nvPr/>
        </p:nvSpPr>
        <p:spPr>
          <a:xfrm>
            <a:off x="9043183" y="3381693"/>
            <a:ext cx="461180" cy="4876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9DF34A-C1EB-4B3E-8CE3-6B3C3930546C}"/>
              </a:ext>
            </a:extLst>
          </p:cNvPr>
          <p:cNvSpPr/>
          <p:nvPr/>
        </p:nvSpPr>
        <p:spPr>
          <a:xfrm>
            <a:off x="9043183" y="3925252"/>
            <a:ext cx="461180" cy="5096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77B912C-33F3-40A3-96D4-BBC877778CE0}"/>
              </a:ext>
            </a:extLst>
          </p:cNvPr>
          <p:cNvSpPr/>
          <p:nvPr/>
        </p:nvSpPr>
        <p:spPr>
          <a:xfrm>
            <a:off x="8565113" y="3925252"/>
            <a:ext cx="436880" cy="5096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9335EC-7E19-447D-BB28-F058ED8F93C7}"/>
              </a:ext>
            </a:extLst>
          </p:cNvPr>
          <p:cNvSpPr/>
          <p:nvPr/>
        </p:nvSpPr>
        <p:spPr>
          <a:xfrm>
            <a:off x="8087043" y="3925252"/>
            <a:ext cx="436880" cy="509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B996E60-E0FC-42DA-8207-5B8B37DEAA85}"/>
              </a:ext>
            </a:extLst>
          </p:cNvPr>
          <p:cNvSpPr txBox="1"/>
          <p:nvPr/>
        </p:nvSpPr>
        <p:spPr>
          <a:xfrm>
            <a:off x="7950433" y="2846323"/>
            <a:ext cx="122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b="1">
                <a:solidFill>
                  <a:srgbClr val="C00000"/>
                </a:solidFill>
              </a:rPr>
              <a:t>180</a:t>
            </a:r>
            <a:r>
              <a:rPr lang="zh-CN" altLang="en-US" sz="1200" b="1">
                <a:solidFill>
                  <a:srgbClr val="C00000"/>
                </a:solidFill>
              </a:rPr>
              <a:t>度摩打</a:t>
            </a:r>
            <a:endParaRPr lang="en-HK" sz="1200" b="1">
              <a:solidFill>
                <a:srgbClr val="C0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3A7ED1-D4A9-4540-8AD2-309AB7E10123}"/>
              </a:ext>
            </a:extLst>
          </p:cNvPr>
          <p:cNvSpPr txBox="1"/>
          <p:nvPr/>
        </p:nvSpPr>
        <p:spPr>
          <a:xfrm>
            <a:off x="8722593" y="2846323"/>
            <a:ext cx="122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CN" sz="1200" b="1">
                <a:solidFill>
                  <a:srgbClr val="FF0000"/>
                </a:solidFill>
              </a:rPr>
              <a:t>360</a:t>
            </a:r>
            <a:r>
              <a:rPr lang="zh-CN" altLang="en-US" sz="1200" b="1">
                <a:solidFill>
                  <a:srgbClr val="FF0000"/>
                </a:solidFill>
              </a:rPr>
              <a:t>度摩打</a:t>
            </a:r>
            <a:endParaRPr lang="en-HK" sz="1200" b="1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F1EAC59-ABB5-43D0-966B-384C7176CDD2}"/>
              </a:ext>
            </a:extLst>
          </p:cNvPr>
          <p:cNvSpPr txBox="1"/>
          <p:nvPr/>
        </p:nvSpPr>
        <p:spPr>
          <a:xfrm>
            <a:off x="9468463" y="3487032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燈光</a:t>
            </a:r>
            <a:endParaRPr lang="en-HK" sz="1200" b="1">
              <a:solidFill>
                <a:srgbClr val="FFC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BD0AE90-8406-438C-8E0D-ABD3EB3CD20D}"/>
              </a:ext>
            </a:extLst>
          </p:cNvPr>
          <p:cNvSpPr txBox="1"/>
          <p:nvPr/>
        </p:nvSpPr>
        <p:spPr>
          <a:xfrm>
            <a:off x="8031163" y="449082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92D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聲效</a:t>
            </a:r>
            <a:endParaRPr lang="en-HK" sz="1200" b="1">
              <a:solidFill>
                <a:srgbClr val="92D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2731072-7A57-4E5D-9765-B202E5ECFEA5}"/>
              </a:ext>
            </a:extLst>
          </p:cNvPr>
          <p:cNvSpPr txBox="1"/>
          <p:nvPr/>
        </p:nvSpPr>
        <p:spPr>
          <a:xfrm>
            <a:off x="8565113" y="4490824"/>
            <a:ext cx="7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文字</a:t>
            </a:r>
            <a:endParaRPr lang="en-HK" sz="1200" b="1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3124121-E499-45BC-B391-6A9D73E3E969}"/>
              </a:ext>
            </a:extLst>
          </p:cNvPr>
          <p:cNvSpPr txBox="1"/>
          <p:nvPr/>
        </p:nvSpPr>
        <p:spPr>
          <a:xfrm>
            <a:off x="9052623" y="4490824"/>
            <a:ext cx="51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停頓</a:t>
            </a:r>
            <a:endParaRPr lang="en-HK" sz="12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127E2D94-DBE4-4297-AD94-90D970514D6E}"/>
              </a:ext>
            </a:extLst>
          </p:cNvPr>
          <p:cNvSpPr/>
          <p:nvPr/>
        </p:nvSpPr>
        <p:spPr>
          <a:xfrm>
            <a:off x="8269923" y="3098630"/>
            <a:ext cx="111760" cy="23894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F18CFFB5-B983-462A-8A30-E79941385492}"/>
              </a:ext>
            </a:extLst>
          </p:cNvPr>
          <p:cNvSpPr/>
          <p:nvPr/>
        </p:nvSpPr>
        <p:spPr>
          <a:xfrm>
            <a:off x="8828723" y="3098630"/>
            <a:ext cx="111760" cy="2389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A2A65AE-AA2E-4DFA-C597-BDB4FE56F906}"/>
              </a:ext>
            </a:extLst>
          </p:cNvPr>
          <p:cNvSpPr/>
          <p:nvPr/>
        </p:nvSpPr>
        <p:spPr>
          <a:xfrm>
            <a:off x="3599907" y="2414437"/>
            <a:ext cx="1769936" cy="2967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6352BB9-F586-8E53-0B61-5DB455C0D251}"/>
              </a:ext>
            </a:extLst>
          </p:cNvPr>
          <p:cNvSpPr txBox="1"/>
          <p:nvPr/>
        </p:nvSpPr>
        <p:spPr>
          <a:xfrm>
            <a:off x="3816474" y="2036814"/>
            <a:ext cx="15789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iTrain模型</a:t>
            </a:r>
            <a:endParaRPr lang="zh-TW" altLang="en-US" b="1">
              <a:solidFill>
                <a:srgbClr val="FF0000"/>
              </a:solidFill>
              <a:latin typeface="等线" panose="020F0502020204030204"/>
              <a:ea typeface="新細明體" panose="02020500000000000000" pitchFamily="18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1B2185-B79B-DC91-95A8-98035604FDA8}"/>
              </a:ext>
            </a:extLst>
          </p:cNvPr>
          <p:cNvSpPr/>
          <p:nvPr/>
        </p:nvSpPr>
        <p:spPr>
          <a:xfrm>
            <a:off x="1985498" y="1717011"/>
            <a:ext cx="1072513" cy="3074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21BBABC-BD2A-F30F-D5BD-33E2B9821100}"/>
              </a:ext>
            </a:extLst>
          </p:cNvPr>
          <p:cNvSpPr txBox="1"/>
          <p:nvPr/>
        </p:nvSpPr>
        <p:spPr>
          <a:xfrm>
            <a:off x="2233712" y="2018596"/>
            <a:ext cx="10019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200" b="1">
                <a:solidFill>
                  <a:srgbClr val="FF0000"/>
                </a:solidFill>
                <a:latin typeface="Microsoft YaHei"/>
                <a:ea typeface="Microsoft YaHei"/>
              </a:rPr>
              <a:t>菜單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43459A3-F8FE-275B-97D0-8F8A34E707ED}"/>
              </a:ext>
            </a:extLst>
          </p:cNvPr>
          <p:cNvSpPr/>
          <p:nvPr/>
        </p:nvSpPr>
        <p:spPr>
          <a:xfrm>
            <a:off x="5408042" y="1871996"/>
            <a:ext cx="2531935" cy="391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C55CED4-216C-3C5A-F644-BDFCD999E5DD}"/>
              </a:ext>
            </a:extLst>
          </p:cNvPr>
          <p:cNvSpPr txBox="1"/>
          <p:nvPr/>
        </p:nvSpPr>
        <p:spPr>
          <a:xfrm>
            <a:off x="7897693" y="1920576"/>
            <a:ext cx="15789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編程格子</a:t>
            </a:r>
            <a:endParaRPr lang="zh-TW" altLang="en-US" b="1">
              <a:solidFill>
                <a:srgbClr val="FF0000"/>
              </a:solidFill>
              <a:latin typeface="等线" panose="020F0502020204030204"/>
              <a:ea typeface="新細明體" panose="02020500000000000000" pitchFamily="18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98FD244-E8B8-8471-40EB-F4E17DB00782}"/>
              </a:ext>
            </a:extLst>
          </p:cNvPr>
          <p:cNvSpPr/>
          <p:nvPr/>
        </p:nvSpPr>
        <p:spPr>
          <a:xfrm>
            <a:off x="8028861" y="2760994"/>
            <a:ext cx="1862298" cy="2005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6FECA26-2377-5F38-9A0B-89CF5207A2F3}"/>
              </a:ext>
            </a:extLst>
          </p:cNvPr>
          <p:cNvSpPr txBox="1"/>
          <p:nvPr/>
        </p:nvSpPr>
        <p:spPr>
          <a:xfrm>
            <a:off x="8382602" y="2417031"/>
            <a:ext cx="15789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指令方塊</a:t>
            </a:r>
            <a:endParaRPr lang="zh-TW" altLang="en-US" b="1">
              <a:solidFill>
                <a:srgbClr val="FF0000"/>
              </a:solidFill>
              <a:latin typeface="等线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3790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95D9873-4387-4C0D-A53A-E38878FC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A5B5D0A-935E-4018-83EF-A83BB167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HK" sz="3200">
                <a:latin typeface="Microsoft YaHei"/>
                <a:ea typeface="Microsoft YaHei"/>
              </a:rPr>
              <a:t>iPort 網頁使用示例一：新增燈光指令</a:t>
            </a:r>
            <a:endParaRPr lang="zh-TW" altLang="en-US" sz="3200">
              <a:latin typeface="Microsoft YaHei"/>
              <a:ea typeface="Microsoft YaHei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06C5A4C-BF88-AD80-5582-BFCFDFF96D40}"/>
              </a:ext>
            </a:extLst>
          </p:cNvPr>
          <p:cNvSpPr/>
          <p:nvPr/>
        </p:nvSpPr>
        <p:spPr>
          <a:xfrm>
            <a:off x="5089226" y="3460087"/>
            <a:ext cx="787903" cy="683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8" name="內容版面配置區 7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C65FBD53-4280-74ED-91CA-7369D47373A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266638" y="2029186"/>
            <a:ext cx="5865091" cy="3623754"/>
          </a:xfrm>
        </p:spPr>
      </p:pic>
      <p:pic>
        <p:nvPicPr>
          <p:cNvPr id="17" name="圖片 16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32BB69B6-8C2C-8298-B636-2E44CCB3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" y="2023412"/>
            <a:ext cx="6211455" cy="3623748"/>
          </a:xfrm>
          <a:prstGeom prst="rect">
            <a:avLst/>
          </a:prstGeom>
        </p:spPr>
      </p:pic>
      <p:sp>
        <p:nvSpPr>
          <p:cNvPr id="12" name="椭圆 26">
            <a:extLst>
              <a:ext uri="{FF2B5EF4-FFF2-40B4-BE49-F238E27FC236}">
                <a16:creationId xmlns:a16="http://schemas.microsoft.com/office/drawing/2014/main" id="{D436F4BE-9243-272C-72F6-72E18A3146FD}"/>
              </a:ext>
            </a:extLst>
          </p:cNvPr>
          <p:cNvSpPr/>
          <p:nvPr/>
        </p:nvSpPr>
        <p:spPr>
          <a:xfrm>
            <a:off x="3442294" y="2770462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250ED6-F42F-8E31-46C5-B49D2F3FF8C6}"/>
              </a:ext>
            </a:extLst>
          </p:cNvPr>
          <p:cNvSpPr txBox="1"/>
          <p:nvPr/>
        </p:nvSpPr>
        <p:spPr>
          <a:xfrm>
            <a:off x="3874779" y="2801539"/>
            <a:ext cx="2042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點選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"Light"</a:t>
            </a:r>
          </a:p>
          <a:p>
            <a:endParaRPr lang="zh-TW" altLang="en-US">
              <a:ea typeface="新細明體"/>
            </a:endParaRPr>
          </a:p>
        </p:txBody>
      </p:sp>
      <p:sp>
        <p:nvSpPr>
          <p:cNvPr id="11" name="橢圓 6">
            <a:extLst>
              <a:ext uri="{FF2B5EF4-FFF2-40B4-BE49-F238E27FC236}">
                <a16:creationId xmlns:a16="http://schemas.microsoft.com/office/drawing/2014/main" id="{E3FB387D-3AF5-CE89-89DA-D9D09F63CA6C}"/>
              </a:ext>
            </a:extLst>
          </p:cNvPr>
          <p:cNvSpPr/>
          <p:nvPr/>
        </p:nvSpPr>
        <p:spPr>
          <a:xfrm>
            <a:off x="5604442" y="3272472"/>
            <a:ext cx="633121" cy="636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椭圆 27">
            <a:extLst>
              <a:ext uri="{FF2B5EF4-FFF2-40B4-BE49-F238E27FC236}">
                <a16:creationId xmlns:a16="http://schemas.microsoft.com/office/drawing/2014/main" id="{BA7A8FB1-F053-AEB4-0B65-D935D71A90B1}"/>
              </a:ext>
            </a:extLst>
          </p:cNvPr>
          <p:cNvSpPr/>
          <p:nvPr/>
        </p:nvSpPr>
        <p:spPr>
          <a:xfrm>
            <a:off x="9931504" y="4974159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8D8904D-47E2-86ED-B7D4-0CA456086250}"/>
              </a:ext>
            </a:extLst>
          </p:cNvPr>
          <p:cNvSpPr/>
          <p:nvPr/>
        </p:nvSpPr>
        <p:spPr>
          <a:xfrm>
            <a:off x="10828347" y="4458091"/>
            <a:ext cx="391530" cy="4026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9" name="文字方塊 5">
            <a:extLst>
              <a:ext uri="{FF2B5EF4-FFF2-40B4-BE49-F238E27FC236}">
                <a16:creationId xmlns:a16="http://schemas.microsoft.com/office/drawing/2014/main" id="{127F93AE-1552-08B7-FAD1-614882E6BEDC}"/>
              </a:ext>
            </a:extLst>
          </p:cNvPr>
          <p:cNvSpPr txBox="1"/>
          <p:nvPr/>
        </p:nvSpPr>
        <p:spPr>
          <a:xfrm>
            <a:off x="10352107" y="5017639"/>
            <a:ext cx="260748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揀選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新的燈光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402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4FDCE0-4D36-84C9-DF63-4A05E43393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  <p:pic>
        <p:nvPicPr>
          <p:cNvPr id="6" name="圖片 5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D8345B4B-EAFC-D32C-993A-E0829EA81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5" y="1838156"/>
            <a:ext cx="6096000" cy="3557923"/>
          </a:xfrm>
          <a:prstGeom prst="rect">
            <a:avLst/>
          </a:prstGeom>
        </p:spPr>
      </p:pic>
      <p:pic>
        <p:nvPicPr>
          <p:cNvPr id="8" name="圖片 7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AAA38323-7881-C7A5-CE2A-927BF34A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74" y="1817939"/>
            <a:ext cx="6096000" cy="3586433"/>
          </a:xfrm>
          <a:prstGeom prst="rect">
            <a:avLst/>
          </a:prstGeom>
        </p:spPr>
      </p:pic>
      <p:sp>
        <p:nvSpPr>
          <p:cNvPr id="4" name="椭圆 28">
            <a:extLst>
              <a:ext uri="{FF2B5EF4-FFF2-40B4-BE49-F238E27FC236}">
                <a16:creationId xmlns:a16="http://schemas.microsoft.com/office/drawing/2014/main" id="{CD7469B0-90D0-628B-886C-8BD8665C2066}"/>
              </a:ext>
            </a:extLst>
          </p:cNvPr>
          <p:cNvSpPr/>
          <p:nvPr/>
        </p:nvSpPr>
        <p:spPr>
          <a:xfrm>
            <a:off x="2932813" y="2032109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3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4F910B0-1B1B-17B3-8028-97831E596CE5}"/>
              </a:ext>
            </a:extLst>
          </p:cNvPr>
          <p:cNvSpPr txBox="1"/>
          <p:nvPr/>
        </p:nvSpPr>
        <p:spPr>
          <a:xfrm>
            <a:off x="3360003" y="2030429"/>
            <a:ext cx="2033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左鍵按住指令方塊</a:t>
            </a:r>
            <a:endParaRPr lang="zh-TW">
              <a:latin typeface="Microsoft YaHei"/>
              <a:ea typeface="Microsoft YaHei"/>
            </a:endParaRPr>
          </a:p>
          <a:p>
            <a:pPr algn="l"/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拖拽到編程格子中</a:t>
            </a:r>
            <a:endParaRPr lang="zh-TW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F4E96618-5AB4-E08D-8648-FB3E52696DD2}"/>
              </a:ext>
            </a:extLst>
          </p:cNvPr>
          <p:cNvSpPr/>
          <p:nvPr/>
        </p:nvSpPr>
        <p:spPr>
          <a:xfrm rot="9660000" flipV="1">
            <a:off x="3960717" y="3041381"/>
            <a:ext cx="1446618" cy="19172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橢圓 6">
            <a:extLst>
              <a:ext uri="{FF2B5EF4-FFF2-40B4-BE49-F238E27FC236}">
                <a16:creationId xmlns:a16="http://schemas.microsoft.com/office/drawing/2014/main" id="{2C2A8728-89C5-F2DE-1A65-0D20092B1A15}"/>
              </a:ext>
            </a:extLst>
          </p:cNvPr>
          <p:cNvSpPr/>
          <p:nvPr/>
        </p:nvSpPr>
        <p:spPr>
          <a:xfrm>
            <a:off x="5396624" y="2498926"/>
            <a:ext cx="633121" cy="636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9E209E-5BBC-8867-6799-01DDE4844C7C}"/>
              </a:ext>
            </a:extLst>
          </p:cNvPr>
          <p:cNvSpPr/>
          <p:nvPr/>
        </p:nvSpPr>
        <p:spPr>
          <a:xfrm>
            <a:off x="11112204" y="1838569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rgbClr val="000000"/>
                </a:solidFill>
                <a:ea typeface="+mn-lt"/>
                <a:cs typeface="+mn-lt"/>
              </a:rPr>
              <a:t>完成圖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827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2297AA9-E006-7E2B-7AA9-2ABF4E7B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  <p:pic>
        <p:nvPicPr>
          <p:cNvPr id="5" name="內容版面配置區 4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765BDC61-98A7-FD7D-0159-9B21C26DF04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89408" y="2298132"/>
            <a:ext cx="5767392" cy="3370429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7068B8E2-4717-0FC6-4BB7-CDFBCAD7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err="1">
                <a:latin typeface="Microsoft YaHei"/>
                <a:ea typeface="Microsoft YaHei"/>
              </a:rPr>
              <a:t>i</a:t>
            </a:r>
            <a:r>
              <a:rPr lang="zh-TW" sz="3200">
                <a:latin typeface="Microsoft YaHei"/>
                <a:ea typeface="Microsoft YaHei"/>
              </a:rPr>
              <a:t>Port 網頁使用</a:t>
            </a:r>
            <a:r>
              <a:rPr lang="zh-TW" altLang="en-US" sz="3200">
                <a:latin typeface="Microsoft YaHei"/>
                <a:ea typeface="Microsoft YaHei"/>
              </a:rPr>
              <a:t>示例二：新增文字指令</a:t>
            </a:r>
          </a:p>
        </p:txBody>
      </p:sp>
      <p:pic>
        <p:nvPicPr>
          <p:cNvPr id="4" name="圖片 3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B66BD202-A30C-1854-81BB-C1C65E74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" t="-90" b="461"/>
          <a:stretch/>
        </p:blipFill>
        <p:spPr>
          <a:xfrm>
            <a:off x="6056378" y="2304872"/>
            <a:ext cx="5781950" cy="3360600"/>
          </a:xfrm>
          <a:prstGeom prst="rect">
            <a:avLst/>
          </a:prstGeom>
        </p:spPr>
      </p:pic>
      <p:sp>
        <p:nvSpPr>
          <p:cNvPr id="8" name="箭號: 上彎 7">
            <a:extLst>
              <a:ext uri="{FF2B5EF4-FFF2-40B4-BE49-F238E27FC236}">
                <a16:creationId xmlns:a16="http://schemas.microsoft.com/office/drawing/2014/main" id="{18EDA1A7-4C8D-1AD1-9D91-D4BA675876D3}"/>
              </a:ext>
            </a:extLst>
          </p:cNvPr>
          <p:cNvSpPr/>
          <p:nvPr/>
        </p:nvSpPr>
        <p:spPr>
          <a:xfrm rot="5400000">
            <a:off x="9435711" y="5493374"/>
            <a:ext cx="439305" cy="908813"/>
          </a:xfrm>
          <a:prstGeom prst="bentUpArrow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E19096F-B9C4-3D55-3FB5-EC5E08EBD9C1}"/>
              </a:ext>
            </a:extLst>
          </p:cNvPr>
          <p:cNvSpPr/>
          <p:nvPr/>
        </p:nvSpPr>
        <p:spPr>
          <a:xfrm>
            <a:off x="10124268" y="5701254"/>
            <a:ext cx="1044035" cy="557292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A8DBD"/>
                </a:solidFill>
              </a:rPr>
              <a:t>續下頁</a:t>
            </a:r>
            <a:endParaRPr lang="en-HK" b="1">
              <a:solidFill>
                <a:srgbClr val="CA8DBD"/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495A7FB-C26A-B511-617E-C0587865CACA}"/>
              </a:ext>
            </a:extLst>
          </p:cNvPr>
          <p:cNvSpPr/>
          <p:nvPr/>
        </p:nvSpPr>
        <p:spPr>
          <a:xfrm>
            <a:off x="5070547" y="3551519"/>
            <a:ext cx="481214" cy="454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2DD7582C-8B06-D362-58F8-1A3BC3E0DAFC}"/>
              </a:ext>
            </a:extLst>
          </p:cNvPr>
          <p:cNvSpPr/>
          <p:nvPr/>
        </p:nvSpPr>
        <p:spPr>
          <a:xfrm>
            <a:off x="10658546" y="4198064"/>
            <a:ext cx="827577" cy="361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A6D23DED-7038-88EF-64A7-66C5CD18C7C3}"/>
              </a:ext>
            </a:extLst>
          </p:cNvPr>
          <p:cNvSpPr/>
          <p:nvPr/>
        </p:nvSpPr>
        <p:spPr>
          <a:xfrm>
            <a:off x="3699196" y="2411955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9" name="椭圆 27">
            <a:extLst>
              <a:ext uri="{FF2B5EF4-FFF2-40B4-BE49-F238E27FC236}">
                <a16:creationId xmlns:a16="http://schemas.microsoft.com/office/drawing/2014/main" id="{89E261C4-A163-892C-7201-3AE53D126174}"/>
              </a:ext>
            </a:extLst>
          </p:cNvPr>
          <p:cNvSpPr/>
          <p:nvPr/>
        </p:nvSpPr>
        <p:spPr>
          <a:xfrm>
            <a:off x="7787766" y="4237825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C014768-BDEE-2826-BD37-0B1D6A72F137}"/>
              </a:ext>
            </a:extLst>
          </p:cNvPr>
          <p:cNvSpPr txBox="1"/>
          <p:nvPr/>
        </p:nvSpPr>
        <p:spPr>
          <a:xfrm>
            <a:off x="4163837" y="2438651"/>
            <a:ext cx="22991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點選"Display"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E8ACDA8-0E1B-79B4-3451-0ABFAF94DAB5}"/>
              </a:ext>
            </a:extLst>
          </p:cNvPr>
          <p:cNvSpPr txBox="1"/>
          <p:nvPr/>
        </p:nvSpPr>
        <p:spPr>
          <a:xfrm>
            <a:off x="8220983" y="4202578"/>
            <a:ext cx="29564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點選預設文字</a:t>
            </a:r>
            <a:endParaRPr lang="zh-TW">
              <a:solidFill>
                <a:srgbClr val="000000"/>
              </a:solidFill>
              <a:latin typeface="等线" panose="020F0502020204030204"/>
              <a:ea typeface="新細明體" panose="02020500000000000000" pitchFamily="18" charset="-12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“Hello World"</a:t>
            </a:r>
            <a:endParaRPr 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876256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4C71CB4-4A77-C747-1A69-31C2872252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  <p:pic>
        <p:nvPicPr>
          <p:cNvPr id="6" name="圖片 5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4D23A9E9-0B59-DEE8-6802-CCE05DA4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98" y="1943093"/>
            <a:ext cx="5808538" cy="3390031"/>
          </a:xfrm>
          <a:prstGeom prst="rect">
            <a:avLst/>
          </a:prstGeom>
        </p:spPr>
      </p:pic>
      <p:pic>
        <p:nvPicPr>
          <p:cNvPr id="8" name="圖片 7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52726579-FDAB-3109-B778-6F1F2F66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2" y="1947702"/>
            <a:ext cx="5634182" cy="338541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34E1D06-5B5B-976B-4C7C-0375C20FF4A4}"/>
              </a:ext>
            </a:extLst>
          </p:cNvPr>
          <p:cNvSpPr/>
          <p:nvPr/>
        </p:nvSpPr>
        <p:spPr>
          <a:xfrm>
            <a:off x="10766002" y="1944432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rgbClr val="000000"/>
                </a:solidFill>
                <a:ea typeface="+mn-lt"/>
                <a:cs typeface="+mn-lt"/>
              </a:rPr>
              <a:t>完成圖</a:t>
            </a:r>
            <a:endParaRPr lang="zh-TW" altLang="en-US"/>
          </a:p>
        </p:txBody>
      </p:sp>
      <p:sp>
        <p:nvSpPr>
          <p:cNvPr id="5" name="椭圆 28">
            <a:extLst>
              <a:ext uri="{FF2B5EF4-FFF2-40B4-BE49-F238E27FC236}">
                <a16:creationId xmlns:a16="http://schemas.microsoft.com/office/drawing/2014/main" id="{C715592C-857D-563D-7098-A3D341A97388}"/>
              </a:ext>
            </a:extLst>
          </p:cNvPr>
          <p:cNvSpPr/>
          <p:nvPr/>
        </p:nvSpPr>
        <p:spPr>
          <a:xfrm>
            <a:off x="1780960" y="4094220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3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F7ACB12-EE7E-E4BF-2D37-6A69DF788102}"/>
              </a:ext>
            </a:extLst>
          </p:cNvPr>
          <p:cNvSpPr txBox="1"/>
          <p:nvPr/>
        </p:nvSpPr>
        <p:spPr>
          <a:xfrm>
            <a:off x="2207006" y="4050047"/>
            <a:ext cx="27687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輸入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新的文字, </a:t>
            </a:r>
            <a:endParaRPr lang="zh-TW" altLang="en-US" b="1">
              <a:solidFill>
                <a:srgbClr val="FF0000"/>
              </a:solidFill>
              <a:latin typeface="Microsoft YaHei"/>
              <a:ea typeface="Microsoft YaHei"/>
            </a:endParaRPr>
          </a:p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例如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"Smile to camera"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B0892C-B2F4-9F16-27EF-C66490F43375}"/>
              </a:ext>
            </a:extLst>
          </p:cNvPr>
          <p:cNvSpPr/>
          <p:nvPr/>
        </p:nvSpPr>
        <p:spPr>
          <a:xfrm rot="9660000" flipV="1">
            <a:off x="2968830" y="2863320"/>
            <a:ext cx="2739708" cy="13399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C9973C22-190C-4A51-27FD-03EFD22D94F2}"/>
              </a:ext>
            </a:extLst>
          </p:cNvPr>
          <p:cNvSpPr/>
          <p:nvPr/>
        </p:nvSpPr>
        <p:spPr>
          <a:xfrm>
            <a:off x="5624728" y="2223792"/>
            <a:ext cx="481214" cy="454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E5F30-7A05-6A85-F1D7-703D772B13DD}"/>
              </a:ext>
            </a:extLst>
          </p:cNvPr>
          <p:cNvSpPr txBox="1"/>
          <p:nvPr/>
        </p:nvSpPr>
        <p:spPr>
          <a:xfrm>
            <a:off x="3612292" y="138807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Segoe UI"/>
                <a:ea typeface="Microsoft YaHei"/>
                <a:cs typeface="Segoe UI"/>
              </a:rPr>
              <a:t>左鍵按住指令方塊</a:t>
            </a:r>
            <a:r>
              <a:rPr lang="zh-TW" altLang="en-US">
                <a:latin typeface="Segoe UI"/>
                <a:ea typeface="Microsoft YaHei"/>
                <a:cs typeface="Segoe UI"/>
              </a:rPr>
              <a:t>​</a:t>
            </a:r>
          </a:p>
          <a:p>
            <a:r>
              <a:rPr lang="zh-TW" altLang="en-US" b="1">
                <a:solidFill>
                  <a:srgbClr val="FF0000"/>
                </a:solidFill>
                <a:latin typeface="Segoe UI"/>
                <a:ea typeface="Microsoft YaHei"/>
                <a:cs typeface="Segoe UI"/>
              </a:rPr>
              <a:t>拖拽到編程格子中</a:t>
            </a:r>
          </a:p>
        </p:txBody>
      </p:sp>
      <p:sp>
        <p:nvSpPr>
          <p:cNvPr id="14" name="椭圆 28">
            <a:extLst>
              <a:ext uri="{FF2B5EF4-FFF2-40B4-BE49-F238E27FC236}">
                <a16:creationId xmlns:a16="http://schemas.microsoft.com/office/drawing/2014/main" id="{08EF0DE1-F122-7D55-3FA8-74CE800EF0E0}"/>
              </a:ext>
            </a:extLst>
          </p:cNvPr>
          <p:cNvSpPr/>
          <p:nvPr/>
        </p:nvSpPr>
        <p:spPr>
          <a:xfrm>
            <a:off x="3191690" y="1499301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/>
                <a:ea typeface="PingFang TC"/>
                <a:cs typeface="Arial Black" panose="020B0604020202020204" pitchFamily="34" charset="0"/>
              </a:rPr>
              <a:t>4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6" name="橢圓 12">
            <a:extLst>
              <a:ext uri="{FF2B5EF4-FFF2-40B4-BE49-F238E27FC236}">
                <a16:creationId xmlns:a16="http://schemas.microsoft.com/office/drawing/2014/main" id="{9C95211D-DF9A-FF0A-8223-7BAF135EF6E3}"/>
              </a:ext>
            </a:extLst>
          </p:cNvPr>
          <p:cNvSpPr/>
          <p:nvPr/>
        </p:nvSpPr>
        <p:spPr>
          <a:xfrm>
            <a:off x="5046519" y="3868551"/>
            <a:ext cx="827577" cy="361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7680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75B84D-9849-DA36-6BB7-3AC15C48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  <p:pic>
        <p:nvPicPr>
          <p:cNvPr id="5" name="內容版面配置區 4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DBC5CE6E-B3F6-4546-C589-E777884ACD2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106792" y="2093358"/>
            <a:ext cx="6084455" cy="3684866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4BB0333-67ED-33F7-985E-4B85EED2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sz="3200">
                <a:latin typeface="Microsoft YaHei"/>
                <a:ea typeface="Microsoft YaHei"/>
              </a:rPr>
              <a:t>iPort 網頁使用示例</a:t>
            </a:r>
            <a:r>
              <a:rPr lang="zh-TW" altLang="en-US" sz="3200">
                <a:latin typeface="Microsoft YaHei"/>
                <a:ea typeface="Microsoft YaHei"/>
              </a:rPr>
              <a:t>三</a:t>
            </a:r>
            <a:r>
              <a:rPr lang="zh-TW" sz="3200">
                <a:latin typeface="Microsoft YaHei"/>
                <a:ea typeface="Microsoft YaHei"/>
              </a:rPr>
              <a:t>：新增</a:t>
            </a:r>
            <a:r>
              <a:rPr lang="zh-TW" altLang="en-US" sz="3200">
                <a:latin typeface="Microsoft YaHei"/>
                <a:ea typeface="Microsoft YaHei"/>
              </a:rPr>
              <a:t>聲音</a:t>
            </a:r>
            <a:r>
              <a:rPr lang="zh-TW" sz="3200">
                <a:latin typeface="Microsoft YaHei"/>
                <a:ea typeface="Microsoft YaHei"/>
              </a:rPr>
              <a:t>指令</a:t>
            </a:r>
            <a:endParaRPr lang="zh-TW"/>
          </a:p>
        </p:txBody>
      </p:sp>
      <p:pic>
        <p:nvPicPr>
          <p:cNvPr id="6" name="圖片 5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72140A48-5E63-C9F7-96DF-174490E6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25" y="2099130"/>
            <a:ext cx="6096000" cy="3689165"/>
          </a:xfrm>
          <a:prstGeom prst="rect">
            <a:avLst/>
          </a:prstGeom>
        </p:spPr>
      </p:pic>
      <p:sp>
        <p:nvSpPr>
          <p:cNvPr id="8" name="文字方塊 13">
            <a:extLst>
              <a:ext uri="{FF2B5EF4-FFF2-40B4-BE49-F238E27FC236}">
                <a16:creationId xmlns:a16="http://schemas.microsoft.com/office/drawing/2014/main" id="{EC6C4909-1C2A-57B9-0449-80F6A3B01CB5}"/>
              </a:ext>
            </a:extLst>
          </p:cNvPr>
          <p:cNvSpPr txBox="1"/>
          <p:nvPr/>
        </p:nvSpPr>
        <p:spPr>
          <a:xfrm>
            <a:off x="3886685" y="2491976"/>
            <a:ext cx="2042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點選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"Music"</a:t>
            </a:r>
          </a:p>
          <a:p>
            <a:endParaRPr lang="zh-TW" altLang="en-US">
              <a:ea typeface="新細明體"/>
            </a:endParaRPr>
          </a:p>
        </p:txBody>
      </p:sp>
      <p:sp>
        <p:nvSpPr>
          <p:cNvPr id="10" name="椭圆 26">
            <a:extLst>
              <a:ext uri="{FF2B5EF4-FFF2-40B4-BE49-F238E27FC236}">
                <a16:creationId xmlns:a16="http://schemas.microsoft.com/office/drawing/2014/main" id="{E0EA58E2-1FF6-9D76-C129-D6FE9C4C1330}"/>
              </a:ext>
            </a:extLst>
          </p:cNvPr>
          <p:cNvSpPr/>
          <p:nvPr/>
        </p:nvSpPr>
        <p:spPr>
          <a:xfrm>
            <a:off x="3454200" y="2460899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2" name="橢圓 6">
            <a:extLst>
              <a:ext uri="{FF2B5EF4-FFF2-40B4-BE49-F238E27FC236}">
                <a16:creationId xmlns:a16="http://schemas.microsoft.com/office/drawing/2014/main" id="{452A1929-12AB-6FEA-D082-D73ACF9EE647}"/>
              </a:ext>
            </a:extLst>
          </p:cNvPr>
          <p:cNvSpPr/>
          <p:nvPr/>
        </p:nvSpPr>
        <p:spPr>
          <a:xfrm>
            <a:off x="4434382" y="3507712"/>
            <a:ext cx="585497" cy="528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文字方塊 13">
            <a:extLst>
              <a:ext uri="{FF2B5EF4-FFF2-40B4-BE49-F238E27FC236}">
                <a16:creationId xmlns:a16="http://schemas.microsoft.com/office/drawing/2014/main" id="{62CCFE1C-7847-9EC4-89FB-91A6FE6156DC}"/>
              </a:ext>
            </a:extLst>
          </p:cNvPr>
          <p:cNvSpPr txBox="1"/>
          <p:nvPr/>
        </p:nvSpPr>
        <p:spPr>
          <a:xfrm>
            <a:off x="10196996" y="5194694"/>
            <a:ext cx="2042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揀</a:t>
            </a:r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選新的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聲音</a:t>
            </a:r>
            <a:endParaRPr lang="zh-TW">
              <a:solidFill>
                <a:srgbClr val="000000"/>
              </a:solidFill>
              <a:latin typeface="Microsoft YaHei"/>
              <a:ea typeface="Microsoft YaHei"/>
            </a:endParaRPr>
          </a:p>
          <a:p>
            <a:endParaRPr lang="zh-TW" altLang="en-US">
              <a:solidFill>
                <a:srgbClr val="000000"/>
              </a:solidFill>
              <a:latin typeface="等线" panose="020F0502020204030204"/>
              <a:ea typeface="新細明體"/>
            </a:endParaRPr>
          </a:p>
        </p:txBody>
      </p:sp>
      <p:sp>
        <p:nvSpPr>
          <p:cNvPr id="14" name="椭圆 26">
            <a:extLst>
              <a:ext uri="{FF2B5EF4-FFF2-40B4-BE49-F238E27FC236}">
                <a16:creationId xmlns:a16="http://schemas.microsoft.com/office/drawing/2014/main" id="{C1148CEE-6745-8F92-8C68-8E93441F0259}"/>
              </a:ext>
            </a:extLst>
          </p:cNvPr>
          <p:cNvSpPr/>
          <p:nvPr/>
        </p:nvSpPr>
        <p:spPr>
          <a:xfrm>
            <a:off x="9764513" y="5163618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/>
                <a:ea typeface="PingFang TC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16" name="橢圓 17">
            <a:extLst>
              <a:ext uri="{FF2B5EF4-FFF2-40B4-BE49-F238E27FC236}">
                <a16:creationId xmlns:a16="http://schemas.microsoft.com/office/drawing/2014/main" id="{F31874F3-BC65-8F88-3C06-6F0609EFCD58}"/>
              </a:ext>
            </a:extLst>
          </p:cNvPr>
          <p:cNvSpPr/>
          <p:nvPr/>
        </p:nvSpPr>
        <p:spPr>
          <a:xfrm>
            <a:off x="10852520" y="4291405"/>
            <a:ext cx="403076" cy="4142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箭號: 上彎 7">
            <a:extLst>
              <a:ext uri="{FF2B5EF4-FFF2-40B4-BE49-F238E27FC236}">
                <a16:creationId xmlns:a16="http://schemas.microsoft.com/office/drawing/2014/main" id="{7C7EFC86-744F-2144-CEEC-574353A7F426}"/>
              </a:ext>
            </a:extLst>
          </p:cNvPr>
          <p:cNvSpPr/>
          <p:nvPr/>
        </p:nvSpPr>
        <p:spPr>
          <a:xfrm rot="5400000">
            <a:off x="9497495" y="5555158"/>
            <a:ext cx="439305" cy="908813"/>
          </a:xfrm>
          <a:prstGeom prst="bentUpArrow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矩形: 圓角 9">
            <a:extLst>
              <a:ext uri="{FF2B5EF4-FFF2-40B4-BE49-F238E27FC236}">
                <a16:creationId xmlns:a16="http://schemas.microsoft.com/office/drawing/2014/main" id="{E4344A5F-9D6A-ECC9-74FD-7AA464A0C144}"/>
              </a:ext>
            </a:extLst>
          </p:cNvPr>
          <p:cNvSpPr/>
          <p:nvPr/>
        </p:nvSpPr>
        <p:spPr>
          <a:xfrm>
            <a:off x="10186052" y="5763038"/>
            <a:ext cx="1044035" cy="557292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A8DBD"/>
                </a:solidFill>
              </a:rPr>
              <a:t>續下頁</a:t>
            </a:r>
            <a:endParaRPr lang="en-HK" b="1">
              <a:solidFill>
                <a:srgbClr val="CA8D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09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71252F1-1D58-984E-A27D-BAE557CBF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  <p:pic>
        <p:nvPicPr>
          <p:cNvPr id="6" name="圖片 4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E43AB397-AB06-02B1-41C1-D3B3D24E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" t="-77" r="-768" b="3060"/>
          <a:stretch/>
        </p:blipFill>
        <p:spPr>
          <a:xfrm>
            <a:off x="6143134" y="2062088"/>
            <a:ext cx="5892706" cy="364322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86061-8570-FBD7-397E-D6B08C16FBE4}"/>
              </a:ext>
            </a:extLst>
          </p:cNvPr>
          <p:cNvGrpSpPr/>
          <p:nvPr/>
        </p:nvGrpSpPr>
        <p:grpSpPr>
          <a:xfrm>
            <a:off x="216242" y="2060650"/>
            <a:ext cx="5897455" cy="3641976"/>
            <a:chOff x="-20595" y="1978272"/>
            <a:chExt cx="6072509" cy="3837625"/>
          </a:xfrm>
        </p:grpSpPr>
        <p:pic>
          <p:nvPicPr>
            <p:cNvPr id="5" name="圖片 4" descr="一張含有 文字, 螢幕擷取畫面, 軟體, 陳列 的圖片&#10;&#10;自動產生的描述">
              <a:extLst>
                <a:ext uri="{FF2B5EF4-FFF2-40B4-BE49-F238E27FC236}">
                  <a16:creationId xmlns:a16="http://schemas.microsoft.com/office/drawing/2014/main" id="{D2AE1E18-12E8-CB21-46DE-E68405C3F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595" y="1978272"/>
              <a:ext cx="6072509" cy="3837625"/>
            </a:xfrm>
            <a:prstGeom prst="rect">
              <a:avLst/>
            </a:prstGeom>
          </p:spPr>
        </p:pic>
        <p:sp>
          <p:nvSpPr>
            <p:cNvPr id="8" name="文字方塊 13">
              <a:extLst>
                <a:ext uri="{FF2B5EF4-FFF2-40B4-BE49-F238E27FC236}">
                  <a16:creationId xmlns:a16="http://schemas.microsoft.com/office/drawing/2014/main" id="{A73C04BB-A587-0973-762D-26B5FC4B4316}"/>
                </a:ext>
              </a:extLst>
            </p:cNvPr>
            <p:cNvSpPr txBox="1"/>
            <p:nvPr/>
          </p:nvSpPr>
          <p:spPr>
            <a:xfrm>
              <a:off x="3029467" y="2188437"/>
              <a:ext cx="2307795" cy="126481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rgbClr val="FF0000"/>
                  </a:solidFill>
                  <a:latin typeface="Microsoft YaHei"/>
                  <a:ea typeface="Microsoft YaHei"/>
                </a:rPr>
                <a:t>左鍵</a:t>
              </a:r>
              <a:r>
                <a:rPr lang="zh-TW" b="1">
                  <a:solidFill>
                    <a:srgbClr val="FF0000"/>
                  </a:solidFill>
                  <a:latin typeface="Microsoft YaHei"/>
                  <a:ea typeface="Microsoft YaHei"/>
                </a:rPr>
                <a:t>按住指令方塊</a:t>
              </a:r>
              <a:endParaRPr lang="zh-TW">
                <a:solidFill>
                  <a:srgbClr val="000000"/>
                </a:solidFill>
                <a:latin typeface="Microsoft YaHei"/>
                <a:ea typeface="Microsoft YaHei"/>
              </a:endParaRPr>
            </a:p>
            <a:p>
              <a:r>
                <a:rPr lang="zh-TW" b="1">
                  <a:solidFill>
                    <a:srgbClr val="FF0000"/>
                  </a:solidFill>
                  <a:latin typeface="Microsoft YaHei"/>
                  <a:ea typeface="Microsoft YaHei"/>
                </a:rPr>
                <a:t>拖拽到編</a:t>
              </a:r>
              <a:r>
                <a:rPr lang="zh-TW" altLang="en-US" b="1">
                  <a:solidFill>
                    <a:srgbClr val="FF0000"/>
                  </a:solidFill>
                  <a:latin typeface="Microsoft YaHei"/>
                  <a:ea typeface="Microsoft YaHei"/>
                </a:rPr>
                <a:t>程格子</a:t>
              </a:r>
              <a:r>
                <a:rPr lang="zh-TW" b="1">
                  <a:solidFill>
                    <a:srgbClr val="FF0000"/>
                  </a:solidFill>
                  <a:latin typeface="Microsoft YaHei"/>
                  <a:ea typeface="Microsoft YaHei"/>
                </a:rPr>
                <a:t>中</a:t>
              </a:r>
              <a:endParaRPr lang="zh-TW">
                <a:solidFill>
                  <a:srgbClr val="000000"/>
                </a:solidFill>
                <a:latin typeface="Microsoft YaHei"/>
                <a:ea typeface="Microsoft YaHei"/>
              </a:endParaRPr>
            </a:p>
            <a:p>
              <a:endParaRPr lang="zh-TW" altLang="en-US" b="1">
                <a:solidFill>
                  <a:srgbClr val="FF0000"/>
                </a:solidFill>
                <a:latin typeface="Microsoft YaHei"/>
                <a:ea typeface="Microsoft YaHei"/>
              </a:endParaRPr>
            </a:p>
            <a:p>
              <a:endParaRPr lang="zh-TW" altLang="en-US">
                <a:solidFill>
                  <a:srgbClr val="000000"/>
                </a:solidFill>
                <a:latin typeface="等线" panose="020F0502020204030204"/>
                <a:ea typeface="新細明體"/>
              </a:endParaRPr>
            </a:p>
          </p:txBody>
        </p:sp>
        <p:sp>
          <p:nvSpPr>
            <p:cNvPr id="10" name="椭圆 26">
              <a:extLst>
                <a:ext uri="{FF2B5EF4-FFF2-40B4-BE49-F238E27FC236}">
                  <a16:creationId xmlns:a16="http://schemas.microsoft.com/office/drawing/2014/main" id="{EB3E85A5-44FD-89D0-6CEE-3BBF59DB40F7}"/>
                </a:ext>
              </a:extLst>
            </p:cNvPr>
            <p:cNvSpPr/>
            <p:nvPr/>
          </p:nvSpPr>
          <p:spPr>
            <a:xfrm>
              <a:off x="2597594" y="2240292"/>
              <a:ext cx="423511" cy="4235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kumimoji="1" lang="en-US" altLang="zh-CN">
                  <a:solidFill>
                    <a:schemeClr val="bg1"/>
                  </a:solidFill>
                  <a:latin typeface="Arial Black"/>
                  <a:ea typeface="PingFang TC"/>
                  <a:cs typeface="Arial Black" panose="020B0604020202020204" pitchFamily="34" charset="0"/>
                </a:rPr>
                <a:t>3</a:t>
              </a:r>
              <a:endParaRPr kumimoji="1" lang="zh-CN" altLang="en-US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endParaRPr>
            </a:p>
          </p:txBody>
        </p:sp>
        <p:sp>
          <p:nvSpPr>
            <p:cNvPr id="12" name="箭號: 向右 5">
              <a:extLst>
                <a:ext uri="{FF2B5EF4-FFF2-40B4-BE49-F238E27FC236}">
                  <a16:creationId xmlns:a16="http://schemas.microsoft.com/office/drawing/2014/main" id="{6957933D-4137-FFBD-E25B-E92503C833E6}"/>
                </a:ext>
              </a:extLst>
            </p:cNvPr>
            <p:cNvSpPr/>
            <p:nvPr/>
          </p:nvSpPr>
          <p:spPr>
            <a:xfrm rot="9240000" flipV="1">
              <a:off x="3225013" y="3942464"/>
              <a:ext cx="1080284" cy="26973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橢圓 6">
              <a:extLst>
                <a:ext uri="{FF2B5EF4-FFF2-40B4-BE49-F238E27FC236}">
                  <a16:creationId xmlns:a16="http://schemas.microsoft.com/office/drawing/2014/main" id="{9C50E330-8358-65B1-D58C-7A080E91E3F1}"/>
                </a:ext>
              </a:extLst>
            </p:cNvPr>
            <p:cNvSpPr/>
            <p:nvPr/>
          </p:nvSpPr>
          <p:spPr>
            <a:xfrm>
              <a:off x="4331409" y="3456226"/>
              <a:ext cx="544308" cy="4670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sp>
        <p:nvSpPr>
          <p:cNvPr id="16" name="矩形 8">
            <a:extLst>
              <a:ext uri="{FF2B5EF4-FFF2-40B4-BE49-F238E27FC236}">
                <a16:creationId xmlns:a16="http://schemas.microsoft.com/office/drawing/2014/main" id="{E3189F55-B3EC-3BF0-7D1B-652D9F2E1AB0}"/>
              </a:ext>
            </a:extLst>
          </p:cNvPr>
          <p:cNvSpPr/>
          <p:nvPr/>
        </p:nvSpPr>
        <p:spPr>
          <a:xfrm>
            <a:off x="10915469" y="2057702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rgbClr val="000000"/>
                </a:solidFill>
                <a:ea typeface="+mn-lt"/>
                <a:cs typeface="+mn-lt"/>
              </a:rPr>
              <a:t>完成圖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737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40E3C7A-3566-459B-1089-9842470A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37</a:t>
            </a:fld>
            <a:endParaRPr kumimoji="1" lang="zh-CN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09C4F877-E6B2-7813-B24E-19635EEB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sz="3200">
                <a:latin typeface="Microsoft YaHei"/>
                <a:ea typeface="Microsoft YaHei"/>
              </a:rPr>
              <a:t>iPort 網頁使用示例</a:t>
            </a:r>
            <a:r>
              <a:rPr lang="zh-TW" altLang="en-US" sz="3200">
                <a:latin typeface="Microsoft YaHei"/>
                <a:ea typeface="Microsoft YaHei"/>
              </a:rPr>
              <a:t>四</a:t>
            </a:r>
            <a:r>
              <a:rPr lang="zh-TW" sz="3200">
                <a:latin typeface="Microsoft YaHei"/>
                <a:ea typeface="Microsoft YaHei"/>
              </a:rPr>
              <a:t>：新增</a:t>
            </a:r>
            <a:r>
              <a:rPr lang="zh-TW" altLang="en-US" sz="3200">
                <a:latin typeface="Microsoft YaHei"/>
                <a:ea typeface="Microsoft YaHei"/>
              </a:rPr>
              <a:t>停頓</a:t>
            </a:r>
            <a:r>
              <a:rPr lang="zh-TW" sz="3200">
                <a:latin typeface="Microsoft YaHei"/>
                <a:ea typeface="Microsoft YaHei"/>
              </a:rPr>
              <a:t>指令</a:t>
            </a:r>
            <a:endParaRPr lang="zh-TW"/>
          </a:p>
        </p:txBody>
      </p:sp>
      <p:pic>
        <p:nvPicPr>
          <p:cNvPr id="9" name="圖片 8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BC548E46-A11B-D5DC-9239-F1BBF26E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611" y="1987850"/>
            <a:ext cx="6096000" cy="3725333"/>
          </a:xfrm>
          <a:prstGeom prst="rect">
            <a:avLst/>
          </a:prstGeom>
        </p:spPr>
      </p:pic>
      <p:pic>
        <p:nvPicPr>
          <p:cNvPr id="13" name="圖片 8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5607CA3A-8CC4-2CE5-76CE-A5C8D473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" y="1987850"/>
            <a:ext cx="6096000" cy="3725333"/>
          </a:xfrm>
          <a:prstGeom prst="rect">
            <a:avLst/>
          </a:prstGeom>
        </p:spPr>
      </p:pic>
      <p:sp>
        <p:nvSpPr>
          <p:cNvPr id="22" name="橢圓 6">
            <a:extLst>
              <a:ext uri="{FF2B5EF4-FFF2-40B4-BE49-F238E27FC236}">
                <a16:creationId xmlns:a16="http://schemas.microsoft.com/office/drawing/2014/main" id="{EBC89197-873B-BB56-D416-F4B81007962E}"/>
              </a:ext>
            </a:extLst>
          </p:cNvPr>
          <p:cNvSpPr/>
          <p:nvPr/>
        </p:nvSpPr>
        <p:spPr>
          <a:xfrm>
            <a:off x="5406072" y="3543908"/>
            <a:ext cx="585497" cy="528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4" name="文字方塊 13">
            <a:extLst>
              <a:ext uri="{FF2B5EF4-FFF2-40B4-BE49-F238E27FC236}">
                <a16:creationId xmlns:a16="http://schemas.microsoft.com/office/drawing/2014/main" id="{C9C671E3-DAA1-48A2-D376-4107434A0C89}"/>
              </a:ext>
            </a:extLst>
          </p:cNvPr>
          <p:cNvSpPr txBox="1"/>
          <p:nvPr/>
        </p:nvSpPr>
        <p:spPr>
          <a:xfrm>
            <a:off x="4247090" y="2358111"/>
            <a:ext cx="2042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點選</a:t>
            </a:r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"Pause"</a:t>
            </a:r>
          </a:p>
          <a:p>
            <a:endParaRPr lang="zh-TW" altLang="en-US">
              <a:ea typeface="新細明體"/>
            </a:endParaRPr>
          </a:p>
        </p:txBody>
      </p:sp>
      <p:sp>
        <p:nvSpPr>
          <p:cNvPr id="26" name="椭圆 26">
            <a:extLst>
              <a:ext uri="{FF2B5EF4-FFF2-40B4-BE49-F238E27FC236}">
                <a16:creationId xmlns:a16="http://schemas.microsoft.com/office/drawing/2014/main" id="{EFAC4A2D-A022-BFDB-C997-7D99C65282BE}"/>
              </a:ext>
            </a:extLst>
          </p:cNvPr>
          <p:cNvSpPr/>
          <p:nvPr/>
        </p:nvSpPr>
        <p:spPr>
          <a:xfrm>
            <a:off x="3814605" y="2327034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 panose="020B0604020202020204" pitchFamily="34" charset="0"/>
                <a:ea typeface="PingFang TC" panose="020B0400000000000000" pitchFamily="34" charset="-120"/>
                <a:cs typeface="Arial Black" panose="020B0604020202020204" pitchFamily="34" charset="0"/>
              </a:rPr>
              <a:t>1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27" name="橢圓 6">
            <a:extLst>
              <a:ext uri="{FF2B5EF4-FFF2-40B4-BE49-F238E27FC236}">
                <a16:creationId xmlns:a16="http://schemas.microsoft.com/office/drawing/2014/main" id="{E5356190-5124-1E0A-587E-BF3D022D2A10}"/>
              </a:ext>
            </a:extLst>
          </p:cNvPr>
          <p:cNvSpPr/>
          <p:nvPr/>
        </p:nvSpPr>
        <p:spPr>
          <a:xfrm>
            <a:off x="11385059" y="4413873"/>
            <a:ext cx="667874" cy="3744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1" name="椭圆 26">
            <a:extLst>
              <a:ext uri="{FF2B5EF4-FFF2-40B4-BE49-F238E27FC236}">
                <a16:creationId xmlns:a16="http://schemas.microsoft.com/office/drawing/2014/main" id="{C26387CA-A032-6A09-4B4F-95F82D2E434C}"/>
              </a:ext>
            </a:extLst>
          </p:cNvPr>
          <p:cNvSpPr/>
          <p:nvPr/>
        </p:nvSpPr>
        <p:spPr>
          <a:xfrm>
            <a:off x="10114621" y="4957672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/>
                <a:ea typeface="PingFang TC"/>
                <a:cs typeface="Arial Black" panose="020B0604020202020204" pitchFamily="34" charset="0"/>
              </a:rPr>
              <a:t>2</a:t>
            </a:r>
            <a:endParaRPr kumimoji="1" lang="zh-CN" altLang="en-US">
              <a:solidFill>
                <a:schemeClr val="bg1"/>
              </a:solidFill>
              <a:latin typeface="Arial Black" panose="020B0604020202020204" pitchFamily="34" charset="0"/>
              <a:ea typeface="PingFang TC" panose="020B0400000000000000" pitchFamily="34" charset="-120"/>
              <a:cs typeface="Arial Black" panose="020B0604020202020204" pitchFamily="34" charset="0"/>
            </a:endParaRPr>
          </a:p>
        </p:txBody>
      </p:sp>
      <p:sp>
        <p:nvSpPr>
          <p:cNvPr id="33" name="文字方塊 13">
            <a:extLst>
              <a:ext uri="{FF2B5EF4-FFF2-40B4-BE49-F238E27FC236}">
                <a16:creationId xmlns:a16="http://schemas.microsoft.com/office/drawing/2014/main" id="{F5A32959-2E08-9DE8-540A-16568AC61728}"/>
              </a:ext>
            </a:extLst>
          </p:cNvPr>
          <p:cNvSpPr txBox="1"/>
          <p:nvPr/>
        </p:nvSpPr>
        <p:spPr>
          <a:xfrm>
            <a:off x="10536807" y="4999046"/>
            <a:ext cx="2042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修改停頓秒數</a:t>
            </a:r>
          </a:p>
          <a:p>
            <a:endParaRPr lang="zh-TW" altLang="en-US">
              <a:solidFill>
                <a:srgbClr val="000000"/>
              </a:solidFill>
              <a:latin typeface="等线" panose="020F0502020204030204"/>
              <a:ea typeface="新細明體"/>
            </a:endParaRPr>
          </a:p>
        </p:txBody>
      </p:sp>
      <p:sp>
        <p:nvSpPr>
          <p:cNvPr id="35" name="箭號: 上彎 7">
            <a:extLst>
              <a:ext uri="{FF2B5EF4-FFF2-40B4-BE49-F238E27FC236}">
                <a16:creationId xmlns:a16="http://schemas.microsoft.com/office/drawing/2014/main" id="{08D20479-E03B-20AC-2CF2-E40A7BF21B43}"/>
              </a:ext>
            </a:extLst>
          </p:cNvPr>
          <p:cNvSpPr/>
          <p:nvPr/>
        </p:nvSpPr>
        <p:spPr>
          <a:xfrm rot="5400000">
            <a:off x="9497495" y="5555158"/>
            <a:ext cx="439305" cy="908813"/>
          </a:xfrm>
          <a:prstGeom prst="bentUpArrow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7" name="矩形: 圓角 9">
            <a:extLst>
              <a:ext uri="{FF2B5EF4-FFF2-40B4-BE49-F238E27FC236}">
                <a16:creationId xmlns:a16="http://schemas.microsoft.com/office/drawing/2014/main" id="{037C1A68-C5EA-F49C-B0D2-7F9E8B44A93B}"/>
              </a:ext>
            </a:extLst>
          </p:cNvPr>
          <p:cNvSpPr/>
          <p:nvPr/>
        </p:nvSpPr>
        <p:spPr>
          <a:xfrm>
            <a:off x="10186052" y="5763038"/>
            <a:ext cx="1044035" cy="557292"/>
          </a:xfrm>
          <a:prstGeom prst="roundRect">
            <a:avLst/>
          </a:prstGeom>
          <a:solidFill>
            <a:schemeClr val="bg1"/>
          </a:solidFill>
          <a:ln>
            <a:solidFill>
              <a:srgbClr val="CA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A8DBD"/>
                </a:solidFill>
              </a:rPr>
              <a:t>續下頁</a:t>
            </a:r>
            <a:endParaRPr lang="en-HK" b="1">
              <a:solidFill>
                <a:srgbClr val="CA8D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39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02D51F-2940-4D5C-3105-E48CA0437E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4675" y="6286500"/>
            <a:ext cx="187325" cy="277813"/>
          </a:xfrm>
        </p:spPr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38</a:t>
            </a:fld>
            <a:endParaRPr kumimoji="1" lang="zh-CN" altLang="en-US"/>
          </a:p>
        </p:txBody>
      </p:sp>
      <p:pic>
        <p:nvPicPr>
          <p:cNvPr id="5" name="圖片 4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FA92C38F-6164-286E-5116-AA2F6D01B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3" y="1709429"/>
            <a:ext cx="6096000" cy="3622052"/>
          </a:xfrm>
          <a:prstGeom prst="rect">
            <a:avLst/>
          </a:prstGeom>
        </p:spPr>
      </p:pic>
      <p:pic>
        <p:nvPicPr>
          <p:cNvPr id="6" name="圖片 5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1FE28EB3-7AD9-E25B-631B-999007EFE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" t="130" r="-54" b="2956"/>
          <a:stretch/>
        </p:blipFill>
        <p:spPr>
          <a:xfrm>
            <a:off x="6094428" y="1708540"/>
            <a:ext cx="6094384" cy="3625938"/>
          </a:xfrm>
          <a:prstGeom prst="rect">
            <a:avLst/>
          </a:prstGeom>
        </p:spPr>
      </p:pic>
      <p:sp>
        <p:nvSpPr>
          <p:cNvPr id="8" name="文字方塊 13">
            <a:extLst>
              <a:ext uri="{FF2B5EF4-FFF2-40B4-BE49-F238E27FC236}">
                <a16:creationId xmlns:a16="http://schemas.microsoft.com/office/drawing/2014/main" id="{E8EC26B1-3081-BC93-DC47-2D3E2E33800A}"/>
              </a:ext>
            </a:extLst>
          </p:cNvPr>
          <p:cNvSpPr txBox="1"/>
          <p:nvPr/>
        </p:nvSpPr>
        <p:spPr>
          <a:xfrm>
            <a:off x="3884753" y="4576857"/>
            <a:ext cx="20427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左鍵按住指令方塊</a:t>
            </a:r>
            <a:endParaRPr lang="zh-TW">
              <a:solidFill>
                <a:srgbClr val="000000"/>
              </a:solidFill>
              <a:latin typeface="Microsoft YaHei"/>
              <a:ea typeface="Microsoft YaHei"/>
            </a:endParaRPr>
          </a:p>
          <a:p>
            <a:r>
              <a:rPr lang="zh-TW" b="1">
                <a:solidFill>
                  <a:srgbClr val="FF0000"/>
                </a:solidFill>
                <a:latin typeface="Microsoft YaHei"/>
                <a:ea typeface="Microsoft YaHei"/>
              </a:rPr>
              <a:t>拖拽到編程格子中</a:t>
            </a:r>
            <a:endParaRPr lang="zh-TW"/>
          </a:p>
          <a:p>
            <a:endParaRPr lang="zh-TW" altLang="en-US">
              <a:solidFill>
                <a:srgbClr val="000000"/>
              </a:solidFill>
              <a:latin typeface="等线" panose="020F0502020204030204"/>
              <a:ea typeface="新細明體"/>
            </a:endParaRPr>
          </a:p>
        </p:txBody>
      </p:sp>
      <p:sp>
        <p:nvSpPr>
          <p:cNvPr id="10" name="椭圆 26">
            <a:extLst>
              <a:ext uri="{FF2B5EF4-FFF2-40B4-BE49-F238E27FC236}">
                <a16:creationId xmlns:a16="http://schemas.microsoft.com/office/drawing/2014/main" id="{CE3ACB5F-AA22-E224-1D5B-981415086423}"/>
              </a:ext>
            </a:extLst>
          </p:cNvPr>
          <p:cNvSpPr/>
          <p:nvPr/>
        </p:nvSpPr>
        <p:spPr>
          <a:xfrm>
            <a:off x="3462567" y="4607565"/>
            <a:ext cx="423511" cy="4235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 Black"/>
                <a:ea typeface="PingFang TC"/>
              </a:rPr>
              <a:t>3</a:t>
            </a:r>
            <a:endParaRPr lang="en-US" altLang="zh-CN"/>
          </a:p>
        </p:txBody>
      </p:sp>
      <p:sp>
        <p:nvSpPr>
          <p:cNvPr id="12" name="橢圓 6">
            <a:extLst>
              <a:ext uri="{FF2B5EF4-FFF2-40B4-BE49-F238E27FC236}">
                <a16:creationId xmlns:a16="http://schemas.microsoft.com/office/drawing/2014/main" id="{0B594BD6-2DEF-A0D2-BE14-79A218D6170B}"/>
              </a:ext>
            </a:extLst>
          </p:cNvPr>
          <p:cNvSpPr/>
          <p:nvPr/>
        </p:nvSpPr>
        <p:spPr>
          <a:xfrm>
            <a:off x="5402328" y="3250279"/>
            <a:ext cx="513416" cy="528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D9633C81-FA78-43A4-E79A-CDAD16DF47F7}"/>
              </a:ext>
            </a:extLst>
          </p:cNvPr>
          <p:cNvSpPr/>
          <p:nvPr/>
        </p:nvSpPr>
        <p:spPr>
          <a:xfrm>
            <a:off x="11111118" y="1717891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rgbClr val="000000"/>
                </a:solidFill>
                <a:ea typeface="+mn-lt"/>
                <a:cs typeface="+mn-lt"/>
              </a:rPr>
              <a:t>完成圖</a:t>
            </a:r>
            <a:endParaRPr lang="zh-TW" altLang="en-US"/>
          </a:p>
        </p:txBody>
      </p:sp>
      <p:sp>
        <p:nvSpPr>
          <p:cNvPr id="16" name="箭號: 向右 5">
            <a:extLst>
              <a:ext uri="{FF2B5EF4-FFF2-40B4-BE49-F238E27FC236}">
                <a16:creationId xmlns:a16="http://schemas.microsoft.com/office/drawing/2014/main" id="{3A61C8BB-A8E3-B697-6BC9-4B84709E869C}"/>
              </a:ext>
            </a:extLst>
          </p:cNvPr>
          <p:cNvSpPr/>
          <p:nvPr/>
        </p:nvSpPr>
        <p:spPr>
          <a:xfrm rot="9720000" flipV="1">
            <a:off x="3855607" y="3681332"/>
            <a:ext cx="1543412" cy="297168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68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DF766C-1FAA-0A95-D872-0436EE52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39</a:t>
            </a:fld>
            <a:endParaRPr kumimoji="1" lang="zh-CN" altLang="en-US"/>
          </a:p>
        </p:txBody>
      </p:sp>
      <p:pic>
        <p:nvPicPr>
          <p:cNvPr id="5" name="內容版面配置區 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FE9DA17-C017-4353-C725-C278DE468FD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35416" y="2866789"/>
            <a:ext cx="5255406" cy="2197927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C293D3D-B437-1CAB-B106-54E0AE1D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Microsoft YaHei"/>
                <a:ea typeface="Microsoft YaHei"/>
              </a:rPr>
              <a:t>編程 "Authorized User 1" 組合指令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DC2E8C3-EE1E-85EC-1EA4-4BFEDDF18E56}"/>
              </a:ext>
            </a:extLst>
          </p:cNvPr>
          <p:cNvSpPr/>
          <p:nvPr/>
        </p:nvSpPr>
        <p:spPr>
          <a:xfrm>
            <a:off x="6788075" y="2098258"/>
            <a:ext cx="3698539" cy="377541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F30D53-CD6A-22A9-DA85-695556AF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63" t="22238" r="2340" b="48546"/>
          <a:stretch/>
        </p:blipFill>
        <p:spPr>
          <a:xfrm>
            <a:off x="6971731" y="2742320"/>
            <a:ext cx="3333495" cy="2480098"/>
          </a:xfrm>
          <a:prstGeom prst="rect">
            <a:avLst/>
          </a:prstGeom>
        </p:spPr>
      </p:pic>
      <p:sp>
        <p:nvSpPr>
          <p:cNvPr id="8" name="Shape 1787">
            <a:extLst>
              <a:ext uri="{FF2B5EF4-FFF2-40B4-BE49-F238E27FC236}">
                <a16:creationId xmlns:a16="http://schemas.microsoft.com/office/drawing/2014/main" id="{67C8FAC3-C906-0416-4DC5-9B174103F8FB}"/>
              </a:ext>
            </a:extLst>
          </p:cNvPr>
          <p:cNvSpPr/>
          <p:nvPr/>
        </p:nvSpPr>
        <p:spPr>
          <a:xfrm>
            <a:off x="9991383" y="3674033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9" name="Shape 1787">
            <a:extLst>
              <a:ext uri="{FF2B5EF4-FFF2-40B4-BE49-F238E27FC236}">
                <a16:creationId xmlns:a16="http://schemas.microsoft.com/office/drawing/2014/main" id="{6CEB3773-19D4-6FE5-9EB7-50F23956D272}"/>
              </a:ext>
            </a:extLst>
          </p:cNvPr>
          <p:cNvSpPr/>
          <p:nvPr/>
        </p:nvSpPr>
        <p:spPr>
          <a:xfrm>
            <a:off x="7773621" y="4913704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10" name="Shape 1787">
            <a:extLst>
              <a:ext uri="{FF2B5EF4-FFF2-40B4-BE49-F238E27FC236}">
                <a16:creationId xmlns:a16="http://schemas.microsoft.com/office/drawing/2014/main" id="{E79D998B-60BD-A8DA-2355-F629F3EBAF27}"/>
              </a:ext>
            </a:extLst>
          </p:cNvPr>
          <p:cNvSpPr/>
          <p:nvPr/>
        </p:nvSpPr>
        <p:spPr>
          <a:xfrm>
            <a:off x="8922307" y="4913703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11" name="Shape 1787">
            <a:extLst>
              <a:ext uri="{FF2B5EF4-FFF2-40B4-BE49-F238E27FC236}">
                <a16:creationId xmlns:a16="http://schemas.microsoft.com/office/drawing/2014/main" id="{0D2331FC-015F-CF87-1C74-158026C91C98}"/>
              </a:ext>
            </a:extLst>
          </p:cNvPr>
          <p:cNvSpPr/>
          <p:nvPr/>
        </p:nvSpPr>
        <p:spPr>
          <a:xfrm>
            <a:off x="9991381" y="4913702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A836E6-C5C4-617D-5B7C-023164217D0E}"/>
              </a:ext>
            </a:extLst>
          </p:cNvPr>
          <p:cNvSpPr txBox="1"/>
          <p:nvPr/>
        </p:nvSpPr>
        <p:spPr>
          <a:xfrm>
            <a:off x="7569513" y="5377481"/>
            <a:ext cx="2578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需要用以上4個指令</a:t>
            </a:r>
          </a:p>
        </p:txBody>
      </p:sp>
      <p:sp>
        <p:nvSpPr>
          <p:cNvPr id="13" name="箭號: 向右 6">
            <a:extLst>
              <a:ext uri="{FF2B5EF4-FFF2-40B4-BE49-F238E27FC236}">
                <a16:creationId xmlns:a16="http://schemas.microsoft.com/office/drawing/2014/main" id="{246727BD-0FF7-29E1-A235-5150147E4B57}"/>
              </a:ext>
            </a:extLst>
          </p:cNvPr>
          <p:cNvSpPr/>
          <p:nvPr/>
        </p:nvSpPr>
        <p:spPr>
          <a:xfrm rot="16200000" flipH="1">
            <a:off x="2292470" y="4884785"/>
            <a:ext cx="415396" cy="1603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HK">
              <a:highlight>
                <a:srgbClr val="FFFF00"/>
              </a:highlight>
              <a:ea typeface="等线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B2C28-168B-188C-1C3B-00D2BB92D5BA}"/>
              </a:ext>
            </a:extLst>
          </p:cNvPr>
          <p:cNvSpPr txBox="1"/>
          <p:nvPr/>
        </p:nvSpPr>
        <p:spPr>
          <a:xfrm>
            <a:off x="1604963" y="5379244"/>
            <a:ext cx="1945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err="1">
                <a:solidFill>
                  <a:srgbClr val="FF0000"/>
                </a:solidFill>
                <a:ea typeface="Microsoft YaHei"/>
              </a:rPr>
              <a:t>輸入"Accessed</a:t>
            </a:r>
            <a:r>
              <a:rPr lang="en-US" altLang="zh-TW" b="1">
                <a:solidFill>
                  <a:srgbClr val="FF0000"/>
                </a:solidFill>
                <a:ea typeface="Microsoft YaHei"/>
              </a:rPr>
              <a:t>"</a:t>
            </a:r>
            <a:endParaRPr lang="en-US"/>
          </a:p>
        </p:txBody>
      </p:sp>
      <p:sp>
        <p:nvSpPr>
          <p:cNvPr id="16" name="橢圓 11">
            <a:extLst>
              <a:ext uri="{FF2B5EF4-FFF2-40B4-BE49-F238E27FC236}">
                <a16:creationId xmlns:a16="http://schemas.microsoft.com/office/drawing/2014/main" id="{E501CE86-39BC-3A1B-D94B-B290B29317C5}"/>
              </a:ext>
            </a:extLst>
          </p:cNvPr>
          <p:cNvSpPr/>
          <p:nvPr/>
        </p:nvSpPr>
        <p:spPr>
          <a:xfrm>
            <a:off x="1974922" y="3670582"/>
            <a:ext cx="1040806" cy="1097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71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961A6-BC7A-CFB0-F4EF-70EF772B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實驗簡介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7110D8-4DC5-90F4-4844-B4D2E52C5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318" y="2322779"/>
            <a:ext cx="10306569" cy="4092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>
                <a:latin typeface="Microsoft YaHei"/>
                <a:ea typeface="Microsoft YaHei"/>
              </a:rPr>
              <a:t>警報系統是一種用於檢測和通報緊急情況的裝置。</a:t>
            </a:r>
            <a:endParaRPr lang="en-HK" altLang="zh-TW"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kumimoji="1" lang="zh-TW">
                <a:latin typeface="Microsoft YaHei"/>
                <a:ea typeface="Microsoft YaHei"/>
              </a:rPr>
              <a:t>它可以監測火災、入侵、氣體洩漏等各類</a:t>
            </a:r>
            <a:r>
              <a:rPr kumimoji="1" lang="zh-TW" altLang="en-US">
                <a:latin typeface="Microsoft YaHei"/>
                <a:ea typeface="Microsoft YaHei"/>
              </a:rPr>
              <a:t>型</a:t>
            </a:r>
            <a:r>
              <a:rPr kumimoji="1" lang="zh-TW">
                <a:latin typeface="Microsoft YaHei"/>
                <a:ea typeface="Microsoft YaHei"/>
              </a:rPr>
              <a:t>緊急事件</a:t>
            </a:r>
            <a:r>
              <a:rPr kumimoji="1" lang="en-US">
                <a:latin typeface="Microsoft YaHei"/>
                <a:ea typeface="PingFang TC"/>
              </a:rPr>
              <a:t>,</a:t>
            </a:r>
            <a:r>
              <a:rPr kumimoji="1" lang="zh-TW">
                <a:latin typeface="Microsoft YaHei"/>
                <a:ea typeface="Microsoft YaHei"/>
              </a:rPr>
              <a:t>並在檢測到異常情況時</a:t>
            </a:r>
            <a:r>
              <a:rPr kumimoji="1" lang="en-US" altLang="zh-TW">
                <a:latin typeface="Microsoft YaHei"/>
                <a:ea typeface="PingFang TC"/>
              </a:rPr>
              <a:t>,</a:t>
            </a:r>
            <a:r>
              <a:rPr kumimoji="1" lang="zh-TW">
                <a:latin typeface="Microsoft YaHei"/>
                <a:ea typeface="Microsoft YaHei"/>
              </a:rPr>
              <a:t>及時發出警報</a:t>
            </a:r>
            <a:r>
              <a:rPr kumimoji="1" lang="en-US">
                <a:latin typeface="Microsoft YaHei"/>
                <a:ea typeface="PingFang TC"/>
              </a:rPr>
              <a:t>,</a:t>
            </a:r>
            <a:r>
              <a:rPr kumimoji="1" lang="zh-TW">
                <a:latin typeface="Microsoft YaHei"/>
                <a:ea typeface="Microsoft YaHei"/>
              </a:rPr>
              <a:t>以提醒相關人員採取應對措施。</a:t>
            </a:r>
            <a:endParaRPr lang="en-HK"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kumimoji="1" lang="zh-CN">
                <a:latin typeface="Microsoft YaHei"/>
                <a:ea typeface="Microsoft YaHei"/>
              </a:rPr>
              <a:t>這次實驗會模擬門禁系統，辨識授權者與非授權者。</a:t>
            </a:r>
            <a:endParaRPr lang="en-HK">
              <a:latin typeface="Microsoft YaHei"/>
              <a:ea typeface="Microsoft YaHei"/>
            </a:endParaRPr>
          </a:p>
          <a:p>
            <a:endParaRPr kumimoji="1" lang="en-HK" altLang="zh-CN"/>
          </a:p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0C2B1A-A6A7-7F6A-E209-EFD2210C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2773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2D734A-0A8C-80E9-472A-D9009ABD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40</a:t>
            </a:fld>
            <a:endParaRPr kumimoji="1" lang="zh-CN" altLang="en-US"/>
          </a:p>
        </p:txBody>
      </p:sp>
      <p:pic>
        <p:nvPicPr>
          <p:cNvPr id="5" name="內容版面配置區 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1073182-2EF9-B05E-3FF2-A92B898AE25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36223" y="2945088"/>
            <a:ext cx="5276538" cy="2060874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AB42A00-A8ED-E7B3-FD01-3D70F9EE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sz="3200">
                <a:latin typeface="Microsoft YaHei"/>
                <a:ea typeface="Microsoft YaHei"/>
              </a:rPr>
              <a:t>編程</a:t>
            </a:r>
            <a:r>
              <a:rPr lang="zh-TW" altLang="en-US" sz="3200">
                <a:latin typeface="Microsoft YaHei"/>
                <a:ea typeface="Microsoft YaHei"/>
              </a:rPr>
              <a:t> </a:t>
            </a:r>
            <a:r>
              <a:rPr lang="zh-TW" sz="3200">
                <a:latin typeface="Microsoft YaHei"/>
                <a:ea typeface="Microsoft YaHei"/>
              </a:rPr>
              <a:t>"</a:t>
            </a:r>
            <a:r>
              <a:rPr lang="en-US" altLang="zh-TW" sz="3200">
                <a:latin typeface="Microsoft YaHei"/>
                <a:ea typeface="PingFang TC"/>
              </a:rPr>
              <a:t>Una</a:t>
            </a:r>
            <a:r>
              <a:rPr lang="zh-TW" sz="3200">
                <a:latin typeface="Microsoft YaHei"/>
                <a:ea typeface="Microsoft YaHei"/>
              </a:rPr>
              <a:t>uthorized User 1"</a:t>
            </a:r>
            <a:r>
              <a:rPr lang="zh-TW" altLang="en-US" sz="3200">
                <a:latin typeface="Microsoft YaHei"/>
                <a:ea typeface="Microsoft YaHei"/>
              </a:rPr>
              <a:t> </a:t>
            </a:r>
            <a:r>
              <a:rPr lang="zh-TW" sz="3200">
                <a:latin typeface="Microsoft YaHei"/>
                <a:ea typeface="Microsoft YaHei"/>
              </a:rPr>
              <a:t>組合指令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52CE7A9-3396-AFA3-BC06-37370A41D64B}"/>
              </a:ext>
            </a:extLst>
          </p:cNvPr>
          <p:cNvSpPr/>
          <p:nvPr/>
        </p:nvSpPr>
        <p:spPr>
          <a:xfrm>
            <a:off x="6788075" y="2098258"/>
            <a:ext cx="3698539" cy="377541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CB66A71-CF1A-95A1-DAF5-A58DCF1D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63" t="22238" r="2340" b="48546"/>
          <a:stretch/>
        </p:blipFill>
        <p:spPr>
          <a:xfrm>
            <a:off x="6971731" y="2742320"/>
            <a:ext cx="3333495" cy="2480098"/>
          </a:xfrm>
          <a:prstGeom prst="rect">
            <a:avLst/>
          </a:prstGeom>
        </p:spPr>
      </p:pic>
      <p:sp>
        <p:nvSpPr>
          <p:cNvPr id="9" name="Shape 1787">
            <a:extLst>
              <a:ext uri="{FF2B5EF4-FFF2-40B4-BE49-F238E27FC236}">
                <a16:creationId xmlns:a16="http://schemas.microsoft.com/office/drawing/2014/main" id="{68647084-A0F4-CE5C-AF06-B2B76F01E099}"/>
              </a:ext>
            </a:extLst>
          </p:cNvPr>
          <p:cNvSpPr/>
          <p:nvPr/>
        </p:nvSpPr>
        <p:spPr>
          <a:xfrm>
            <a:off x="9991383" y="3674033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11" name="Shape 1787">
            <a:extLst>
              <a:ext uri="{FF2B5EF4-FFF2-40B4-BE49-F238E27FC236}">
                <a16:creationId xmlns:a16="http://schemas.microsoft.com/office/drawing/2014/main" id="{BFE21E0A-FD4A-CBDA-D42C-F1BE7BC23864}"/>
              </a:ext>
            </a:extLst>
          </p:cNvPr>
          <p:cNvSpPr/>
          <p:nvPr/>
        </p:nvSpPr>
        <p:spPr>
          <a:xfrm>
            <a:off x="7773621" y="4913704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13" name="Shape 1787">
            <a:extLst>
              <a:ext uri="{FF2B5EF4-FFF2-40B4-BE49-F238E27FC236}">
                <a16:creationId xmlns:a16="http://schemas.microsoft.com/office/drawing/2014/main" id="{24D791F8-6CBF-6EBA-61A6-CE8EB1D35B21}"/>
              </a:ext>
            </a:extLst>
          </p:cNvPr>
          <p:cNvSpPr/>
          <p:nvPr/>
        </p:nvSpPr>
        <p:spPr>
          <a:xfrm>
            <a:off x="8922307" y="4913703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15" name="Shape 1787">
            <a:extLst>
              <a:ext uri="{FF2B5EF4-FFF2-40B4-BE49-F238E27FC236}">
                <a16:creationId xmlns:a16="http://schemas.microsoft.com/office/drawing/2014/main" id="{ED9C231B-37D4-AB67-760A-FACA610084B8}"/>
              </a:ext>
            </a:extLst>
          </p:cNvPr>
          <p:cNvSpPr/>
          <p:nvPr/>
        </p:nvSpPr>
        <p:spPr>
          <a:xfrm>
            <a:off x="9991381" y="4913702"/>
            <a:ext cx="307306" cy="30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2" y="0"/>
                  <a:pt x="13706" y="282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4"/>
                  <a:pt x="20201" y="5277"/>
                  <a:pt x="20761" y="6590"/>
                </a:cubicBezTo>
                <a:cubicBezTo>
                  <a:pt x="21317" y="7900"/>
                  <a:pt x="21600" y="9306"/>
                  <a:pt x="21600" y="10800"/>
                </a:cubicBezTo>
                <a:cubicBezTo>
                  <a:pt x="21600" y="12294"/>
                  <a:pt x="21317" y="13700"/>
                  <a:pt x="20761" y="15010"/>
                </a:cubicBezTo>
                <a:cubicBezTo>
                  <a:pt x="20201" y="16320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3"/>
                </a:cubicBezTo>
                <a:cubicBezTo>
                  <a:pt x="13706" y="21318"/>
                  <a:pt x="12302" y="21600"/>
                  <a:pt x="10807" y="21600"/>
                </a:cubicBezTo>
                <a:cubicBezTo>
                  <a:pt x="9310" y="21600"/>
                  <a:pt x="7905" y="21318"/>
                  <a:pt x="6594" y="20753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0"/>
                  <a:pt x="848" y="15010"/>
                </a:cubicBezTo>
                <a:cubicBezTo>
                  <a:pt x="283" y="13700"/>
                  <a:pt x="0" y="12294"/>
                  <a:pt x="0" y="10800"/>
                </a:cubicBezTo>
                <a:cubicBezTo>
                  <a:pt x="0" y="9306"/>
                  <a:pt x="283" y="7900"/>
                  <a:pt x="848" y="6590"/>
                </a:cubicBezTo>
                <a:cubicBezTo>
                  <a:pt x="1410" y="5277"/>
                  <a:pt x="2181" y="4134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8164" y="8812"/>
                </a:moveTo>
                <a:cubicBezTo>
                  <a:pt x="18289" y="8688"/>
                  <a:pt x="18354" y="8533"/>
                  <a:pt x="18359" y="8355"/>
                </a:cubicBezTo>
                <a:cubicBezTo>
                  <a:pt x="18362" y="8171"/>
                  <a:pt x="18300" y="8022"/>
                  <a:pt x="18164" y="7895"/>
                </a:cubicBezTo>
                <a:lnTo>
                  <a:pt x="16757" y="6449"/>
                </a:lnTo>
                <a:cubicBezTo>
                  <a:pt x="16613" y="6322"/>
                  <a:pt x="16455" y="6260"/>
                  <a:pt x="16277" y="6260"/>
                </a:cubicBezTo>
                <a:cubicBezTo>
                  <a:pt x="16099" y="6260"/>
                  <a:pt x="15946" y="6322"/>
                  <a:pt x="15811" y="6449"/>
                </a:cubicBezTo>
                <a:lnTo>
                  <a:pt x="9697" y="12570"/>
                </a:lnTo>
                <a:cubicBezTo>
                  <a:pt x="9570" y="12697"/>
                  <a:pt x="9417" y="12760"/>
                  <a:pt x="9245" y="12760"/>
                </a:cubicBezTo>
                <a:cubicBezTo>
                  <a:pt x="9069" y="12760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9"/>
                  <a:pt x="5507" y="9394"/>
                  <a:pt x="5334" y="9394"/>
                </a:cubicBezTo>
                <a:cubicBezTo>
                  <a:pt x="5156" y="9394"/>
                  <a:pt x="4995" y="9459"/>
                  <a:pt x="4840" y="9583"/>
                </a:cubicBezTo>
                <a:lnTo>
                  <a:pt x="3433" y="11015"/>
                </a:lnTo>
                <a:cubicBezTo>
                  <a:pt x="3306" y="11142"/>
                  <a:pt x="3246" y="11297"/>
                  <a:pt x="3246" y="11475"/>
                </a:cubicBezTo>
                <a:cubicBezTo>
                  <a:pt x="3246" y="11656"/>
                  <a:pt x="3306" y="11811"/>
                  <a:pt x="3433" y="11935"/>
                </a:cubicBezTo>
                <a:lnTo>
                  <a:pt x="7747" y="16249"/>
                </a:lnTo>
                <a:cubicBezTo>
                  <a:pt x="7874" y="16374"/>
                  <a:pt x="8044" y="16484"/>
                  <a:pt x="8261" y="16580"/>
                </a:cubicBezTo>
                <a:cubicBezTo>
                  <a:pt x="8479" y="16673"/>
                  <a:pt x="8677" y="16721"/>
                  <a:pt x="8858" y="16721"/>
                </a:cubicBezTo>
                <a:lnTo>
                  <a:pt x="9618" y="16721"/>
                </a:lnTo>
                <a:cubicBezTo>
                  <a:pt x="9796" y="16721"/>
                  <a:pt x="9993" y="16676"/>
                  <a:pt x="10205" y="16585"/>
                </a:cubicBezTo>
                <a:cubicBezTo>
                  <a:pt x="10417" y="16495"/>
                  <a:pt x="10592" y="16382"/>
                  <a:pt x="10728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dist"/>
            <a:endParaRPr>
              <a:latin typeface="PingFang TC" panose="020B04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08D7794-C82D-9023-E81F-8B63CA561092}"/>
              </a:ext>
            </a:extLst>
          </p:cNvPr>
          <p:cNvSpPr txBox="1"/>
          <p:nvPr/>
        </p:nvSpPr>
        <p:spPr>
          <a:xfrm>
            <a:off x="7569513" y="5377481"/>
            <a:ext cx="2578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rgbClr val="FF0000"/>
                </a:solidFill>
                <a:latin typeface="Microsoft YaHei"/>
                <a:ea typeface="Microsoft YaHei"/>
              </a:rPr>
              <a:t>需要用以上4個指令</a:t>
            </a:r>
          </a:p>
        </p:txBody>
      </p:sp>
      <p:sp>
        <p:nvSpPr>
          <p:cNvPr id="10" name="箭號: 向右 6">
            <a:extLst>
              <a:ext uri="{FF2B5EF4-FFF2-40B4-BE49-F238E27FC236}">
                <a16:creationId xmlns:a16="http://schemas.microsoft.com/office/drawing/2014/main" id="{A4EE5801-D9EB-9481-E823-8969729A2120}"/>
              </a:ext>
            </a:extLst>
          </p:cNvPr>
          <p:cNvSpPr/>
          <p:nvPr/>
        </p:nvSpPr>
        <p:spPr>
          <a:xfrm rot="16200000" flipH="1">
            <a:off x="2292470" y="4884785"/>
            <a:ext cx="415396" cy="1603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HK">
              <a:highlight>
                <a:srgbClr val="FFFF00"/>
              </a:highlight>
              <a:ea typeface="等线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2C14C-2186-077B-C818-65D25E2A3AD7}"/>
              </a:ext>
            </a:extLst>
          </p:cNvPr>
          <p:cNvSpPr txBox="1"/>
          <p:nvPr/>
        </p:nvSpPr>
        <p:spPr>
          <a:xfrm>
            <a:off x="1604963" y="5379244"/>
            <a:ext cx="1945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err="1">
                <a:solidFill>
                  <a:srgbClr val="FF0000"/>
                </a:solidFill>
                <a:ea typeface="Microsoft YaHei"/>
              </a:rPr>
              <a:t>輸入</a:t>
            </a:r>
            <a:r>
              <a:rPr lang="en-US" altLang="zh-TW" b="1" err="1">
                <a:solidFill>
                  <a:srgbClr val="FF0000"/>
                </a:solidFill>
                <a:latin typeface="Microsoft YaHei"/>
                <a:ea typeface="Microsoft YaHei"/>
              </a:rPr>
              <a:t>"Denined</a:t>
            </a:r>
            <a:r>
              <a:rPr lang="en-US" altLang="zh-TW" b="1">
                <a:solidFill>
                  <a:srgbClr val="FF0000"/>
                </a:solidFill>
                <a:latin typeface="Microsoft YaHei"/>
                <a:ea typeface="Microsoft YaHei"/>
              </a:rPr>
              <a:t>"</a:t>
            </a:r>
            <a:endParaRPr lang="zh-TW" altLang="en-US">
              <a:latin typeface="Microsoft YaHei"/>
            </a:endParaRPr>
          </a:p>
        </p:txBody>
      </p:sp>
      <p:sp>
        <p:nvSpPr>
          <p:cNvPr id="17" name="橢圓 11">
            <a:extLst>
              <a:ext uri="{FF2B5EF4-FFF2-40B4-BE49-F238E27FC236}">
                <a16:creationId xmlns:a16="http://schemas.microsoft.com/office/drawing/2014/main" id="{AA6CB8E4-4BAE-ABD1-E4DE-DFD5C95D5EE0}"/>
              </a:ext>
            </a:extLst>
          </p:cNvPr>
          <p:cNvSpPr/>
          <p:nvPr/>
        </p:nvSpPr>
        <p:spPr>
          <a:xfrm>
            <a:off x="1974922" y="3670582"/>
            <a:ext cx="1040806" cy="1097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311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7C59BC-7051-BD3D-1A79-8D641CA4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41</a:t>
            </a:fld>
            <a:endParaRPr kumimoji="1" lang="zh-CN" altLang="en-US"/>
          </a:p>
        </p:txBody>
      </p:sp>
      <p:pic>
        <p:nvPicPr>
          <p:cNvPr id="5" name="內容版面配置區 4" descr="一張含有 小工具, 電子裝置, 行動電話, 可攜式通訊裝置 的圖片&#10;&#10;自動產生的描述">
            <a:extLst>
              <a:ext uri="{FF2B5EF4-FFF2-40B4-BE49-F238E27FC236}">
                <a16:creationId xmlns:a16="http://schemas.microsoft.com/office/drawing/2014/main" id="{8E90EC44-2CAA-D70E-4B55-1D0494CA4F0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l="362" t="-873" r="15580" b="478"/>
          <a:stretch/>
        </p:blipFill>
        <p:spPr>
          <a:xfrm rot="5400000">
            <a:off x="918333" y="2482092"/>
            <a:ext cx="2759098" cy="2491774"/>
          </a:xfr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A4E8F14E-E067-6323-6B53-473C4162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Microsoft YaHei"/>
                <a:ea typeface="Microsoft YaHei"/>
              </a:rPr>
              <a:t>檢查警報系統是否如下運作</a:t>
            </a:r>
          </a:p>
        </p:txBody>
      </p:sp>
      <p:pic>
        <p:nvPicPr>
          <p:cNvPr id="6" name="圖片 5" descr="一張含有 電子產品, 小工具, 電子裝置, 行動電話 的圖片&#10;&#10;自動產生的描述">
            <a:extLst>
              <a:ext uri="{FF2B5EF4-FFF2-40B4-BE49-F238E27FC236}">
                <a16:creationId xmlns:a16="http://schemas.microsoft.com/office/drawing/2014/main" id="{FB270AE6-2807-C27C-3727-15C6A6E4E3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5" t="652" r="10791" b="1861"/>
          <a:stretch/>
        </p:blipFill>
        <p:spPr>
          <a:xfrm rot="5400000">
            <a:off x="4722475" y="2572755"/>
            <a:ext cx="2759484" cy="2310731"/>
          </a:xfrm>
          <a:prstGeom prst="rect">
            <a:avLst/>
          </a:prstGeom>
        </p:spPr>
      </p:pic>
      <p:pic>
        <p:nvPicPr>
          <p:cNvPr id="7" name="圖片 6" descr="一張含有 小工具, 行動電話, 日常攜帶品, 電子裝置 的圖片&#10;&#10;自動產生的描述">
            <a:extLst>
              <a:ext uri="{FF2B5EF4-FFF2-40B4-BE49-F238E27FC236}">
                <a16:creationId xmlns:a16="http://schemas.microsoft.com/office/drawing/2014/main" id="{93E8A5C3-FCC1-2B15-7AB8-8BC12CDEAD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59" t="642" r="12186" b="-1657"/>
          <a:stretch/>
        </p:blipFill>
        <p:spPr>
          <a:xfrm rot="5400000">
            <a:off x="8428132" y="2549441"/>
            <a:ext cx="2768799" cy="237104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A951B33-599C-F93E-C6C6-3C675E62EA4B}"/>
              </a:ext>
            </a:extLst>
          </p:cNvPr>
          <p:cNvSpPr txBox="1"/>
          <p:nvPr/>
        </p:nvSpPr>
        <p:spPr>
          <a:xfrm>
            <a:off x="423916" y="5392349"/>
            <a:ext cx="36930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Microsoft YaHei"/>
                <a:ea typeface="Microsoft YaHei"/>
              </a:rPr>
              <a:t>沒有人時，警報系統為</a:t>
            </a:r>
            <a:r>
              <a:rPr lang="zh-TW" altLang="en-US" b="1">
                <a:solidFill>
                  <a:schemeClr val="bg1"/>
                </a:solidFill>
                <a:highlight>
                  <a:srgbClr val="000000"/>
                </a:highlight>
                <a:latin typeface="Microsoft YaHei"/>
                <a:ea typeface="Microsoft YaHei"/>
              </a:rPr>
              <a:t>白色燈光</a:t>
            </a:r>
            <a:r>
              <a:rPr lang="zh-TW" altLang="en-US" b="1">
                <a:latin typeface="Microsoft YaHei"/>
                <a:ea typeface="Microsoft YaHei"/>
              </a:rPr>
              <a:t>，顯示 "Smile to camera"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0D423F1-6099-833C-1F8D-6CA42F467A83}"/>
              </a:ext>
            </a:extLst>
          </p:cNvPr>
          <p:cNvSpPr txBox="1"/>
          <p:nvPr/>
        </p:nvSpPr>
        <p:spPr>
          <a:xfrm>
            <a:off x="3990378" y="5393433"/>
            <a:ext cx="41318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Microsoft YaHei"/>
                <a:ea typeface="Microsoft YaHei"/>
              </a:rPr>
              <a:t>辨識授權人時，警報系統為</a:t>
            </a:r>
            <a:r>
              <a:rPr lang="zh-TW" b="1">
                <a:solidFill>
                  <a:srgbClr val="00B050"/>
                </a:solidFill>
                <a:highlight>
                  <a:srgbClr val="000000"/>
                </a:highlight>
                <a:latin typeface="Microsoft YaHei"/>
                <a:ea typeface="Microsoft YaHei"/>
                <a:cs typeface="+mn-lt"/>
              </a:rPr>
              <a:t>綠</a:t>
            </a:r>
            <a:r>
              <a:rPr lang="zh-TW" altLang="en-US" b="1">
                <a:solidFill>
                  <a:srgbClr val="00B050"/>
                </a:solidFill>
                <a:highlight>
                  <a:srgbClr val="000000"/>
                </a:highlight>
                <a:latin typeface="Microsoft YaHei"/>
                <a:ea typeface="Microsoft YaHei"/>
              </a:rPr>
              <a:t>色燈光</a:t>
            </a:r>
            <a:r>
              <a:rPr lang="zh-TW" altLang="en-US" b="1">
                <a:latin typeface="Microsoft YaHei"/>
                <a:ea typeface="Microsoft YaHei"/>
              </a:rPr>
              <a:t>，顯示"Accessed"，並有 "嗶" 一聲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72F681A-DEDD-E083-CC6C-B7757FAB19BB}"/>
              </a:ext>
            </a:extLst>
          </p:cNvPr>
          <p:cNvSpPr txBox="1"/>
          <p:nvPr/>
        </p:nvSpPr>
        <p:spPr>
          <a:xfrm>
            <a:off x="8008196" y="5393432"/>
            <a:ext cx="43627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Microsoft YaHei"/>
                <a:ea typeface="Microsoft YaHei"/>
              </a:rPr>
              <a:t>辨識非授權人時，警報系統為</a:t>
            </a:r>
            <a:r>
              <a:rPr lang="zh-TW" altLang="en-US" b="1">
                <a:solidFill>
                  <a:srgbClr val="FF0000"/>
                </a:solidFill>
                <a:highlight>
                  <a:srgbClr val="000000"/>
                </a:highlight>
                <a:latin typeface="Microsoft YaHei"/>
                <a:ea typeface="Microsoft YaHei"/>
              </a:rPr>
              <a:t>紅色燈光</a:t>
            </a:r>
            <a:r>
              <a:rPr lang="zh-TW" altLang="en-US" b="1">
                <a:latin typeface="Microsoft YaHei"/>
                <a:ea typeface="Microsoft YaHei"/>
              </a:rPr>
              <a:t>，顯示"Denined"，</a:t>
            </a:r>
            <a:r>
              <a:rPr lang="zh-TW" b="1">
                <a:latin typeface="Microsoft YaHei"/>
                <a:ea typeface="Microsoft YaHei"/>
              </a:rPr>
              <a:t>並有</a:t>
            </a:r>
            <a:r>
              <a:rPr lang="zh-TW" altLang="en-US" b="1">
                <a:latin typeface="Microsoft YaHei"/>
                <a:ea typeface="Microsoft YaHei"/>
              </a:rPr>
              <a:t> </a:t>
            </a:r>
            <a:r>
              <a:rPr lang="en-US" altLang="zh-TW" b="1">
                <a:latin typeface="Microsoft YaHei"/>
                <a:ea typeface="Microsoft YaHei"/>
              </a:rPr>
              <a:t>"</a:t>
            </a:r>
            <a:r>
              <a:rPr lang="zh-TW" altLang="en-US" b="1">
                <a:latin typeface="Microsoft YaHei"/>
                <a:ea typeface="Microsoft YaHei"/>
              </a:rPr>
              <a:t>嗶嗶</a:t>
            </a:r>
            <a:r>
              <a:rPr lang="en-US" altLang="en-US" b="1">
                <a:latin typeface="Microsoft YaHei"/>
                <a:ea typeface="Microsoft YaHei"/>
              </a:rPr>
              <a:t>"</a:t>
            </a:r>
            <a:r>
              <a:rPr lang="zh-TW" altLang="en-US" b="1">
                <a:latin typeface="Microsoft YaHei"/>
                <a:ea typeface="Microsoft YaHei"/>
              </a:rPr>
              <a:t> </a:t>
            </a:r>
            <a:r>
              <a:rPr lang="en-US" altLang="en-US" b="1">
                <a:latin typeface="Microsoft YaHei"/>
                <a:ea typeface="Microsoft YaHei"/>
              </a:rPr>
              <a:t>,</a:t>
            </a:r>
            <a:r>
              <a:rPr lang="zh-TW" b="1">
                <a:latin typeface="Microsoft YaHei"/>
                <a:ea typeface="Microsoft YaHei"/>
              </a:rPr>
              <a:t>聲</a:t>
            </a:r>
          </a:p>
        </p:txBody>
      </p:sp>
    </p:spTree>
    <p:extLst>
      <p:ext uri="{BB962C8B-B14F-4D97-AF65-F5344CB8AC3E}">
        <p14:creationId xmlns:p14="http://schemas.microsoft.com/office/powerpoint/2010/main" val="3307343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90F1C1-2ECB-3741-E201-2F5474F74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/>
                </a:solidFill>
                <a:latin typeface="Avenir Black"/>
                <a:ea typeface="PingFang TC"/>
              </a:rPr>
              <a:t>完成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64C597-ECF0-5BC4-3903-CFFCADA0D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solidFill>
                  <a:schemeClr val="tx1"/>
                </a:solidFill>
                <a:latin typeface="PingFang TC Medium"/>
                <a:ea typeface="PingFang TC Medium"/>
              </a:rPr>
              <a:t>學生可以進行實驗!</a:t>
            </a:r>
            <a:endParaRPr lang="zh-TW" altLang="en-US" sz="3200">
              <a:solidFill>
                <a:schemeClr val="tx1"/>
              </a:solidFill>
              <a:ea typeface="PingFang T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673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135388-6153-4C9F-97CD-91EA64A3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HK"/>
              <a:t>預期效果</a:t>
            </a:r>
            <a:endParaRPr lang="en-HK">
              <a:ea typeface="PingFang TC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65E264C-ECAC-412B-B0BA-B8802E64A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15" t="11511" r="20541" b="8847"/>
          <a:stretch/>
        </p:blipFill>
        <p:spPr>
          <a:xfrm rot="5400000">
            <a:off x="2271575" y="2276803"/>
            <a:ext cx="3111063" cy="2853181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BD296-10D4-4F65-8186-D70B6A25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F0FBD6-1497-4BEA-9A77-E1DE9F73A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3" r="7071"/>
          <a:stretch/>
        </p:blipFill>
        <p:spPr>
          <a:xfrm rot="5400000">
            <a:off x="6653809" y="2330902"/>
            <a:ext cx="3082567" cy="272774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8134816-2BBF-454C-A0F6-58F3FC6B6CCD}"/>
              </a:ext>
            </a:extLst>
          </p:cNvPr>
          <p:cNvSpPr txBox="1"/>
          <p:nvPr/>
        </p:nvSpPr>
        <p:spPr>
          <a:xfrm>
            <a:off x="2810007" y="5475092"/>
            <a:ext cx="20253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b="1">
                <a:latin typeface="Microsoft YaHei"/>
                <a:ea typeface="Microsoft YaHei"/>
              </a:rPr>
              <a:t>授權者：亮起綠燈</a:t>
            </a:r>
            <a:endParaRPr lang="en-HK" altLang="zh-CN" b="1">
              <a:latin typeface="Microsoft YaHei"/>
              <a:ea typeface="Microsoft YaHei"/>
            </a:endParaRPr>
          </a:p>
          <a:p>
            <a:r>
              <a:rPr lang="en-HK" b="1">
                <a:latin typeface="Microsoft YaHei"/>
                <a:ea typeface="Microsoft YaHei"/>
              </a:rPr>
              <a:t>             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8C1D60E-0361-4E5E-B1AE-1718184A6F44}"/>
              </a:ext>
            </a:extLst>
          </p:cNvPr>
          <p:cNvSpPr txBox="1"/>
          <p:nvPr/>
        </p:nvSpPr>
        <p:spPr>
          <a:xfrm>
            <a:off x="7090003" y="5475092"/>
            <a:ext cx="27321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b="1">
                <a:latin typeface="Microsoft YaHei"/>
                <a:ea typeface="Microsoft YaHei"/>
              </a:rPr>
              <a:t>非授權者：亮起紅燈</a:t>
            </a:r>
            <a:endParaRPr lang="en-HK" b="1"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38851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7C35-D31A-B707-7E8B-41E65C3D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試想想</a:t>
            </a:r>
            <a:r>
              <a:rPr lang="en-HK"/>
              <a:t>……</a:t>
            </a: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46F0D-1DDB-7136-B8DB-784FF24E3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Microsoft YaHei"/>
                <a:ea typeface="Microsoft YaHei"/>
                <a:cs typeface="Arial"/>
              </a:rPr>
              <a:t>需要收集甚麼</a:t>
            </a:r>
            <a:r>
              <a:rPr lang="zh-CN" sz="2600">
                <a:latin typeface="Microsoft YaHei"/>
                <a:ea typeface="Microsoft YaHei"/>
                <a:cs typeface="Arial"/>
              </a:rPr>
              <a:t>類型</a:t>
            </a:r>
            <a:r>
              <a:rPr lang="zh-CN" altLang="en-US" sz="2600">
                <a:latin typeface="Microsoft YaHei"/>
                <a:ea typeface="Microsoft YaHei"/>
                <a:cs typeface="Arial"/>
              </a:rPr>
              <a:t>及數量</a:t>
            </a:r>
            <a:r>
              <a:rPr lang="zh-CN" sz="2600">
                <a:latin typeface="Microsoft YaHei"/>
                <a:ea typeface="Microsoft YaHei"/>
                <a:cs typeface="Arial"/>
              </a:rPr>
              <a:t>的數據</a:t>
            </a:r>
            <a:r>
              <a:rPr lang="zh-CN" altLang="en-US" sz="2600">
                <a:latin typeface="Microsoft YaHei"/>
                <a:ea typeface="Microsoft YaHei"/>
                <a:cs typeface="Arial"/>
              </a:rPr>
              <a:t>才能辨識權限？爲</a:t>
            </a:r>
            <a:r>
              <a:rPr lang="zh-CN" sz="2600">
                <a:latin typeface="Microsoft YaHei"/>
                <a:ea typeface="Microsoft YaHei"/>
                <a:cs typeface="Arial"/>
              </a:rPr>
              <a:t>甚麼</a:t>
            </a:r>
            <a:r>
              <a:rPr lang="zh-CN" altLang="en-US" sz="2600">
                <a:latin typeface="Microsoft YaHei"/>
                <a:ea typeface="Microsoft YaHei"/>
                <a:cs typeface="Arial"/>
              </a:rPr>
              <a:t>？</a:t>
            </a:r>
            <a:endParaRPr lang="en-HK" altLang="zh-CN" sz="2600">
              <a:solidFill>
                <a:srgbClr val="000000"/>
              </a:solidFill>
              <a:latin typeface="Microsoft YaHei"/>
              <a:ea typeface="Microsoft YaHei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latin typeface="Microsoft YaHei"/>
                <a:ea typeface="Microsoft YaHei"/>
                <a:cs typeface="Arial"/>
              </a:rPr>
              <a:t>若然數據是人像的話</a:t>
            </a:r>
            <a:r>
              <a:rPr lang="zh-CN" sz="2600">
                <a:solidFill>
                  <a:srgbClr val="666666"/>
                </a:solidFill>
                <a:latin typeface="Microsoft YaHei"/>
                <a:ea typeface="Microsoft YaHei"/>
                <a:cs typeface="Arial"/>
              </a:rPr>
              <a:t>，屬於個人</a:t>
            </a:r>
            <a:r>
              <a:rPr lang="zh-CN" altLang="en-US" sz="2600">
                <a:latin typeface="Microsoft YaHei"/>
                <a:ea typeface="Microsoft YaHei"/>
                <a:cs typeface="Arial"/>
              </a:rPr>
              <a:t>私隱嗎？</a:t>
            </a:r>
            <a:r>
              <a:rPr lang="zh-CN" sz="2600">
                <a:latin typeface="Microsoft YaHei"/>
                <a:ea typeface="Microsoft YaHei"/>
                <a:cs typeface="Arial"/>
              </a:rPr>
              <a:t>甚麼</a:t>
            </a:r>
            <a:r>
              <a:rPr lang="zh-CN" altLang="en-US" sz="2600">
                <a:latin typeface="Microsoft YaHei"/>
                <a:ea typeface="Microsoft YaHei"/>
                <a:cs typeface="Arial"/>
              </a:rPr>
              <a:t>是私隱數據？</a:t>
            </a:r>
            <a:endParaRPr lang="en-HK" altLang="zh-CN" sz="2600">
              <a:solidFill>
                <a:srgbClr val="000000"/>
              </a:solidFill>
              <a:latin typeface="Microsoft YaHei"/>
              <a:ea typeface="Microsoft YaHei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latin typeface="Microsoft YaHei"/>
                <a:ea typeface="Microsoft YaHei"/>
                <a:cs typeface="Arial"/>
              </a:rPr>
              <a:t>你覺得人們應該為了製造警報系統而收集私隱數據嗎？</a:t>
            </a:r>
            <a:endParaRPr lang="en-HK" altLang="zh-TW" sz="2600">
              <a:solidFill>
                <a:srgbClr val="000000"/>
              </a:solidFill>
              <a:latin typeface="Microsoft YaHei"/>
              <a:ea typeface="Microsoft YaHei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zh-TW" altLang="en-US" sz="2600">
                <a:latin typeface="Microsoft YaHei"/>
                <a:ea typeface="Microsoft YaHei"/>
                <a:cs typeface="Arial"/>
              </a:rPr>
              <a:t>這些私隱數據應該如何儲存? 會有數據外</a:t>
            </a:r>
            <a:r>
              <a:rPr lang="zh-TW" sz="2600">
                <a:latin typeface="Microsoft YaHei"/>
                <a:ea typeface="PingFang TC"/>
                <a:cs typeface="Arial"/>
              </a:rPr>
              <a:t>洩</a:t>
            </a:r>
            <a:r>
              <a:rPr lang="zh-TW" altLang="en-US" sz="2600">
                <a:latin typeface="Microsoft YaHei"/>
                <a:ea typeface="Microsoft YaHei"/>
                <a:cs typeface="Arial"/>
              </a:rPr>
              <a:t>風險嗎?</a:t>
            </a:r>
            <a:endParaRPr lang="en-US">
              <a:latin typeface="Microsoft YaHei"/>
              <a:ea typeface="Microsoft YaHe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FF2-0C95-B220-1794-7C134F8B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60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15CF75-59E2-4ED5-BEC8-F888F0830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試想想</a:t>
            </a:r>
            <a:r>
              <a:rPr lang="en-HK" altLang="zh-CN"/>
              <a:t>……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9CA714-7FAA-48A9-B125-F90D9573C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325" y="1996242"/>
            <a:ext cx="10339392" cy="2869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zh-CN" sz="2600">
                <a:solidFill>
                  <a:srgbClr val="666666"/>
                </a:solidFill>
                <a:latin typeface="Microsoft YaHei"/>
                <a:ea typeface="Microsoft YaHei"/>
              </a:rPr>
              <a:t>任何人經過禁區大門都會觸發警報系統，可以只讓授權人士通過嗎？</a:t>
            </a:r>
            <a:endParaRPr lang="en-HK" sz="2600">
              <a:solidFill>
                <a:srgbClr val="666666"/>
              </a:solidFill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lang="zh-CN" sz="2600">
                <a:solidFill>
                  <a:srgbClr val="666666"/>
                </a:solidFill>
                <a:latin typeface="Microsoft YaHei"/>
                <a:ea typeface="Microsoft YaHei"/>
              </a:rPr>
              <a:t>為何天黑後警報系統就會被觸發</a:t>
            </a:r>
            <a:r>
              <a:rPr lang="zh-CN" altLang="en-US" sz="2600">
                <a:solidFill>
                  <a:srgbClr val="666666"/>
                </a:solidFill>
                <a:latin typeface="Microsoft YaHei"/>
                <a:ea typeface="Microsoft YaHei"/>
              </a:rPr>
              <a:t>？</a:t>
            </a:r>
            <a:r>
              <a:rPr lang="zh-CN" sz="2600">
                <a:solidFill>
                  <a:srgbClr val="666666"/>
                </a:solidFill>
                <a:latin typeface="Microsoft YaHei"/>
                <a:ea typeface="Microsoft YaHei"/>
              </a:rPr>
              <a:t>如何避免誤觸發的情況？</a:t>
            </a:r>
            <a:endParaRPr lang="en-HK" sz="2600">
              <a:solidFill>
                <a:srgbClr val="666666"/>
              </a:solidFill>
              <a:latin typeface="Microsoft YaHei"/>
              <a:ea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solidFill>
                  <a:srgbClr val="666666"/>
                </a:solidFill>
                <a:latin typeface="Microsoft YaHei"/>
                <a:ea typeface="Microsoft YaHei"/>
              </a:rPr>
              <a:t>在訓練「有人」的情景時，假設只用同學</a:t>
            </a:r>
            <a:r>
              <a:rPr lang="en-US" altLang="zh-CN" sz="2600">
                <a:solidFill>
                  <a:srgbClr val="666666"/>
                </a:solidFill>
                <a:latin typeface="Microsoft YaHei"/>
                <a:ea typeface="PingFang TC"/>
              </a:rPr>
              <a:t>A</a:t>
            </a:r>
            <a:r>
              <a:rPr lang="zh-CN" altLang="en-US" sz="2600">
                <a:solidFill>
                  <a:srgbClr val="666666"/>
                </a:solidFill>
                <a:latin typeface="Microsoft YaHei"/>
                <a:ea typeface="Microsoft YaHei"/>
              </a:rPr>
              <a:t>經過禁區的圖片，有足夠數據作為識別有人的情景嗎？</a:t>
            </a:r>
            <a:endParaRPr lang="zh-TW" sz="2600">
              <a:latin typeface="Microsoft YaHei"/>
              <a:ea typeface="Microsoft YaHei"/>
            </a:endParaRPr>
          </a:p>
          <a:p>
            <a:endParaRPr lang="en-HK" altLang="zh-CN">
              <a:latin typeface="PingFang TC Medium"/>
            </a:endParaRPr>
          </a:p>
          <a:p>
            <a:endParaRPr lang="en-HK" altLang="zh-CN"/>
          </a:p>
          <a:p>
            <a:endParaRPr lang="en-HK" altLang="zh-CN"/>
          </a:p>
          <a:p>
            <a:endParaRPr lang="en-HK" altLang="zh-CN"/>
          </a:p>
          <a:p>
            <a:endParaRPr lang="en-HK" altLang="zh-CN"/>
          </a:p>
          <a:p>
            <a:endParaRPr lang="en-HK" altLang="zh-CN"/>
          </a:p>
          <a:p>
            <a:endParaRPr lang="en-HK" altLang="zh-CN"/>
          </a:p>
          <a:p>
            <a:endParaRPr lang="en-HK" altLang="zh-CN"/>
          </a:p>
          <a:p>
            <a:pPr marL="0" indent="0">
              <a:buNone/>
            </a:pPr>
            <a:endParaRPr lang="en-HK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C528F8-77AF-4CD3-B4D4-AD896205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83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CCF3FF-10A6-457D-8825-E1B5CA03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6B3EABF-10C8-4FB6-87FE-7D9FA840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r>
              <a:rPr kumimoji="1" lang="zh-CN" altLang="en-US" sz="3200">
                <a:latin typeface="Microsoft YaHei"/>
                <a:ea typeface="Microsoft YaHei"/>
              </a:rPr>
              <a:t>第一步：在瀏覽器進入 </a:t>
            </a:r>
            <a:r>
              <a:rPr kumimoji="1" lang="en-HK" altLang="zh-CN" sz="3200">
                <a:latin typeface="Microsoft YaHei"/>
                <a:ea typeface="PingFang TC"/>
              </a:rPr>
              <a:t>https://eduairhk.com,</a:t>
            </a:r>
            <a:br>
              <a:rPr lang="en-HK" altLang="zh-CN" sz="3200">
                <a:latin typeface="Microsoft YaHei"/>
              </a:rPr>
            </a:br>
            <a:r>
              <a:rPr kumimoji="1" lang="zh-CN" altLang="en-US" sz="3200">
                <a:latin typeface="Microsoft YaHei"/>
                <a:ea typeface="Microsoft YaHei"/>
              </a:rPr>
              <a:t>從網頁的“學習平台”中尋找 </a:t>
            </a:r>
            <a:r>
              <a:rPr kumimoji="1" lang="en-HK" altLang="zh-CN" sz="3200" err="1">
                <a:latin typeface="Microsoft YaHei"/>
                <a:ea typeface="PingFang TC"/>
              </a:rPr>
              <a:t>iTrain</a:t>
            </a:r>
            <a:r>
              <a:rPr kumimoji="1" lang="en-HK" altLang="zh-CN" sz="3200">
                <a:latin typeface="Microsoft YaHei"/>
                <a:ea typeface="PingFang TC"/>
              </a:rPr>
              <a:t>, </a:t>
            </a:r>
            <a:r>
              <a:rPr kumimoji="1" lang="zh-CN" altLang="en-US" sz="3200">
                <a:latin typeface="Microsoft YaHei"/>
                <a:ea typeface="Microsoft YaHei"/>
              </a:rPr>
              <a:t>並將其點選</a:t>
            </a:r>
            <a:endParaRPr lang="en-HK" sz="3200">
              <a:latin typeface="Microsoft YaHei"/>
              <a:ea typeface="Microsoft YaHei"/>
            </a:endParaRPr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4C30F80-57A7-41D1-9547-4CDE95207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" y="2255461"/>
            <a:ext cx="6180842" cy="3518088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7B78A4C-6A48-4FB2-A858-76FC72495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158" y="2255461"/>
            <a:ext cx="6180842" cy="351808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3561E76-7611-4BC2-B11C-8CC3C6D6BE81}"/>
              </a:ext>
            </a:extLst>
          </p:cNvPr>
          <p:cNvSpPr/>
          <p:nvPr/>
        </p:nvSpPr>
        <p:spPr>
          <a:xfrm>
            <a:off x="11108756" y="2256172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B2D51-F7F1-490A-A63F-F1F9EA5F130E}"/>
              </a:ext>
            </a:extLst>
          </p:cNvPr>
          <p:cNvSpPr txBox="1"/>
          <p:nvPr/>
        </p:nvSpPr>
        <p:spPr>
          <a:xfrm>
            <a:off x="11217070" y="2294938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4C43F402-F4EE-43E5-B519-4739AAE61CCF}"/>
              </a:ext>
            </a:extLst>
          </p:cNvPr>
          <p:cNvSpPr/>
          <p:nvPr/>
        </p:nvSpPr>
        <p:spPr>
          <a:xfrm>
            <a:off x="5097386" y="2411382"/>
            <a:ext cx="814147" cy="263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19AF0D-F189-2823-1894-DAD63888331E}"/>
              </a:ext>
            </a:extLst>
          </p:cNvPr>
          <p:cNvSpPr/>
          <p:nvPr/>
        </p:nvSpPr>
        <p:spPr>
          <a:xfrm rot="-2160000">
            <a:off x="4596881" y="2643820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6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2F8A3A-658A-48EA-AF59-CD0F9CFA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3491-D3E2-0544-B471-17B72D68D627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4613436-BF9A-4050-A4AD-03A5B9ED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>
                <a:latin typeface="Microsoft YaHei"/>
                <a:ea typeface="Microsoft YaHei"/>
              </a:rPr>
              <a:t>第二步：點選“</a:t>
            </a:r>
            <a:r>
              <a:rPr lang="en-HK" sz="3200">
                <a:latin typeface="Microsoft YaHei"/>
                <a:ea typeface="PingFang TC"/>
              </a:rPr>
              <a:t>Image Project”</a:t>
            </a:r>
          </a:p>
        </p:txBody>
      </p:sp>
      <p:pic>
        <p:nvPicPr>
          <p:cNvPr id="10" name="內容版面配置區 5">
            <a:extLst>
              <a:ext uri="{FF2B5EF4-FFF2-40B4-BE49-F238E27FC236}">
                <a16:creationId xmlns:a16="http://schemas.microsoft.com/office/drawing/2014/main" id="{2ADE6DBB-5194-46B2-800D-7CC2DF49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" t="70" r="-353" b="3947"/>
          <a:stretch/>
        </p:blipFill>
        <p:spPr>
          <a:xfrm>
            <a:off x="3069" y="2150755"/>
            <a:ext cx="6360562" cy="3464467"/>
          </a:xfrm>
          <a:prstGeom prst="rect">
            <a:avLst/>
          </a:prstGeom>
        </p:spPr>
      </p:pic>
      <p:pic>
        <p:nvPicPr>
          <p:cNvPr id="11" name="內容版面配置區 5">
            <a:extLst>
              <a:ext uri="{FF2B5EF4-FFF2-40B4-BE49-F238E27FC236}">
                <a16:creationId xmlns:a16="http://schemas.microsoft.com/office/drawing/2014/main" id="{F434C0F9-99A1-42E6-945C-5DCADE653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6"/>
          <a:stretch/>
        </p:blipFill>
        <p:spPr>
          <a:xfrm>
            <a:off x="6056647" y="2162610"/>
            <a:ext cx="6135354" cy="346443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EDB9871-243D-42CD-9C33-CCA577EBCF7D}"/>
              </a:ext>
            </a:extLst>
          </p:cNvPr>
          <p:cNvSpPr/>
          <p:nvPr/>
        </p:nvSpPr>
        <p:spPr>
          <a:xfrm>
            <a:off x="11094058" y="2150206"/>
            <a:ext cx="1083244" cy="45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C67C64C-49AB-46B7-B677-589BEE4EEAD8}"/>
              </a:ext>
            </a:extLst>
          </p:cNvPr>
          <p:cNvSpPr txBox="1"/>
          <p:nvPr/>
        </p:nvSpPr>
        <p:spPr>
          <a:xfrm>
            <a:off x="11210761" y="2171621"/>
            <a:ext cx="10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完成圖</a:t>
            </a:r>
            <a:endParaRPr lang="en-HK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021D1A5-610B-4F51-81F6-51FE5B2533B5}"/>
              </a:ext>
            </a:extLst>
          </p:cNvPr>
          <p:cNvSpPr/>
          <p:nvPr/>
        </p:nvSpPr>
        <p:spPr>
          <a:xfrm>
            <a:off x="507856" y="2408452"/>
            <a:ext cx="1822816" cy="1673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Arrow: Right 6">
            <a:extLst>
              <a:ext uri="{FF2B5EF4-FFF2-40B4-BE49-F238E27FC236}">
                <a16:creationId xmlns:a16="http://schemas.microsoft.com/office/drawing/2014/main" id="{FF840A12-CE6E-5AA2-8C68-341DF04CAB8A}"/>
              </a:ext>
            </a:extLst>
          </p:cNvPr>
          <p:cNvSpPr/>
          <p:nvPr/>
        </p:nvSpPr>
        <p:spPr>
          <a:xfrm rot="12780000">
            <a:off x="2128911" y="3747014"/>
            <a:ext cx="447743" cy="308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17745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1563</Words>
  <Application>Microsoft Office PowerPoint</Application>
  <PresentationFormat>Widescreen</PresentationFormat>
  <Paragraphs>220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Avenir Black</vt:lpstr>
      <vt:lpstr>Avenir Heavy</vt:lpstr>
      <vt:lpstr>Avenir Medium</vt:lpstr>
      <vt:lpstr>等线</vt:lpstr>
      <vt:lpstr>Microsoft YaHei</vt:lpstr>
      <vt:lpstr>PingFang TC</vt:lpstr>
      <vt:lpstr>PingFang TC Light</vt:lpstr>
      <vt:lpstr>PingFang TC Medium</vt:lpstr>
      <vt:lpstr>PingFang TC Semibold</vt:lpstr>
      <vt:lpstr>Microsoft JhengHei</vt:lpstr>
      <vt:lpstr>新細明體</vt:lpstr>
      <vt:lpstr>Arial</vt:lpstr>
      <vt:lpstr>Arial Black</vt:lpstr>
      <vt:lpstr>Helvetica</vt:lpstr>
      <vt:lpstr>Segoe UI</vt:lpstr>
      <vt:lpstr>Purple</vt:lpstr>
      <vt:lpstr>Yellow</vt:lpstr>
      <vt:lpstr>Red</vt:lpstr>
      <vt:lpstr>Blue</vt:lpstr>
      <vt:lpstr>Green</vt:lpstr>
      <vt:lpstr>Grey</vt:lpstr>
      <vt:lpstr>iPort 實驗操作手冊 警報系統</vt:lpstr>
      <vt:lpstr>警報系統</vt:lpstr>
      <vt:lpstr>PowerPoint Presentation</vt:lpstr>
      <vt:lpstr>實驗簡介</vt:lpstr>
      <vt:lpstr>預期效果</vt:lpstr>
      <vt:lpstr>試想想……</vt:lpstr>
      <vt:lpstr>試想想……</vt:lpstr>
      <vt:lpstr>第一步：在瀏覽器進入 https://eduairhk.com, 從網頁的“學習平台”中尋找 iTrain, 並將其點選</vt:lpstr>
      <vt:lpstr>第二步：點選“Image Project”</vt:lpstr>
      <vt:lpstr>第三步：點選一次 "Add Class" , 從而出現三個組別</vt:lpstr>
      <vt:lpstr>第四步：命名第一個組別</vt:lpstr>
      <vt:lpstr>第五步：命名其他組別</vt:lpstr>
      <vt:lpstr>第六步：開啟鏡頭</vt:lpstr>
      <vt:lpstr>PowerPoint Presentation</vt:lpstr>
      <vt:lpstr>第七步：輸入 "Background" 影像</vt:lpstr>
      <vt:lpstr>PowerPoint Presentation</vt:lpstr>
      <vt:lpstr>第八步：輸入 "Authorized User 1" 影像</vt:lpstr>
      <vt:lpstr>PowerPoint Presentation</vt:lpstr>
      <vt:lpstr>第九步：輸入 "Unauthorized User 1" 影像</vt:lpstr>
      <vt:lpstr>第十步：所有影像輸入後，點選 "Train Model"</vt:lpstr>
      <vt:lpstr>第十一步： 完成後，測試模型是否準確</vt:lpstr>
      <vt:lpstr>*若發現其中一個組別的數據並不準確</vt:lpstr>
      <vt:lpstr>第十二步：下載AI模型儲存於電腦中</vt:lpstr>
      <vt:lpstr>第十三步： 點選“Open in”符號</vt:lpstr>
      <vt:lpstr>進入此頁面 - iPort ePlatform</vt:lpstr>
      <vt:lpstr>第十四步：開啟 iPort</vt:lpstr>
      <vt:lpstr>第十五步：連接 iPort 至網路平台</vt:lpstr>
      <vt:lpstr>PowerPoint Presentation</vt:lpstr>
      <vt:lpstr>PowerPoint Presentation</vt:lpstr>
      <vt:lpstr>PowerPoint Presentation</vt:lpstr>
      <vt:lpstr>iPort 網頁使用示例一：新增燈光指令</vt:lpstr>
      <vt:lpstr>PowerPoint Presentation</vt:lpstr>
      <vt:lpstr>iPort 網頁使用示例二：新增文字指令</vt:lpstr>
      <vt:lpstr>PowerPoint Presentation</vt:lpstr>
      <vt:lpstr>iPort 網頁使用示例三：新增聲音指令</vt:lpstr>
      <vt:lpstr>PowerPoint Presentation</vt:lpstr>
      <vt:lpstr>iPort 網頁使用示例四：新增停頓指令</vt:lpstr>
      <vt:lpstr>PowerPoint Presentation</vt:lpstr>
      <vt:lpstr>編程 "Authorized User 1" 組合指令</vt:lpstr>
      <vt:lpstr>編程 "Unauthorized User 1" 組合指令</vt:lpstr>
      <vt:lpstr>檢查警報系統是否如下運作</vt:lpstr>
      <vt:lpstr>完成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LI, Yisi</dc:creator>
  <cp:lastModifiedBy>LEE, Wing Keung Kevin [LIB]</cp:lastModifiedBy>
  <cp:revision>6</cp:revision>
  <dcterms:created xsi:type="dcterms:W3CDTF">2023-07-11T03:45:52Z</dcterms:created>
  <dcterms:modified xsi:type="dcterms:W3CDTF">2024-12-16T01:24:16Z</dcterms:modified>
</cp:coreProperties>
</file>