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 id="2147483679" r:id="rId2"/>
    <p:sldMasterId id="2147483689" r:id="rId3"/>
    <p:sldMasterId id="2147483700" r:id="rId4"/>
    <p:sldMasterId id="2147483711" r:id="rId5"/>
    <p:sldMasterId id="2147483722" r:id="rId6"/>
    <p:sldMasterId id="2147483733" r:id="rId7"/>
    <p:sldMasterId id="2147483744" r:id="rId8"/>
  </p:sldMasterIdLst>
  <p:notesMasterIdLst>
    <p:notesMasterId r:id="rId57"/>
  </p:notesMasterIdLst>
  <p:sldIdLst>
    <p:sldId id="477" r:id="rId9"/>
    <p:sldId id="313" r:id="rId10"/>
    <p:sldId id="314" r:id="rId11"/>
    <p:sldId id="318" r:id="rId12"/>
    <p:sldId id="320" r:id="rId13"/>
    <p:sldId id="319" r:id="rId14"/>
    <p:sldId id="321" r:id="rId15"/>
    <p:sldId id="762" r:id="rId16"/>
    <p:sldId id="819" r:id="rId17"/>
    <p:sldId id="820" r:id="rId18"/>
    <p:sldId id="811" r:id="rId19"/>
    <p:sldId id="763" r:id="rId20"/>
    <p:sldId id="821" r:id="rId21"/>
    <p:sldId id="322" r:id="rId22"/>
    <p:sldId id="368" r:id="rId23"/>
    <p:sldId id="764" r:id="rId24"/>
    <p:sldId id="822" r:id="rId25"/>
    <p:sldId id="812" r:id="rId26"/>
    <p:sldId id="765" r:id="rId27"/>
    <p:sldId id="349" r:id="rId28"/>
    <p:sldId id="446" r:id="rId29"/>
    <p:sldId id="301" r:id="rId30"/>
    <p:sldId id="302" r:id="rId31"/>
    <p:sldId id="303" r:id="rId32"/>
    <p:sldId id="440" r:id="rId33"/>
    <p:sldId id="433" r:id="rId34"/>
    <p:sldId id="304" r:id="rId35"/>
    <p:sldId id="435" r:id="rId36"/>
    <p:sldId id="438" r:id="rId37"/>
    <p:sldId id="437" r:id="rId38"/>
    <p:sldId id="436" r:id="rId39"/>
    <p:sldId id="434" r:id="rId40"/>
    <p:sldId id="452" r:id="rId41"/>
    <p:sldId id="447" r:id="rId42"/>
    <p:sldId id="441" r:id="rId43"/>
    <p:sldId id="306" r:id="rId44"/>
    <p:sldId id="442" r:id="rId45"/>
    <p:sldId id="307" r:id="rId46"/>
    <p:sldId id="454" r:id="rId47"/>
    <p:sldId id="309" r:id="rId48"/>
    <p:sldId id="310" r:id="rId49"/>
    <p:sldId id="335" r:id="rId50"/>
    <p:sldId id="448" r:id="rId51"/>
    <p:sldId id="311" r:id="rId52"/>
    <p:sldId id="443" r:id="rId53"/>
    <p:sldId id="444" r:id="rId54"/>
    <p:sldId id="445" r:id="rId55"/>
    <p:sldId id="336"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g Xing (ENF)" initials="XX(" lastIdx="29" clrIdx="0">
    <p:extLst>
      <p:ext uri="{19B8F6BF-5375-455C-9EA6-DF929625EA0E}">
        <p15:presenceInfo xmlns:p15="http://schemas.microsoft.com/office/powerpoint/2012/main" userId="Xing Xing (EN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B88379-936B-42D8-8CFF-6309BB37DFC3}" v="1" dt="2024-11-02T06:12:33.7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60" autoAdjust="0"/>
    <p:restoredTop sz="76732" autoAdjust="0"/>
  </p:normalViewPr>
  <p:slideViewPr>
    <p:cSldViewPr snapToGrid="0">
      <p:cViewPr>
        <p:scale>
          <a:sx n="75" d="100"/>
          <a:sy n="75" d="100"/>
        </p:scale>
        <p:origin x="36"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microsoft.com/office/2016/11/relationships/changesInfo" Target="changesInfos/changesInfo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microsoft.com/office/2015/10/relationships/revisionInfo" Target="revisionInfo.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HK Jockey Club AI for the Future Project" userId="cc020601-a275-4a8e-9215-3a2513efd0d8" providerId="ADAL" clId="{EDB88379-936B-42D8-8CFF-6309BB37DFC3}"/>
    <pc:docChg chg="undo redo custSel addSld delSld modSld sldOrd">
      <pc:chgData name="CUHK Jockey Club AI for the Future Project" userId="cc020601-a275-4a8e-9215-3a2513efd0d8" providerId="ADAL" clId="{EDB88379-936B-42D8-8CFF-6309BB37DFC3}" dt="2024-11-03T07:10:13.966" v="309" actId="1076"/>
      <pc:docMkLst>
        <pc:docMk/>
      </pc:docMkLst>
      <pc:sldChg chg="modSp del mod">
        <pc:chgData name="CUHK Jockey Club AI for the Future Project" userId="cc020601-a275-4a8e-9215-3a2513efd0d8" providerId="ADAL" clId="{EDB88379-936B-42D8-8CFF-6309BB37DFC3}" dt="2024-11-02T07:31:00.190" v="141" actId="47"/>
        <pc:sldMkLst>
          <pc:docMk/>
          <pc:sldMk cId="272466798" sldId="263"/>
        </pc:sldMkLst>
        <pc:spChg chg="mod">
          <ac:chgData name="CUHK Jockey Club AI for the Future Project" userId="cc020601-a275-4a8e-9215-3a2513efd0d8" providerId="ADAL" clId="{EDB88379-936B-42D8-8CFF-6309BB37DFC3}" dt="2024-11-02T06:12:51.269" v="1"/>
          <ac:spMkLst>
            <pc:docMk/>
            <pc:sldMk cId="272466798" sldId="263"/>
            <ac:spMk id="2" creationId="{741299FF-DBC5-8D45-B93E-FC90E07EF44B}"/>
          </ac:spMkLst>
        </pc:spChg>
        <pc:spChg chg="mod">
          <ac:chgData name="CUHK Jockey Club AI for the Future Project" userId="cc020601-a275-4a8e-9215-3a2513efd0d8" providerId="ADAL" clId="{EDB88379-936B-42D8-8CFF-6309BB37DFC3}" dt="2024-11-02T06:12:51.743" v="5" actId="27636"/>
          <ac:spMkLst>
            <pc:docMk/>
            <pc:sldMk cId="272466798" sldId="263"/>
            <ac:spMk id="4" creationId="{C537446F-C5E9-354A-997E-522F58F08341}"/>
          </ac:spMkLst>
        </pc:spChg>
        <pc:spChg chg="mod">
          <ac:chgData name="CUHK Jockey Club AI for the Future Project" userId="cc020601-a275-4a8e-9215-3a2513efd0d8" providerId="ADAL" clId="{EDB88379-936B-42D8-8CFF-6309BB37DFC3}" dt="2024-11-02T06:12:51.269" v="1"/>
          <ac:spMkLst>
            <pc:docMk/>
            <pc:sldMk cId="272466798" sldId="263"/>
            <ac:spMk id="5" creationId="{A533A778-7388-458E-ABFC-28C329F65539}"/>
          </ac:spMkLst>
        </pc:spChg>
      </pc:sldChg>
      <pc:sldChg chg="modSp del mod">
        <pc:chgData name="CUHK Jockey Club AI for the Future Project" userId="cc020601-a275-4a8e-9215-3a2513efd0d8" providerId="ADAL" clId="{EDB88379-936B-42D8-8CFF-6309BB37DFC3}" dt="2024-11-02T07:31:00.190" v="141" actId="47"/>
        <pc:sldMkLst>
          <pc:docMk/>
          <pc:sldMk cId="30550438" sldId="264"/>
        </pc:sldMkLst>
        <pc:spChg chg="mod">
          <ac:chgData name="CUHK Jockey Club AI for the Future Project" userId="cc020601-a275-4a8e-9215-3a2513efd0d8" providerId="ADAL" clId="{EDB88379-936B-42D8-8CFF-6309BB37DFC3}" dt="2024-11-02T06:12:51.269" v="1"/>
          <ac:spMkLst>
            <pc:docMk/>
            <pc:sldMk cId="30550438" sldId="264"/>
            <ac:spMk id="2" creationId="{18959C1E-3467-0640-9A26-0CFB9CE45018}"/>
          </ac:spMkLst>
        </pc:spChg>
        <pc:spChg chg="mod">
          <ac:chgData name="CUHK Jockey Club AI for the Future Project" userId="cc020601-a275-4a8e-9215-3a2513efd0d8" providerId="ADAL" clId="{EDB88379-936B-42D8-8CFF-6309BB37DFC3}" dt="2024-11-02T06:12:51.269" v="1"/>
          <ac:spMkLst>
            <pc:docMk/>
            <pc:sldMk cId="30550438" sldId="264"/>
            <ac:spMk id="4" creationId="{5C304AA6-5D4D-478B-BA33-45C2AAAD93BE}"/>
          </ac:spMkLst>
        </pc:spChg>
        <pc:spChg chg="mod">
          <ac:chgData name="CUHK Jockey Club AI for the Future Project" userId="cc020601-a275-4a8e-9215-3a2513efd0d8" providerId="ADAL" clId="{EDB88379-936B-42D8-8CFF-6309BB37DFC3}" dt="2024-11-02T06:12:51.750" v="6" actId="27636"/>
          <ac:spMkLst>
            <pc:docMk/>
            <pc:sldMk cId="30550438" sldId="264"/>
            <ac:spMk id="5" creationId="{C938B38A-1DF7-4FCD-AA55-242296143F03}"/>
          </ac:spMkLst>
        </pc:spChg>
      </pc:sldChg>
      <pc:sldChg chg="modSp del">
        <pc:chgData name="CUHK Jockey Club AI for the Future Project" userId="cc020601-a275-4a8e-9215-3a2513efd0d8" providerId="ADAL" clId="{EDB88379-936B-42D8-8CFF-6309BB37DFC3}" dt="2024-11-02T07:31:00.190" v="141" actId="47"/>
        <pc:sldMkLst>
          <pc:docMk/>
          <pc:sldMk cId="1732344777" sldId="268"/>
        </pc:sldMkLst>
        <pc:spChg chg="mod">
          <ac:chgData name="CUHK Jockey Club AI for the Future Project" userId="cc020601-a275-4a8e-9215-3a2513efd0d8" providerId="ADAL" clId="{EDB88379-936B-42D8-8CFF-6309BB37DFC3}" dt="2024-11-02T06:12:51.269" v="1"/>
          <ac:spMkLst>
            <pc:docMk/>
            <pc:sldMk cId="1732344777" sldId="268"/>
            <ac:spMk id="2" creationId="{6D47ADDD-8340-44C8-9FAD-F4EC337516E8}"/>
          </ac:spMkLst>
        </pc:spChg>
        <pc:spChg chg="mod">
          <ac:chgData name="CUHK Jockey Club AI for the Future Project" userId="cc020601-a275-4a8e-9215-3a2513efd0d8" providerId="ADAL" clId="{EDB88379-936B-42D8-8CFF-6309BB37DFC3}" dt="2024-11-02T06:12:51.269" v="1"/>
          <ac:spMkLst>
            <pc:docMk/>
            <pc:sldMk cId="1732344777" sldId="268"/>
            <ac:spMk id="3" creationId="{D019A0B4-8848-4E72-92AC-C88939C4A698}"/>
          </ac:spMkLst>
        </pc:spChg>
        <pc:spChg chg="mod">
          <ac:chgData name="CUHK Jockey Club AI for the Future Project" userId="cc020601-a275-4a8e-9215-3a2513efd0d8" providerId="ADAL" clId="{EDB88379-936B-42D8-8CFF-6309BB37DFC3}" dt="2024-11-02T06:12:51.269" v="1"/>
          <ac:spMkLst>
            <pc:docMk/>
            <pc:sldMk cId="1732344777" sldId="268"/>
            <ac:spMk id="14" creationId="{02D56861-83AC-4EB2-8272-BCAA5AC2722E}"/>
          </ac:spMkLst>
        </pc:spChg>
      </pc:sldChg>
      <pc:sldChg chg="delSp modSp del mod">
        <pc:chgData name="CUHK Jockey Club AI for the Future Project" userId="cc020601-a275-4a8e-9215-3a2513efd0d8" providerId="ADAL" clId="{EDB88379-936B-42D8-8CFF-6309BB37DFC3}" dt="2024-11-03T06:12:13.646" v="211" actId="47"/>
        <pc:sldMkLst>
          <pc:docMk/>
          <pc:sldMk cId="1058810991" sldId="270"/>
        </pc:sldMkLst>
        <pc:spChg chg="mod">
          <ac:chgData name="CUHK Jockey Club AI for the Future Project" userId="cc020601-a275-4a8e-9215-3a2513efd0d8" providerId="ADAL" clId="{EDB88379-936B-42D8-8CFF-6309BB37DFC3}" dt="2024-11-02T06:31:10.793" v="138" actId="1076"/>
          <ac:spMkLst>
            <pc:docMk/>
            <pc:sldMk cId="1058810991" sldId="270"/>
            <ac:spMk id="3" creationId="{2A4F0A07-43A6-4412-8B7B-A00CBFDD114D}"/>
          </ac:spMkLst>
        </pc:spChg>
        <pc:spChg chg="del mod">
          <ac:chgData name="CUHK Jockey Club AI for the Future Project" userId="cc020601-a275-4a8e-9215-3a2513efd0d8" providerId="ADAL" clId="{EDB88379-936B-42D8-8CFF-6309BB37DFC3}" dt="2024-11-02T06:31:12.353" v="139" actId="478"/>
          <ac:spMkLst>
            <pc:docMk/>
            <pc:sldMk cId="1058810991" sldId="270"/>
            <ac:spMk id="4" creationId="{5E52C22B-ECD0-4A30-8AB6-3B27D9475879}"/>
          </ac:spMkLst>
        </pc:spChg>
        <pc:spChg chg="del">
          <ac:chgData name="CUHK Jockey Club AI for the Future Project" userId="cc020601-a275-4a8e-9215-3a2513efd0d8" providerId="ADAL" clId="{EDB88379-936B-42D8-8CFF-6309BB37DFC3}" dt="2024-11-02T06:31:12.353" v="139" actId="478"/>
          <ac:spMkLst>
            <pc:docMk/>
            <pc:sldMk cId="1058810991" sldId="270"/>
            <ac:spMk id="5" creationId="{4C2F20C9-8081-4CAD-BCA2-81AF4DC075D0}"/>
          </ac:spMkLst>
        </pc:spChg>
      </pc:sldChg>
      <pc:sldChg chg="delSp modSp del mod modClrScheme chgLayout">
        <pc:chgData name="CUHK Jockey Club AI for the Future Project" userId="cc020601-a275-4a8e-9215-3a2513efd0d8" providerId="ADAL" clId="{EDB88379-936B-42D8-8CFF-6309BB37DFC3}" dt="2024-11-02T06:22:19.313" v="48" actId="47"/>
        <pc:sldMkLst>
          <pc:docMk/>
          <pc:sldMk cId="139274508" sldId="296"/>
        </pc:sldMkLst>
        <pc:spChg chg="mod ord">
          <ac:chgData name="CUHK Jockey Club AI for the Future Project" userId="cc020601-a275-4a8e-9215-3a2513efd0d8" providerId="ADAL" clId="{EDB88379-936B-42D8-8CFF-6309BB37DFC3}" dt="2024-11-02T06:19:36.338" v="32" actId="700"/>
          <ac:spMkLst>
            <pc:docMk/>
            <pc:sldMk cId="139274508" sldId="296"/>
            <ac:spMk id="2" creationId="{BF2A07DD-EC61-466D-B655-40B70DAF26A6}"/>
          </ac:spMkLst>
        </pc:spChg>
        <pc:spChg chg="mod ord">
          <ac:chgData name="CUHK Jockey Club AI for the Future Project" userId="cc020601-a275-4a8e-9215-3a2513efd0d8" providerId="ADAL" clId="{EDB88379-936B-42D8-8CFF-6309BB37DFC3}" dt="2024-11-02T06:19:36.338" v="32" actId="700"/>
          <ac:spMkLst>
            <pc:docMk/>
            <pc:sldMk cId="139274508" sldId="296"/>
            <ac:spMk id="3" creationId="{A985A2EC-7538-4483-9BAD-44F1EA045A40}"/>
          </ac:spMkLst>
        </pc:spChg>
        <pc:spChg chg="del mod">
          <ac:chgData name="CUHK Jockey Club AI for the Future Project" userId="cc020601-a275-4a8e-9215-3a2513efd0d8" providerId="ADAL" clId="{EDB88379-936B-42D8-8CFF-6309BB37DFC3}" dt="2024-11-02T06:19:28.776" v="30" actId="478"/>
          <ac:spMkLst>
            <pc:docMk/>
            <pc:sldMk cId="139274508" sldId="296"/>
            <ac:spMk id="9" creationId="{CFF6317D-D66D-4035-9AE4-422F1E8657C7}"/>
          </ac:spMkLst>
        </pc:spChg>
        <pc:spChg chg="del">
          <ac:chgData name="CUHK Jockey Club AI for the Future Project" userId="cc020601-a275-4a8e-9215-3a2513efd0d8" providerId="ADAL" clId="{EDB88379-936B-42D8-8CFF-6309BB37DFC3}" dt="2024-11-02T06:19:28.776" v="30" actId="478"/>
          <ac:spMkLst>
            <pc:docMk/>
            <pc:sldMk cId="139274508" sldId="296"/>
            <ac:spMk id="10" creationId="{54AD6D83-A50C-4E94-A903-A9862D7E04A3}"/>
          </ac:spMkLst>
        </pc:spChg>
      </pc:sldChg>
      <pc:sldChg chg="delSp modSp del mod">
        <pc:chgData name="CUHK Jockey Club AI for the Future Project" userId="cc020601-a275-4a8e-9215-3a2513efd0d8" providerId="ADAL" clId="{EDB88379-936B-42D8-8CFF-6309BB37DFC3}" dt="2024-11-02T06:22:19.313" v="48" actId="47"/>
        <pc:sldMkLst>
          <pc:docMk/>
          <pc:sldMk cId="374412041" sldId="297"/>
        </pc:sldMkLst>
        <pc:spChg chg="mod">
          <ac:chgData name="CUHK Jockey Club AI for the Future Project" userId="cc020601-a275-4a8e-9215-3a2513efd0d8" providerId="ADAL" clId="{EDB88379-936B-42D8-8CFF-6309BB37DFC3}" dt="2024-11-02T06:12:51.269" v="1"/>
          <ac:spMkLst>
            <pc:docMk/>
            <pc:sldMk cId="374412041" sldId="297"/>
            <ac:spMk id="2" creationId="{BF3E54B8-C945-4B07-9D11-A21225093E98}"/>
          </ac:spMkLst>
        </pc:spChg>
        <pc:spChg chg="del mod">
          <ac:chgData name="CUHK Jockey Club AI for the Future Project" userId="cc020601-a275-4a8e-9215-3a2513efd0d8" providerId="ADAL" clId="{EDB88379-936B-42D8-8CFF-6309BB37DFC3}" dt="2024-11-02T06:19:39.556" v="33" actId="478"/>
          <ac:spMkLst>
            <pc:docMk/>
            <pc:sldMk cId="374412041" sldId="297"/>
            <ac:spMk id="5" creationId="{1BAC5CE5-3C96-4E53-A2DE-E239A08F3CE2}"/>
          </ac:spMkLst>
        </pc:spChg>
        <pc:spChg chg="del">
          <ac:chgData name="CUHK Jockey Club AI for the Future Project" userId="cc020601-a275-4a8e-9215-3a2513efd0d8" providerId="ADAL" clId="{EDB88379-936B-42D8-8CFF-6309BB37DFC3}" dt="2024-11-02T06:19:39.556" v="33" actId="478"/>
          <ac:spMkLst>
            <pc:docMk/>
            <pc:sldMk cId="374412041" sldId="297"/>
            <ac:spMk id="6" creationId="{6F5CDE3A-B09C-4B9A-8A2D-79E7977F4418}"/>
          </ac:spMkLst>
        </pc:spChg>
      </pc:sldChg>
      <pc:sldChg chg="delSp modSp del mod">
        <pc:chgData name="CUHK Jockey Club AI for the Future Project" userId="cc020601-a275-4a8e-9215-3a2513efd0d8" providerId="ADAL" clId="{EDB88379-936B-42D8-8CFF-6309BB37DFC3}" dt="2024-11-02T06:22:19.313" v="48" actId="47"/>
        <pc:sldMkLst>
          <pc:docMk/>
          <pc:sldMk cId="1373937115" sldId="298"/>
        </pc:sldMkLst>
        <pc:spChg chg="mod">
          <ac:chgData name="CUHK Jockey Club AI for the Future Project" userId="cc020601-a275-4a8e-9215-3a2513efd0d8" providerId="ADAL" clId="{EDB88379-936B-42D8-8CFF-6309BB37DFC3}" dt="2024-11-02T06:12:51.269" v="1"/>
          <ac:spMkLst>
            <pc:docMk/>
            <pc:sldMk cId="1373937115" sldId="298"/>
            <ac:spMk id="2" creationId="{61F20CF2-F795-4CD6-B051-F3E37C00F346}"/>
          </ac:spMkLst>
        </pc:spChg>
        <pc:spChg chg="mod">
          <ac:chgData name="CUHK Jockey Club AI for the Future Project" userId="cc020601-a275-4a8e-9215-3a2513efd0d8" providerId="ADAL" clId="{EDB88379-936B-42D8-8CFF-6309BB37DFC3}" dt="2024-11-02T06:14:33.593" v="25" actId="1076"/>
          <ac:spMkLst>
            <pc:docMk/>
            <pc:sldMk cId="1373937115" sldId="298"/>
            <ac:spMk id="3" creationId="{346882D9-4709-4C33-9EEE-7ECD7600DD70}"/>
          </ac:spMkLst>
        </pc:spChg>
        <pc:spChg chg="del mod">
          <ac:chgData name="CUHK Jockey Club AI for the Future Project" userId="cc020601-a275-4a8e-9215-3a2513efd0d8" providerId="ADAL" clId="{EDB88379-936B-42D8-8CFF-6309BB37DFC3}" dt="2024-11-02T06:19:42.393" v="34" actId="478"/>
          <ac:spMkLst>
            <pc:docMk/>
            <pc:sldMk cId="1373937115" sldId="298"/>
            <ac:spMk id="9" creationId="{E245E52F-1DD4-499A-BE98-295CEBB1A1CF}"/>
          </ac:spMkLst>
        </pc:spChg>
        <pc:spChg chg="del">
          <ac:chgData name="CUHK Jockey Club AI for the Future Project" userId="cc020601-a275-4a8e-9215-3a2513efd0d8" providerId="ADAL" clId="{EDB88379-936B-42D8-8CFF-6309BB37DFC3}" dt="2024-11-02T06:19:42.393" v="34" actId="478"/>
          <ac:spMkLst>
            <pc:docMk/>
            <pc:sldMk cId="1373937115" sldId="298"/>
            <ac:spMk id="10" creationId="{2F19C2A8-2F77-41BA-B576-F0F22A9D3E8A}"/>
          </ac:spMkLst>
        </pc:spChg>
      </pc:sldChg>
      <pc:sldChg chg="delSp modSp del mod">
        <pc:chgData name="CUHK Jockey Club AI for the Future Project" userId="cc020601-a275-4a8e-9215-3a2513efd0d8" providerId="ADAL" clId="{EDB88379-936B-42D8-8CFF-6309BB37DFC3}" dt="2024-11-02T06:22:19.313" v="48" actId="47"/>
        <pc:sldMkLst>
          <pc:docMk/>
          <pc:sldMk cId="664180579" sldId="299"/>
        </pc:sldMkLst>
        <pc:spChg chg="mod">
          <ac:chgData name="CUHK Jockey Club AI for the Future Project" userId="cc020601-a275-4a8e-9215-3a2513efd0d8" providerId="ADAL" clId="{EDB88379-936B-42D8-8CFF-6309BB37DFC3}" dt="2024-11-02T06:12:51.269" v="1"/>
          <ac:spMkLst>
            <pc:docMk/>
            <pc:sldMk cId="664180579" sldId="299"/>
            <ac:spMk id="2" creationId="{A654B9D8-CB82-438B-BB0D-FCEA2A4635CC}"/>
          </ac:spMkLst>
        </pc:spChg>
        <pc:spChg chg="mod">
          <ac:chgData name="CUHK Jockey Club AI for the Future Project" userId="cc020601-a275-4a8e-9215-3a2513efd0d8" providerId="ADAL" clId="{EDB88379-936B-42D8-8CFF-6309BB37DFC3}" dt="2024-11-02T06:12:51.269" v="1"/>
          <ac:spMkLst>
            <pc:docMk/>
            <pc:sldMk cId="664180579" sldId="299"/>
            <ac:spMk id="3" creationId="{AA4A253C-5D0C-4E79-A5E0-2858B0207CD5}"/>
          </ac:spMkLst>
        </pc:spChg>
        <pc:spChg chg="del mod">
          <ac:chgData name="CUHK Jockey Club AI for the Future Project" userId="cc020601-a275-4a8e-9215-3a2513efd0d8" providerId="ADAL" clId="{EDB88379-936B-42D8-8CFF-6309BB37DFC3}" dt="2024-11-02T06:19:44.809" v="35" actId="478"/>
          <ac:spMkLst>
            <pc:docMk/>
            <pc:sldMk cId="664180579" sldId="299"/>
            <ac:spMk id="5" creationId="{4860D6A3-B9DC-4614-B5E5-DE3C150EBDCD}"/>
          </ac:spMkLst>
        </pc:spChg>
        <pc:spChg chg="del">
          <ac:chgData name="CUHK Jockey Club AI for the Future Project" userId="cc020601-a275-4a8e-9215-3a2513efd0d8" providerId="ADAL" clId="{EDB88379-936B-42D8-8CFF-6309BB37DFC3}" dt="2024-11-02T06:19:44.809" v="35" actId="478"/>
          <ac:spMkLst>
            <pc:docMk/>
            <pc:sldMk cId="664180579" sldId="299"/>
            <ac:spMk id="6" creationId="{33695DDA-EEBB-44E8-87DE-6DE6CE52277F}"/>
          </ac:spMkLst>
        </pc:spChg>
      </pc:sldChg>
      <pc:sldChg chg="addSp delSp modSp mod">
        <pc:chgData name="CUHK Jockey Club AI for the Future Project" userId="cc020601-a275-4a8e-9215-3a2513efd0d8" providerId="ADAL" clId="{EDB88379-936B-42D8-8CFF-6309BB37DFC3}" dt="2024-11-03T06:13:59.997" v="239"/>
        <pc:sldMkLst>
          <pc:docMk/>
          <pc:sldMk cId="2916937945" sldId="301"/>
        </pc:sldMkLst>
        <pc:spChg chg="mod">
          <ac:chgData name="CUHK Jockey Club AI for the Future Project" userId="cc020601-a275-4a8e-9215-3a2513efd0d8" providerId="ADAL" clId="{EDB88379-936B-42D8-8CFF-6309BB37DFC3}" dt="2024-11-02T06:12:51.269" v="1"/>
          <ac:spMkLst>
            <pc:docMk/>
            <pc:sldMk cId="2916937945" sldId="301"/>
            <ac:spMk id="2" creationId="{6D314B49-0A96-4DA9-A2C6-2C80CD644A83}"/>
          </ac:spMkLst>
        </pc:spChg>
        <pc:spChg chg="mod">
          <ac:chgData name="CUHK Jockey Club AI for the Future Project" userId="cc020601-a275-4a8e-9215-3a2513efd0d8" providerId="ADAL" clId="{EDB88379-936B-42D8-8CFF-6309BB37DFC3}" dt="2024-11-03T06:07:17.444" v="150" actId="1076"/>
          <ac:spMkLst>
            <pc:docMk/>
            <pc:sldMk cId="2916937945" sldId="301"/>
            <ac:spMk id="3" creationId="{6E7D37C3-7543-429F-BDF5-80FAC9327AF2}"/>
          </ac:spMkLst>
        </pc:spChg>
        <pc:spChg chg="add mod">
          <ac:chgData name="CUHK Jockey Club AI for the Future Project" userId="cc020601-a275-4a8e-9215-3a2513efd0d8" providerId="ADAL" clId="{EDB88379-936B-42D8-8CFF-6309BB37DFC3}" dt="2024-11-03T06:13:59.997" v="239"/>
          <ac:spMkLst>
            <pc:docMk/>
            <pc:sldMk cId="2916937945" sldId="301"/>
            <ac:spMk id="4" creationId="{72D7C4C3-2FA9-2364-2B07-05B6AD1E8C40}"/>
          </ac:spMkLst>
        </pc:spChg>
        <pc:spChg chg="del mod">
          <ac:chgData name="CUHK Jockey Club AI for the Future Project" userId="cc020601-a275-4a8e-9215-3a2513efd0d8" providerId="ADAL" clId="{EDB88379-936B-42D8-8CFF-6309BB37DFC3}" dt="2024-11-02T06:29:42.473" v="75" actId="478"/>
          <ac:spMkLst>
            <pc:docMk/>
            <pc:sldMk cId="2916937945" sldId="301"/>
            <ac:spMk id="8" creationId="{0BE92955-8112-4351-BE75-C3E5DD10D0A5}"/>
          </ac:spMkLst>
        </pc:spChg>
        <pc:spChg chg="del">
          <ac:chgData name="CUHK Jockey Club AI for the Future Project" userId="cc020601-a275-4a8e-9215-3a2513efd0d8" providerId="ADAL" clId="{EDB88379-936B-42D8-8CFF-6309BB37DFC3}" dt="2024-11-02T06:29:42.473" v="75" actId="478"/>
          <ac:spMkLst>
            <pc:docMk/>
            <pc:sldMk cId="2916937945" sldId="301"/>
            <ac:spMk id="9" creationId="{D9ABB50B-0E94-4091-84B3-DA75EFB1614A}"/>
          </ac:spMkLst>
        </pc:spChg>
      </pc:sldChg>
      <pc:sldChg chg="addSp delSp modSp mod">
        <pc:chgData name="CUHK Jockey Club AI for the Future Project" userId="cc020601-a275-4a8e-9215-3a2513efd0d8" providerId="ADAL" clId="{EDB88379-936B-42D8-8CFF-6309BB37DFC3}" dt="2024-11-03T06:14:00.804" v="240"/>
        <pc:sldMkLst>
          <pc:docMk/>
          <pc:sldMk cId="39533271" sldId="302"/>
        </pc:sldMkLst>
        <pc:spChg chg="mod">
          <ac:chgData name="CUHK Jockey Club AI for the Future Project" userId="cc020601-a275-4a8e-9215-3a2513efd0d8" providerId="ADAL" clId="{EDB88379-936B-42D8-8CFF-6309BB37DFC3}" dt="2024-11-02T06:12:51.269" v="1"/>
          <ac:spMkLst>
            <pc:docMk/>
            <pc:sldMk cId="39533271" sldId="302"/>
            <ac:spMk id="2" creationId="{C1812D2E-D4E0-4695-8389-562A5286E34A}"/>
          </ac:spMkLst>
        </pc:spChg>
        <pc:spChg chg="mod">
          <ac:chgData name="CUHK Jockey Club AI for the Future Project" userId="cc020601-a275-4a8e-9215-3a2513efd0d8" providerId="ADAL" clId="{EDB88379-936B-42D8-8CFF-6309BB37DFC3}" dt="2024-11-03T06:07:22.162" v="151" actId="1076"/>
          <ac:spMkLst>
            <pc:docMk/>
            <pc:sldMk cId="39533271" sldId="302"/>
            <ac:spMk id="3" creationId="{6ECB6BDE-E96F-474F-88D2-B38D6F44E7A3}"/>
          </ac:spMkLst>
        </pc:spChg>
        <pc:spChg chg="add mod">
          <ac:chgData name="CUHK Jockey Club AI for the Future Project" userId="cc020601-a275-4a8e-9215-3a2513efd0d8" providerId="ADAL" clId="{EDB88379-936B-42D8-8CFF-6309BB37DFC3}" dt="2024-11-03T06:14:00.804" v="240"/>
          <ac:spMkLst>
            <pc:docMk/>
            <pc:sldMk cId="39533271" sldId="302"/>
            <ac:spMk id="4" creationId="{E5F40D01-CAB7-10D1-ECAE-E918CD1F95EE}"/>
          </ac:spMkLst>
        </pc:spChg>
        <pc:spChg chg="del mod">
          <ac:chgData name="CUHK Jockey Club AI for the Future Project" userId="cc020601-a275-4a8e-9215-3a2513efd0d8" providerId="ADAL" clId="{EDB88379-936B-42D8-8CFF-6309BB37DFC3}" dt="2024-11-02T06:29:44.617" v="76" actId="478"/>
          <ac:spMkLst>
            <pc:docMk/>
            <pc:sldMk cId="39533271" sldId="302"/>
            <ac:spMk id="8" creationId="{A34B1787-B56A-40AB-8FE1-932BAFBA8AB3}"/>
          </ac:spMkLst>
        </pc:spChg>
        <pc:spChg chg="del">
          <ac:chgData name="CUHK Jockey Club AI for the Future Project" userId="cc020601-a275-4a8e-9215-3a2513efd0d8" providerId="ADAL" clId="{EDB88379-936B-42D8-8CFF-6309BB37DFC3}" dt="2024-11-02T06:29:44.617" v="76" actId="478"/>
          <ac:spMkLst>
            <pc:docMk/>
            <pc:sldMk cId="39533271" sldId="302"/>
            <ac:spMk id="9" creationId="{2C5CC757-DE8F-4B8D-921A-E7440B8CD9EA}"/>
          </ac:spMkLst>
        </pc:spChg>
      </pc:sldChg>
      <pc:sldChg chg="addSp delSp modSp mod">
        <pc:chgData name="CUHK Jockey Club AI for the Future Project" userId="cc020601-a275-4a8e-9215-3a2513efd0d8" providerId="ADAL" clId="{EDB88379-936B-42D8-8CFF-6309BB37DFC3}" dt="2024-11-03T06:14:01.612" v="241"/>
        <pc:sldMkLst>
          <pc:docMk/>
          <pc:sldMk cId="1081597313" sldId="303"/>
        </pc:sldMkLst>
        <pc:spChg chg="mod">
          <ac:chgData name="CUHK Jockey Club AI for the Future Project" userId="cc020601-a275-4a8e-9215-3a2513efd0d8" providerId="ADAL" clId="{EDB88379-936B-42D8-8CFF-6309BB37DFC3}" dt="2024-11-02T06:12:51.269" v="1"/>
          <ac:spMkLst>
            <pc:docMk/>
            <pc:sldMk cId="1081597313" sldId="303"/>
            <ac:spMk id="2" creationId="{6EE5AB5E-4D68-4386-B343-C7C2794FA843}"/>
          </ac:spMkLst>
        </pc:spChg>
        <pc:spChg chg="mod">
          <ac:chgData name="CUHK Jockey Club AI for the Future Project" userId="cc020601-a275-4a8e-9215-3a2513efd0d8" providerId="ADAL" clId="{EDB88379-936B-42D8-8CFF-6309BB37DFC3}" dt="2024-11-03T06:07:24.736" v="152" actId="1076"/>
          <ac:spMkLst>
            <pc:docMk/>
            <pc:sldMk cId="1081597313" sldId="303"/>
            <ac:spMk id="3" creationId="{2D2445B5-498F-41F7-9CCD-81BED6893B8E}"/>
          </ac:spMkLst>
        </pc:spChg>
        <pc:spChg chg="add mod">
          <ac:chgData name="CUHK Jockey Club AI for the Future Project" userId="cc020601-a275-4a8e-9215-3a2513efd0d8" providerId="ADAL" clId="{EDB88379-936B-42D8-8CFF-6309BB37DFC3}" dt="2024-11-03T06:14:01.612" v="241"/>
          <ac:spMkLst>
            <pc:docMk/>
            <pc:sldMk cId="1081597313" sldId="303"/>
            <ac:spMk id="4" creationId="{FA1C06C2-DD8C-AE7B-1C5A-69272C6DAA7E}"/>
          </ac:spMkLst>
        </pc:spChg>
        <pc:spChg chg="del mod">
          <ac:chgData name="CUHK Jockey Club AI for the Future Project" userId="cc020601-a275-4a8e-9215-3a2513efd0d8" providerId="ADAL" clId="{EDB88379-936B-42D8-8CFF-6309BB37DFC3}" dt="2024-11-02T06:29:46.625" v="77" actId="478"/>
          <ac:spMkLst>
            <pc:docMk/>
            <pc:sldMk cId="1081597313" sldId="303"/>
            <ac:spMk id="7" creationId="{3736D468-0448-4FC5-BA3C-EBF60D75591A}"/>
          </ac:spMkLst>
        </pc:spChg>
        <pc:spChg chg="del">
          <ac:chgData name="CUHK Jockey Club AI for the Future Project" userId="cc020601-a275-4a8e-9215-3a2513efd0d8" providerId="ADAL" clId="{EDB88379-936B-42D8-8CFF-6309BB37DFC3}" dt="2024-11-02T06:29:46.625" v="77" actId="478"/>
          <ac:spMkLst>
            <pc:docMk/>
            <pc:sldMk cId="1081597313" sldId="303"/>
            <ac:spMk id="8" creationId="{47315ADB-FB10-4FDB-8A04-1E9583A7BDA6}"/>
          </ac:spMkLst>
        </pc:spChg>
      </pc:sldChg>
      <pc:sldChg chg="addSp delSp modSp mod ord">
        <pc:chgData name="CUHK Jockey Club AI for the Future Project" userId="cc020601-a275-4a8e-9215-3a2513efd0d8" providerId="ADAL" clId="{EDB88379-936B-42D8-8CFF-6309BB37DFC3}" dt="2024-11-03T06:14:03.844" v="244"/>
        <pc:sldMkLst>
          <pc:docMk/>
          <pc:sldMk cId="2908066173" sldId="304"/>
        </pc:sldMkLst>
        <pc:spChg chg="mod">
          <ac:chgData name="CUHK Jockey Club AI for the Future Project" userId="cc020601-a275-4a8e-9215-3a2513efd0d8" providerId="ADAL" clId="{EDB88379-936B-42D8-8CFF-6309BB37DFC3}" dt="2024-11-02T06:12:51.269" v="1"/>
          <ac:spMkLst>
            <pc:docMk/>
            <pc:sldMk cId="2908066173" sldId="304"/>
            <ac:spMk id="2" creationId="{2F3C5CB2-B9E2-49E6-ADEF-960254285367}"/>
          </ac:spMkLst>
        </pc:spChg>
        <pc:spChg chg="mod">
          <ac:chgData name="CUHK Jockey Club AI for the Future Project" userId="cc020601-a275-4a8e-9215-3a2513efd0d8" providerId="ADAL" clId="{EDB88379-936B-42D8-8CFF-6309BB37DFC3}" dt="2024-11-03T06:08:23.879" v="165" actId="20577"/>
          <ac:spMkLst>
            <pc:docMk/>
            <pc:sldMk cId="2908066173" sldId="304"/>
            <ac:spMk id="3" creationId="{296967B9-E150-4525-B4A6-15A8D299F947}"/>
          </ac:spMkLst>
        </pc:spChg>
        <pc:spChg chg="add mod">
          <ac:chgData name="CUHK Jockey Club AI for the Future Project" userId="cc020601-a275-4a8e-9215-3a2513efd0d8" providerId="ADAL" clId="{EDB88379-936B-42D8-8CFF-6309BB37DFC3}" dt="2024-11-03T06:14:03.844" v="244"/>
          <ac:spMkLst>
            <pc:docMk/>
            <pc:sldMk cId="2908066173" sldId="304"/>
            <ac:spMk id="4" creationId="{C978B2FF-9BBA-4B27-4D8D-2A9C2AE24856}"/>
          </ac:spMkLst>
        </pc:spChg>
        <pc:spChg chg="del mod">
          <ac:chgData name="CUHK Jockey Club AI for the Future Project" userId="cc020601-a275-4a8e-9215-3a2513efd0d8" providerId="ADAL" clId="{EDB88379-936B-42D8-8CFF-6309BB37DFC3}" dt="2024-11-02T06:29:56.954" v="79" actId="478"/>
          <ac:spMkLst>
            <pc:docMk/>
            <pc:sldMk cId="2908066173" sldId="304"/>
            <ac:spMk id="6" creationId="{733D9E95-750D-4197-99EB-295ABBCAE3BB}"/>
          </ac:spMkLst>
        </pc:spChg>
        <pc:spChg chg="del">
          <ac:chgData name="CUHK Jockey Club AI for the Future Project" userId="cc020601-a275-4a8e-9215-3a2513efd0d8" providerId="ADAL" clId="{EDB88379-936B-42D8-8CFF-6309BB37DFC3}" dt="2024-11-02T06:29:56.954" v="79" actId="478"/>
          <ac:spMkLst>
            <pc:docMk/>
            <pc:sldMk cId="2908066173" sldId="304"/>
            <ac:spMk id="7" creationId="{D3A06E2B-FA1E-4216-B8D3-4C7FCC284811}"/>
          </ac:spMkLst>
        </pc:spChg>
      </pc:sldChg>
      <pc:sldChg chg="addSp delSp modSp mod">
        <pc:chgData name="CUHK Jockey Club AI for the Future Project" userId="cc020601-a275-4a8e-9215-3a2513efd0d8" providerId="ADAL" clId="{EDB88379-936B-42D8-8CFF-6309BB37DFC3}" dt="2024-11-03T06:14:35.212" v="257"/>
        <pc:sldMkLst>
          <pc:docMk/>
          <pc:sldMk cId="335807701" sldId="306"/>
        </pc:sldMkLst>
        <pc:spChg chg="mod">
          <ac:chgData name="CUHK Jockey Club AI for the Future Project" userId="cc020601-a275-4a8e-9215-3a2513efd0d8" providerId="ADAL" clId="{EDB88379-936B-42D8-8CFF-6309BB37DFC3}" dt="2024-11-02T06:12:51.269" v="1"/>
          <ac:spMkLst>
            <pc:docMk/>
            <pc:sldMk cId="335807701" sldId="306"/>
            <ac:spMk id="2" creationId="{B09A0A9F-DFFE-42D6-8C7E-E141064D90D6}"/>
          </ac:spMkLst>
        </pc:spChg>
        <pc:spChg chg="mod">
          <ac:chgData name="CUHK Jockey Club AI for the Future Project" userId="cc020601-a275-4a8e-9215-3a2513efd0d8" providerId="ADAL" clId="{EDB88379-936B-42D8-8CFF-6309BB37DFC3}" dt="2024-11-02T06:12:51.269" v="1"/>
          <ac:spMkLst>
            <pc:docMk/>
            <pc:sldMk cId="335807701" sldId="306"/>
            <ac:spMk id="3" creationId="{010378E9-1CD9-45A9-9D1F-A767CDEB162E}"/>
          </ac:spMkLst>
        </pc:spChg>
        <pc:spChg chg="add mod">
          <ac:chgData name="CUHK Jockey Club AI for the Future Project" userId="cc020601-a275-4a8e-9215-3a2513efd0d8" providerId="ADAL" clId="{EDB88379-936B-42D8-8CFF-6309BB37DFC3}" dt="2024-11-03T06:14:35.212" v="257"/>
          <ac:spMkLst>
            <pc:docMk/>
            <pc:sldMk cId="335807701" sldId="306"/>
            <ac:spMk id="4" creationId="{2B6C72A4-97B3-976F-C558-D825A5B23267}"/>
          </ac:spMkLst>
        </pc:spChg>
        <pc:spChg chg="del mod">
          <ac:chgData name="CUHK Jockey Club AI for the Future Project" userId="cc020601-a275-4a8e-9215-3a2513efd0d8" providerId="ADAL" clId="{EDB88379-936B-42D8-8CFF-6309BB37DFC3}" dt="2024-11-02T06:30:11.137" v="82" actId="478"/>
          <ac:spMkLst>
            <pc:docMk/>
            <pc:sldMk cId="335807701" sldId="306"/>
            <ac:spMk id="9" creationId="{11F8FBC8-19AD-4726-9B1D-43B72DA3035C}"/>
          </ac:spMkLst>
        </pc:spChg>
        <pc:spChg chg="del">
          <ac:chgData name="CUHK Jockey Club AI for the Future Project" userId="cc020601-a275-4a8e-9215-3a2513efd0d8" providerId="ADAL" clId="{EDB88379-936B-42D8-8CFF-6309BB37DFC3}" dt="2024-11-02T06:30:11.137" v="82" actId="478"/>
          <ac:spMkLst>
            <pc:docMk/>
            <pc:sldMk cId="335807701" sldId="306"/>
            <ac:spMk id="10" creationId="{078ED184-06E0-4441-A8DA-E615F0A44FDA}"/>
          </ac:spMkLst>
        </pc:spChg>
      </pc:sldChg>
      <pc:sldChg chg="addSp delSp modSp mod ord">
        <pc:chgData name="CUHK Jockey Club AI for the Future Project" userId="cc020601-a275-4a8e-9215-3a2513efd0d8" providerId="ADAL" clId="{EDB88379-936B-42D8-8CFF-6309BB37DFC3}" dt="2024-11-03T06:14:36.862" v="259"/>
        <pc:sldMkLst>
          <pc:docMk/>
          <pc:sldMk cId="3586690850" sldId="307"/>
        </pc:sldMkLst>
        <pc:spChg chg="mod">
          <ac:chgData name="CUHK Jockey Club AI for the Future Project" userId="cc020601-a275-4a8e-9215-3a2513efd0d8" providerId="ADAL" clId="{EDB88379-936B-42D8-8CFF-6309BB37DFC3}" dt="2024-11-02T06:12:51.269" v="1"/>
          <ac:spMkLst>
            <pc:docMk/>
            <pc:sldMk cId="3586690850" sldId="307"/>
            <ac:spMk id="2" creationId="{67ACE9A4-6E31-4BD4-BE73-2BF71002858B}"/>
          </ac:spMkLst>
        </pc:spChg>
        <pc:spChg chg="add mod">
          <ac:chgData name="CUHK Jockey Club AI for the Future Project" userId="cc020601-a275-4a8e-9215-3a2513efd0d8" providerId="ADAL" clId="{EDB88379-936B-42D8-8CFF-6309BB37DFC3}" dt="2024-11-03T06:14:36.862" v="259"/>
          <ac:spMkLst>
            <pc:docMk/>
            <pc:sldMk cId="3586690850" sldId="307"/>
            <ac:spMk id="3" creationId="{06A26199-D49F-0AD2-DA8A-3232666687FE}"/>
          </ac:spMkLst>
        </pc:spChg>
        <pc:spChg chg="mod">
          <ac:chgData name="CUHK Jockey Club AI for the Future Project" userId="cc020601-a275-4a8e-9215-3a2513efd0d8" providerId="ADAL" clId="{EDB88379-936B-42D8-8CFF-6309BB37DFC3}" dt="2024-11-02T06:12:51.269" v="1"/>
          <ac:spMkLst>
            <pc:docMk/>
            <pc:sldMk cId="3586690850" sldId="307"/>
            <ac:spMk id="4" creationId="{1BACBCE2-3461-4C63-9F2E-5004FEACFCA1}"/>
          </ac:spMkLst>
        </pc:spChg>
        <pc:spChg chg="del mod">
          <ac:chgData name="CUHK Jockey Club AI for the Future Project" userId="cc020601-a275-4a8e-9215-3a2513efd0d8" providerId="ADAL" clId="{EDB88379-936B-42D8-8CFF-6309BB37DFC3}" dt="2024-11-02T06:30:17.216" v="85" actId="478"/>
          <ac:spMkLst>
            <pc:docMk/>
            <pc:sldMk cId="3586690850" sldId="307"/>
            <ac:spMk id="7" creationId="{DF900940-0C60-4D2B-8F30-B37EE90F5AD4}"/>
          </ac:spMkLst>
        </pc:spChg>
        <pc:spChg chg="del">
          <ac:chgData name="CUHK Jockey Club AI for the Future Project" userId="cc020601-a275-4a8e-9215-3a2513efd0d8" providerId="ADAL" clId="{EDB88379-936B-42D8-8CFF-6309BB37DFC3}" dt="2024-11-02T06:30:17.216" v="85" actId="478"/>
          <ac:spMkLst>
            <pc:docMk/>
            <pc:sldMk cId="3586690850" sldId="307"/>
            <ac:spMk id="8" creationId="{B973979E-0F30-4036-8806-F04A530C961E}"/>
          </ac:spMkLst>
        </pc:spChg>
      </pc:sldChg>
      <pc:sldChg chg="addSp delSp modSp mod ord">
        <pc:chgData name="CUHK Jockey Club AI for the Future Project" userId="cc020601-a275-4a8e-9215-3a2513efd0d8" providerId="ADAL" clId="{EDB88379-936B-42D8-8CFF-6309BB37DFC3}" dt="2024-11-03T06:14:38.428" v="261"/>
        <pc:sldMkLst>
          <pc:docMk/>
          <pc:sldMk cId="2725988845" sldId="309"/>
        </pc:sldMkLst>
        <pc:spChg chg="mod">
          <ac:chgData name="CUHK Jockey Club AI for the Future Project" userId="cc020601-a275-4a8e-9215-3a2513efd0d8" providerId="ADAL" clId="{EDB88379-936B-42D8-8CFF-6309BB37DFC3}" dt="2024-11-02T06:12:51.269" v="1"/>
          <ac:spMkLst>
            <pc:docMk/>
            <pc:sldMk cId="2725988845" sldId="309"/>
            <ac:spMk id="2" creationId="{2019B559-6964-4406-A2EA-A230172F96D1}"/>
          </ac:spMkLst>
        </pc:spChg>
        <pc:spChg chg="mod">
          <ac:chgData name="CUHK Jockey Club AI for the Future Project" userId="cc020601-a275-4a8e-9215-3a2513efd0d8" providerId="ADAL" clId="{EDB88379-936B-42D8-8CFF-6309BB37DFC3}" dt="2024-11-03T06:10:22.614" v="186" actId="1076"/>
          <ac:spMkLst>
            <pc:docMk/>
            <pc:sldMk cId="2725988845" sldId="309"/>
            <ac:spMk id="3" creationId="{B3816C2F-A426-44C0-96D0-4062A1073C58}"/>
          </ac:spMkLst>
        </pc:spChg>
        <pc:spChg chg="add mod">
          <ac:chgData name="CUHK Jockey Club AI for the Future Project" userId="cc020601-a275-4a8e-9215-3a2513efd0d8" providerId="ADAL" clId="{EDB88379-936B-42D8-8CFF-6309BB37DFC3}" dt="2024-11-03T06:14:38.428" v="261"/>
          <ac:spMkLst>
            <pc:docMk/>
            <pc:sldMk cId="2725988845" sldId="309"/>
            <ac:spMk id="4" creationId="{E2E82E4E-56FF-B9F1-AFE5-F214098FC126}"/>
          </ac:spMkLst>
        </pc:spChg>
        <pc:spChg chg="del mod">
          <ac:chgData name="CUHK Jockey Club AI for the Future Project" userId="cc020601-a275-4a8e-9215-3a2513efd0d8" providerId="ADAL" clId="{EDB88379-936B-42D8-8CFF-6309BB37DFC3}" dt="2024-11-02T06:30:22.214" v="89" actId="478"/>
          <ac:spMkLst>
            <pc:docMk/>
            <pc:sldMk cId="2725988845" sldId="309"/>
            <ac:spMk id="10" creationId="{1823F3FB-77D6-4425-9FCF-B608D868C1EC}"/>
          </ac:spMkLst>
        </pc:spChg>
        <pc:spChg chg="del">
          <ac:chgData name="CUHK Jockey Club AI for the Future Project" userId="cc020601-a275-4a8e-9215-3a2513efd0d8" providerId="ADAL" clId="{EDB88379-936B-42D8-8CFF-6309BB37DFC3}" dt="2024-11-02T06:30:22.214" v="89" actId="478"/>
          <ac:spMkLst>
            <pc:docMk/>
            <pc:sldMk cId="2725988845" sldId="309"/>
            <ac:spMk id="11" creationId="{41F5A0E3-53E6-4AD8-9835-F0CECB216362}"/>
          </ac:spMkLst>
        </pc:spChg>
        <pc:picChg chg="mod">
          <ac:chgData name="CUHK Jockey Club AI for the Future Project" userId="cc020601-a275-4a8e-9215-3a2513efd0d8" providerId="ADAL" clId="{EDB88379-936B-42D8-8CFF-6309BB37DFC3}" dt="2024-11-02T06:30:21.298" v="88" actId="1076"/>
          <ac:picMkLst>
            <pc:docMk/>
            <pc:sldMk cId="2725988845" sldId="309"/>
            <ac:picMk id="6" creationId="{A35346B8-DA57-45A8-BF1C-2A489DC79710}"/>
          </ac:picMkLst>
        </pc:picChg>
      </pc:sldChg>
      <pc:sldChg chg="addSp delSp modSp mod ord">
        <pc:chgData name="CUHK Jockey Club AI for the Future Project" userId="cc020601-a275-4a8e-9215-3a2513efd0d8" providerId="ADAL" clId="{EDB88379-936B-42D8-8CFF-6309BB37DFC3}" dt="2024-11-03T06:14:39.266" v="262"/>
        <pc:sldMkLst>
          <pc:docMk/>
          <pc:sldMk cId="1666962269" sldId="310"/>
        </pc:sldMkLst>
        <pc:spChg chg="mod">
          <ac:chgData name="CUHK Jockey Club AI for the Future Project" userId="cc020601-a275-4a8e-9215-3a2513efd0d8" providerId="ADAL" clId="{EDB88379-936B-42D8-8CFF-6309BB37DFC3}" dt="2024-11-02T06:12:51.269" v="1"/>
          <ac:spMkLst>
            <pc:docMk/>
            <pc:sldMk cId="1666962269" sldId="310"/>
            <ac:spMk id="2" creationId="{77FAE2D6-974E-4C6A-8653-047B3CF7AE4A}"/>
          </ac:spMkLst>
        </pc:spChg>
        <pc:spChg chg="mod">
          <ac:chgData name="CUHK Jockey Club AI for the Future Project" userId="cc020601-a275-4a8e-9215-3a2513efd0d8" providerId="ADAL" clId="{EDB88379-936B-42D8-8CFF-6309BB37DFC3}" dt="2024-11-03T06:11:07.602" v="197" actId="20577"/>
          <ac:spMkLst>
            <pc:docMk/>
            <pc:sldMk cId="1666962269" sldId="310"/>
            <ac:spMk id="3" creationId="{C49E4E60-C181-483D-A0EF-A487C629567E}"/>
          </ac:spMkLst>
        </pc:spChg>
        <pc:spChg chg="add mod">
          <ac:chgData name="CUHK Jockey Club AI for the Future Project" userId="cc020601-a275-4a8e-9215-3a2513efd0d8" providerId="ADAL" clId="{EDB88379-936B-42D8-8CFF-6309BB37DFC3}" dt="2024-11-03T06:14:39.266" v="262"/>
          <ac:spMkLst>
            <pc:docMk/>
            <pc:sldMk cId="1666962269" sldId="310"/>
            <ac:spMk id="4" creationId="{CB68EBFC-1BC3-C021-1E83-EA675762AE98}"/>
          </ac:spMkLst>
        </pc:spChg>
        <pc:spChg chg="del mod">
          <ac:chgData name="CUHK Jockey Club AI for the Future Project" userId="cc020601-a275-4a8e-9215-3a2513efd0d8" providerId="ADAL" clId="{EDB88379-936B-42D8-8CFF-6309BB37DFC3}" dt="2024-11-02T06:30:23.777" v="90" actId="478"/>
          <ac:spMkLst>
            <pc:docMk/>
            <pc:sldMk cId="1666962269" sldId="310"/>
            <ac:spMk id="11" creationId="{3E5C5CE6-230C-45EF-A7CD-1318BB3DBC3B}"/>
          </ac:spMkLst>
        </pc:spChg>
        <pc:spChg chg="del">
          <ac:chgData name="CUHK Jockey Club AI for the Future Project" userId="cc020601-a275-4a8e-9215-3a2513efd0d8" providerId="ADAL" clId="{EDB88379-936B-42D8-8CFF-6309BB37DFC3}" dt="2024-11-02T06:30:23.777" v="90" actId="478"/>
          <ac:spMkLst>
            <pc:docMk/>
            <pc:sldMk cId="1666962269" sldId="310"/>
            <ac:spMk id="12" creationId="{1AB634BA-8F30-446E-ABBA-DA8B6EC1F33D}"/>
          </ac:spMkLst>
        </pc:spChg>
      </pc:sldChg>
      <pc:sldChg chg="addSp delSp modSp mod">
        <pc:chgData name="CUHK Jockey Club AI for the Future Project" userId="cc020601-a275-4a8e-9215-3a2513efd0d8" providerId="ADAL" clId="{EDB88379-936B-42D8-8CFF-6309BB37DFC3}" dt="2024-11-03T06:14:48.044" v="268"/>
        <pc:sldMkLst>
          <pc:docMk/>
          <pc:sldMk cId="4129563509" sldId="311"/>
        </pc:sldMkLst>
        <pc:spChg chg="mod">
          <ac:chgData name="CUHK Jockey Club AI for the Future Project" userId="cc020601-a275-4a8e-9215-3a2513efd0d8" providerId="ADAL" clId="{EDB88379-936B-42D8-8CFF-6309BB37DFC3}" dt="2024-11-02T06:12:51.269" v="1"/>
          <ac:spMkLst>
            <pc:docMk/>
            <pc:sldMk cId="4129563509" sldId="311"/>
            <ac:spMk id="2" creationId="{CB0BB26B-ED7A-46E0-8806-4E04C2DE6D19}"/>
          </ac:spMkLst>
        </pc:spChg>
        <pc:spChg chg="add mod">
          <ac:chgData name="CUHK Jockey Club AI for the Future Project" userId="cc020601-a275-4a8e-9215-3a2513efd0d8" providerId="ADAL" clId="{EDB88379-936B-42D8-8CFF-6309BB37DFC3}" dt="2024-11-03T06:14:48.044" v="268"/>
          <ac:spMkLst>
            <pc:docMk/>
            <pc:sldMk cId="4129563509" sldId="311"/>
            <ac:spMk id="3" creationId="{B15065EB-9EF4-1CDA-FBE2-51AF2A9D72D2}"/>
          </ac:spMkLst>
        </pc:spChg>
        <pc:spChg chg="del mod">
          <ac:chgData name="CUHK Jockey Club AI for the Future Project" userId="cc020601-a275-4a8e-9215-3a2513efd0d8" providerId="ADAL" clId="{EDB88379-936B-42D8-8CFF-6309BB37DFC3}" dt="2024-11-02T06:30:30.913" v="94" actId="478"/>
          <ac:spMkLst>
            <pc:docMk/>
            <pc:sldMk cId="4129563509" sldId="311"/>
            <ac:spMk id="6" creationId="{9404A489-E003-4F96-96D4-37905CB05CDE}"/>
          </ac:spMkLst>
        </pc:spChg>
        <pc:spChg chg="del mod">
          <ac:chgData name="CUHK Jockey Club AI for the Future Project" userId="cc020601-a275-4a8e-9215-3a2513efd0d8" providerId="ADAL" clId="{EDB88379-936B-42D8-8CFF-6309BB37DFC3}" dt="2024-11-02T06:30:29.817" v="93" actId="478"/>
          <ac:spMkLst>
            <pc:docMk/>
            <pc:sldMk cId="4129563509" sldId="311"/>
            <ac:spMk id="7" creationId="{969A4CB1-7E58-4E25-8282-3D880FD37D0C}"/>
          </ac:spMkLst>
        </pc:spChg>
      </pc:sldChg>
      <pc:sldChg chg="addSp delSp modSp mod modAnim">
        <pc:chgData name="CUHK Jockey Club AI for the Future Project" userId="cc020601-a275-4a8e-9215-3a2513efd0d8" providerId="ADAL" clId="{EDB88379-936B-42D8-8CFF-6309BB37DFC3}" dt="2024-11-03T06:13:26.696" v="215"/>
        <pc:sldMkLst>
          <pc:docMk/>
          <pc:sldMk cId="3605190973" sldId="313"/>
        </pc:sldMkLst>
        <pc:spChg chg="add mod">
          <ac:chgData name="CUHK Jockey Club AI for the Future Project" userId="cc020601-a275-4a8e-9215-3a2513efd0d8" providerId="ADAL" clId="{EDB88379-936B-42D8-8CFF-6309BB37DFC3}" dt="2024-11-03T06:13:26.696" v="215"/>
          <ac:spMkLst>
            <pc:docMk/>
            <pc:sldMk cId="3605190973" sldId="313"/>
            <ac:spMk id="2" creationId="{664CD4D6-2888-AA73-FA8A-CFD59D294E27}"/>
          </ac:spMkLst>
        </pc:spChg>
        <pc:spChg chg="del mod">
          <ac:chgData name="CUHK Jockey Club AI for the Future Project" userId="cc020601-a275-4a8e-9215-3a2513efd0d8" providerId="ADAL" clId="{EDB88379-936B-42D8-8CFF-6309BB37DFC3}" dt="2024-11-02T06:13:26.345" v="12" actId="478"/>
          <ac:spMkLst>
            <pc:docMk/>
            <pc:sldMk cId="3605190973" sldId="313"/>
            <ac:spMk id="10" creationId="{4D472909-84B6-41BD-9448-EA56286C2A69}"/>
          </ac:spMkLst>
        </pc:spChg>
        <pc:spChg chg="del">
          <ac:chgData name="CUHK Jockey Club AI for the Future Project" userId="cc020601-a275-4a8e-9215-3a2513efd0d8" providerId="ADAL" clId="{EDB88379-936B-42D8-8CFF-6309BB37DFC3}" dt="2024-11-02T06:17:33.170" v="29" actId="478"/>
          <ac:spMkLst>
            <pc:docMk/>
            <pc:sldMk cId="3605190973" sldId="313"/>
            <ac:spMk id="11" creationId="{E33256C6-B3FB-4B12-BD66-70699AF5A969}"/>
          </ac:spMkLst>
        </pc:spChg>
        <pc:spChg chg="mod">
          <ac:chgData name="CUHK Jockey Club AI for the Future Project" userId="cc020601-a275-4a8e-9215-3a2513efd0d8" providerId="ADAL" clId="{EDB88379-936B-42D8-8CFF-6309BB37DFC3}" dt="2024-11-03T06:12:29.837" v="213" actId="1076"/>
          <ac:spMkLst>
            <pc:docMk/>
            <pc:sldMk cId="3605190973" sldId="313"/>
            <ac:spMk id="16" creationId="{7955F047-E8B3-484A-AC72-24D29FAB0800}"/>
          </ac:spMkLst>
        </pc:spChg>
        <pc:spChg chg="mod">
          <ac:chgData name="CUHK Jockey Club AI for the Future Project" userId="cc020601-a275-4a8e-9215-3a2513efd0d8" providerId="ADAL" clId="{EDB88379-936B-42D8-8CFF-6309BB37DFC3}" dt="2024-11-02T06:13:45.232" v="17" actId="207"/>
          <ac:spMkLst>
            <pc:docMk/>
            <pc:sldMk cId="3605190973" sldId="313"/>
            <ac:spMk id="30721" creationId="{27C8982B-3A75-5F48-8045-0BABEFAE0ED6}"/>
          </ac:spMkLst>
        </pc:spChg>
        <pc:spChg chg="mod">
          <ac:chgData name="CUHK Jockey Club AI for the Future Project" userId="cc020601-a275-4a8e-9215-3a2513efd0d8" providerId="ADAL" clId="{EDB88379-936B-42D8-8CFF-6309BB37DFC3}" dt="2024-11-03T06:12:29.837" v="213" actId="1076"/>
          <ac:spMkLst>
            <pc:docMk/>
            <pc:sldMk cId="3605190973" sldId="313"/>
            <ac:spMk id="30723" creationId="{6683EBE2-A35A-A54B-BECB-7C925582DCDA}"/>
          </ac:spMkLst>
        </pc:spChg>
        <pc:picChg chg="mod">
          <ac:chgData name="CUHK Jockey Club AI for the Future Project" userId="cc020601-a275-4a8e-9215-3a2513efd0d8" providerId="ADAL" clId="{EDB88379-936B-42D8-8CFF-6309BB37DFC3}" dt="2024-11-03T06:12:29.837" v="213" actId="1076"/>
          <ac:picMkLst>
            <pc:docMk/>
            <pc:sldMk cId="3605190973" sldId="313"/>
            <ac:picMk id="12" creationId="{8D7CF225-F137-462E-B12A-20DC6C9FAFBC}"/>
          </ac:picMkLst>
        </pc:picChg>
      </pc:sldChg>
      <pc:sldChg chg="addSp delSp modSp mod">
        <pc:chgData name="CUHK Jockey Club AI for the Future Project" userId="cc020601-a275-4a8e-9215-3a2513efd0d8" providerId="ADAL" clId="{EDB88379-936B-42D8-8CFF-6309BB37DFC3}" dt="2024-11-03T06:13:30.511" v="217" actId="478"/>
        <pc:sldMkLst>
          <pc:docMk/>
          <pc:sldMk cId="3535495315" sldId="314"/>
        </pc:sldMkLst>
        <pc:spChg chg="add mod">
          <ac:chgData name="CUHK Jockey Club AI for the Future Project" userId="cc020601-a275-4a8e-9215-3a2513efd0d8" providerId="ADAL" clId="{EDB88379-936B-42D8-8CFF-6309BB37DFC3}" dt="2024-11-03T06:13:28.557" v="216"/>
          <ac:spMkLst>
            <pc:docMk/>
            <pc:sldMk cId="3535495315" sldId="314"/>
            <ac:spMk id="2" creationId="{7302167F-119D-CBA1-3628-6507D0F75D38}"/>
          </ac:spMkLst>
        </pc:spChg>
        <pc:spChg chg="del">
          <ac:chgData name="CUHK Jockey Club AI for the Future Project" userId="cc020601-a275-4a8e-9215-3a2513efd0d8" providerId="ADAL" clId="{EDB88379-936B-42D8-8CFF-6309BB37DFC3}" dt="2024-11-03T06:13:30.511" v="217" actId="478"/>
          <ac:spMkLst>
            <pc:docMk/>
            <pc:sldMk cId="3535495315" sldId="314"/>
            <ac:spMk id="7" creationId="{8B986649-63BE-4360-A66C-44A34BFB4B69}"/>
          </ac:spMkLst>
        </pc:spChg>
        <pc:spChg chg="del mod">
          <ac:chgData name="CUHK Jockey Club AI for the Future Project" userId="cc020601-a275-4a8e-9215-3a2513efd0d8" providerId="ADAL" clId="{EDB88379-936B-42D8-8CFF-6309BB37DFC3}" dt="2024-11-02T06:13:30.232" v="14" actId="478"/>
          <ac:spMkLst>
            <pc:docMk/>
            <pc:sldMk cId="3535495315" sldId="314"/>
            <ac:spMk id="14" creationId="{8323E8D3-1F1F-3C4D-9C2F-0F7D03D18173}"/>
          </ac:spMkLst>
        </pc:spChg>
      </pc:sldChg>
      <pc:sldChg chg="modSp del">
        <pc:chgData name="CUHK Jockey Club AI for the Future Project" userId="cc020601-a275-4a8e-9215-3a2513efd0d8" providerId="ADAL" clId="{EDB88379-936B-42D8-8CFF-6309BB37DFC3}" dt="2024-11-02T07:31:00.190" v="141" actId="47"/>
        <pc:sldMkLst>
          <pc:docMk/>
          <pc:sldMk cId="2696229444" sldId="315"/>
        </pc:sldMkLst>
        <pc:spChg chg="mod">
          <ac:chgData name="CUHK Jockey Club AI for the Future Project" userId="cc020601-a275-4a8e-9215-3a2513efd0d8" providerId="ADAL" clId="{EDB88379-936B-42D8-8CFF-6309BB37DFC3}" dt="2024-11-02T06:12:51.269" v="1"/>
          <ac:spMkLst>
            <pc:docMk/>
            <pc:sldMk cId="2696229444" sldId="315"/>
            <ac:spMk id="3" creationId="{CC18AB97-0539-416D-ABC6-D2AA7C12A003}"/>
          </ac:spMkLst>
        </pc:spChg>
        <pc:spChg chg="mod">
          <ac:chgData name="CUHK Jockey Club AI for the Future Project" userId="cc020601-a275-4a8e-9215-3a2513efd0d8" providerId="ADAL" clId="{EDB88379-936B-42D8-8CFF-6309BB37DFC3}" dt="2024-11-02T06:12:51.269" v="1"/>
          <ac:spMkLst>
            <pc:docMk/>
            <pc:sldMk cId="2696229444" sldId="315"/>
            <ac:spMk id="4" creationId="{3198B869-DD1A-4FC3-8836-AE08FEA10911}"/>
          </ac:spMkLst>
        </pc:spChg>
      </pc:sldChg>
      <pc:sldChg chg="addSp delSp modSp mod">
        <pc:chgData name="CUHK Jockey Club AI for the Future Project" userId="cc020601-a275-4a8e-9215-3a2513efd0d8" providerId="ADAL" clId="{EDB88379-936B-42D8-8CFF-6309BB37DFC3}" dt="2024-11-03T06:13:33.987" v="219"/>
        <pc:sldMkLst>
          <pc:docMk/>
          <pc:sldMk cId="649414085" sldId="318"/>
        </pc:sldMkLst>
        <pc:spChg chg="mod">
          <ac:chgData name="CUHK Jockey Club AI for the Future Project" userId="cc020601-a275-4a8e-9215-3a2513efd0d8" providerId="ADAL" clId="{EDB88379-936B-42D8-8CFF-6309BB37DFC3}" dt="2024-11-02T06:13:50.644" v="18" actId="207"/>
          <ac:spMkLst>
            <pc:docMk/>
            <pc:sldMk cId="649414085" sldId="318"/>
            <ac:spMk id="2" creationId="{D557E6DD-8D07-4D63-B09A-4DD91E1D1F69}"/>
          </ac:spMkLst>
        </pc:spChg>
        <pc:spChg chg="add mod">
          <ac:chgData name="CUHK Jockey Club AI for the Future Project" userId="cc020601-a275-4a8e-9215-3a2513efd0d8" providerId="ADAL" clId="{EDB88379-936B-42D8-8CFF-6309BB37DFC3}" dt="2024-11-03T06:13:33.987" v="219"/>
          <ac:spMkLst>
            <pc:docMk/>
            <pc:sldMk cId="649414085" sldId="318"/>
            <ac:spMk id="3" creationId="{47A391F1-4C8C-284B-8A52-6F1C8CC47A4E}"/>
          </ac:spMkLst>
        </pc:spChg>
        <pc:spChg chg="del mod">
          <ac:chgData name="CUHK Jockey Club AI for the Future Project" userId="cc020601-a275-4a8e-9215-3a2513efd0d8" providerId="ADAL" clId="{EDB88379-936B-42D8-8CFF-6309BB37DFC3}" dt="2024-11-02T06:13:37.316" v="16" actId="478"/>
          <ac:spMkLst>
            <pc:docMk/>
            <pc:sldMk cId="649414085" sldId="318"/>
            <ac:spMk id="4" creationId="{22D167E7-C0EA-4287-A21E-74BCAB0D465F}"/>
          </ac:spMkLst>
        </pc:spChg>
        <pc:spChg chg="del">
          <ac:chgData name="CUHK Jockey Club AI for the Future Project" userId="cc020601-a275-4a8e-9215-3a2513efd0d8" providerId="ADAL" clId="{EDB88379-936B-42D8-8CFF-6309BB37DFC3}" dt="2024-11-03T06:13:33.279" v="218" actId="478"/>
          <ac:spMkLst>
            <pc:docMk/>
            <pc:sldMk cId="649414085" sldId="318"/>
            <ac:spMk id="5" creationId="{0A5C39EF-F7C7-4961-AD3D-19C993FF9494}"/>
          </ac:spMkLst>
        </pc:spChg>
        <pc:spChg chg="mod">
          <ac:chgData name="CUHK Jockey Club AI for the Future Project" userId="cc020601-a275-4a8e-9215-3a2513efd0d8" providerId="ADAL" clId="{EDB88379-936B-42D8-8CFF-6309BB37DFC3}" dt="2024-11-02T06:13:35.648" v="15" actId="6549"/>
          <ac:spMkLst>
            <pc:docMk/>
            <pc:sldMk cId="649414085" sldId="318"/>
            <ac:spMk id="8" creationId="{B20BCEB6-A51F-4443-8F8D-17E4400A817A}"/>
          </ac:spMkLst>
        </pc:spChg>
      </pc:sldChg>
      <pc:sldChg chg="addSp modSp mod">
        <pc:chgData name="CUHK Jockey Club AI for the Future Project" userId="cc020601-a275-4a8e-9215-3a2513efd0d8" providerId="ADAL" clId="{EDB88379-936B-42D8-8CFF-6309BB37DFC3}" dt="2024-11-03T06:13:41.280" v="222"/>
        <pc:sldMkLst>
          <pc:docMk/>
          <pc:sldMk cId="2003111401" sldId="319"/>
        </pc:sldMkLst>
        <pc:spChg chg="mod">
          <ac:chgData name="CUHK Jockey Club AI for the Future Project" userId="cc020601-a275-4a8e-9215-3a2513efd0d8" providerId="ADAL" clId="{EDB88379-936B-42D8-8CFF-6309BB37DFC3}" dt="2024-11-02T06:12:51.269" v="1"/>
          <ac:spMkLst>
            <pc:docMk/>
            <pc:sldMk cId="2003111401" sldId="319"/>
            <ac:spMk id="2" creationId="{D57315D6-D712-44AB-AE1F-33D689222676}"/>
          </ac:spMkLst>
        </pc:spChg>
        <pc:spChg chg="mod">
          <ac:chgData name="CUHK Jockey Club AI for the Future Project" userId="cc020601-a275-4a8e-9215-3a2513efd0d8" providerId="ADAL" clId="{EDB88379-936B-42D8-8CFF-6309BB37DFC3}" dt="2024-11-02T06:13:14.515" v="10" actId="1076"/>
          <ac:spMkLst>
            <pc:docMk/>
            <pc:sldMk cId="2003111401" sldId="319"/>
            <ac:spMk id="3" creationId="{CB1B325D-A1C6-4FFB-8D18-0AFEE4E6A94C}"/>
          </ac:spMkLst>
        </pc:spChg>
        <pc:spChg chg="add mod">
          <ac:chgData name="CUHK Jockey Club AI for the Future Project" userId="cc020601-a275-4a8e-9215-3a2513efd0d8" providerId="ADAL" clId="{EDB88379-936B-42D8-8CFF-6309BB37DFC3}" dt="2024-11-03T06:13:41.280" v="222"/>
          <ac:spMkLst>
            <pc:docMk/>
            <pc:sldMk cId="2003111401" sldId="319"/>
            <ac:spMk id="5" creationId="{F029BE58-0D69-A892-B2AB-0F237D070947}"/>
          </ac:spMkLst>
        </pc:spChg>
      </pc:sldChg>
      <pc:sldChg chg="addSp delSp modSp mod">
        <pc:chgData name="CUHK Jockey Club AI for the Future Project" userId="cc020601-a275-4a8e-9215-3a2513efd0d8" providerId="ADAL" clId="{EDB88379-936B-42D8-8CFF-6309BB37DFC3}" dt="2024-11-03T06:13:38.836" v="221"/>
        <pc:sldMkLst>
          <pc:docMk/>
          <pc:sldMk cId="408227556" sldId="320"/>
        </pc:sldMkLst>
        <pc:spChg chg="add mod">
          <ac:chgData name="CUHK Jockey Club AI for the Future Project" userId="cc020601-a275-4a8e-9215-3a2513efd0d8" providerId="ADAL" clId="{EDB88379-936B-42D8-8CFF-6309BB37DFC3}" dt="2024-11-03T06:13:38.836" v="221"/>
          <ac:spMkLst>
            <pc:docMk/>
            <pc:sldMk cId="408227556" sldId="320"/>
            <ac:spMk id="2" creationId="{496BE3FE-ED32-ABB8-9467-E24E6B96E999}"/>
          </ac:spMkLst>
        </pc:spChg>
        <pc:spChg chg="del">
          <ac:chgData name="CUHK Jockey Club AI for the Future Project" userId="cc020601-a275-4a8e-9215-3a2513efd0d8" providerId="ADAL" clId="{EDB88379-936B-42D8-8CFF-6309BB37DFC3}" dt="2024-11-03T06:13:37.990" v="220" actId="478"/>
          <ac:spMkLst>
            <pc:docMk/>
            <pc:sldMk cId="408227556" sldId="320"/>
            <ac:spMk id="7" creationId="{8B986649-63BE-4360-A66C-44A34BFB4B69}"/>
          </ac:spMkLst>
        </pc:spChg>
        <pc:spChg chg="del mod">
          <ac:chgData name="CUHK Jockey Club AI for the Future Project" userId="cc020601-a275-4a8e-9215-3a2513efd0d8" providerId="ADAL" clId="{EDB88379-936B-42D8-8CFF-6309BB37DFC3}" dt="2024-11-02T06:13:53.912" v="19" actId="478"/>
          <ac:spMkLst>
            <pc:docMk/>
            <pc:sldMk cId="408227556" sldId="320"/>
            <ac:spMk id="14" creationId="{8323E8D3-1F1F-3C4D-9C2F-0F7D03D18173}"/>
          </ac:spMkLst>
        </pc:spChg>
      </pc:sldChg>
      <pc:sldChg chg="addSp modSp mod">
        <pc:chgData name="CUHK Jockey Club AI for the Future Project" userId="cc020601-a275-4a8e-9215-3a2513efd0d8" providerId="ADAL" clId="{EDB88379-936B-42D8-8CFF-6309BB37DFC3}" dt="2024-11-03T06:13:42.092" v="223"/>
        <pc:sldMkLst>
          <pc:docMk/>
          <pc:sldMk cId="2843472415" sldId="321"/>
        </pc:sldMkLst>
        <pc:spChg chg="mod">
          <ac:chgData name="CUHK Jockey Club AI for the Future Project" userId="cc020601-a275-4a8e-9215-3a2513efd0d8" providerId="ADAL" clId="{EDB88379-936B-42D8-8CFF-6309BB37DFC3}" dt="2024-11-02T06:12:51.269" v="1"/>
          <ac:spMkLst>
            <pc:docMk/>
            <pc:sldMk cId="2843472415" sldId="321"/>
            <ac:spMk id="2" creationId="{D57315D6-D712-44AB-AE1F-33D689222676}"/>
          </ac:spMkLst>
        </pc:spChg>
        <pc:spChg chg="mod">
          <ac:chgData name="CUHK Jockey Club AI for the Future Project" userId="cc020601-a275-4a8e-9215-3a2513efd0d8" providerId="ADAL" clId="{EDB88379-936B-42D8-8CFF-6309BB37DFC3}" dt="2024-11-02T06:13:59.433" v="20" actId="1076"/>
          <ac:spMkLst>
            <pc:docMk/>
            <pc:sldMk cId="2843472415" sldId="321"/>
            <ac:spMk id="3" creationId="{CB1B325D-A1C6-4FFB-8D18-0AFEE4E6A94C}"/>
          </ac:spMkLst>
        </pc:spChg>
        <pc:spChg chg="add mod">
          <ac:chgData name="CUHK Jockey Club AI for the Future Project" userId="cc020601-a275-4a8e-9215-3a2513efd0d8" providerId="ADAL" clId="{EDB88379-936B-42D8-8CFF-6309BB37DFC3}" dt="2024-11-03T06:13:42.092" v="223"/>
          <ac:spMkLst>
            <pc:docMk/>
            <pc:sldMk cId="2843472415" sldId="321"/>
            <ac:spMk id="6" creationId="{E65F14D8-7481-D7F2-D6D8-F3CDE7203CA8}"/>
          </ac:spMkLst>
        </pc:spChg>
        <pc:picChg chg="mod">
          <ac:chgData name="CUHK Jockey Club AI for the Future Project" userId="cc020601-a275-4a8e-9215-3a2513efd0d8" providerId="ADAL" clId="{EDB88379-936B-42D8-8CFF-6309BB37DFC3}" dt="2024-11-02T06:14:01.379" v="21" actId="1076"/>
          <ac:picMkLst>
            <pc:docMk/>
            <pc:sldMk cId="2843472415" sldId="321"/>
            <ac:picMk id="5" creationId="{DE9D91AB-6A95-43C1-B050-E69C69890312}"/>
          </ac:picMkLst>
        </pc:picChg>
      </pc:sldChg>
      <pc:sldChg chg="addSp modSp mod">
        <pc:chgData name="CUHK Jockey Club AI for the Future Project" userId="cc020601-a275-4a8e-9215-3a2513efd0d8" providerId="ADAL" clId="{EDB88379-936B-42D8-8CFF-6309BB37DFC3}" dt="2024-11-03T06:13:51.140" v="230"/>
        <pc:sldMkLst>
          <pc:docMk/>
          <pc:sldMk cId="604146821" sldId="322"/>
        </pc:sldMkLst>
        <pc:spChg chg="mod">
          <ac:chgData name="CUHK Jockey Club AI for the Future Project" userId="cc020601-a275-4a8e-9215-3a2513efd0d8" providerId="ADAL" clId="{EDB88379-936B-42D8-8CFF-6309BB37DFC3}" dt="2024-11-02T06:12:51.269" v="1"/>
          <ac:spMkLst>
            <pc:docMk/>
            <pc:sldMk cId="604146821" sldId="322"/>
            <ac:spMk id="2" creationId="{CB60B759-349D-42C7-B630-0867C7C93B55}"/>
          </ac:spMkLst>
        </pc:spChg>
        <pc:spChg chg="mod">
          <ac:chgData name="CUHK Jockey Club AI for the Future Project" userId="cc020601-a275-4a8e-9215-3a2513efd0d8" providerId="ADAL" clId="{EDB88379-936B-42D8-8CFF-6309BB37DFC3}" dt="2024-11-02T06:14:22.974" v="24" actId="1076"/>
          <ac:spMkLst>
            <pc:docMk/>
            <pc:sldMk cId="604146821" sldId="322"/>
            <ac:spMk id="3" creationId="{CD7A0F75-15AF-4901-8C15-D2F2D14FA97D}"/>
          </ac:spMkLst>
        </pc:spChg>
        <pc:spChg chg="mod">
          <ac:chgData name="CUHK Jockey Club AI for the Future Project" userId="cc020601-a275-4a8e-9215-3a2513efd0d8" providerId="ADAL" clId="{EDB88379-936B-42D8-8CFF-6309BB37DFC3}" dt="2024-11-02T06:14:19.554" v="23" actId="1076"/>
          <ac:spMkLst>
            <pc:docMk/>
            <pc:sldMk cId="604146821" sldId="322"/>
            <ac:spMk id="4" creationId="{7F30A20B-350B-4C36-AD62-F80EAFBC6C35}"/>
          </ac:spMkLst>
        </pc:spChg>
        <pc:spChg chg="add mod">
          <ac:chgData name="CUHK Jockey Club AI for the Future Project" userId="cc020601-a275-4a8e-9215-3a2513efd0d8" providerId="ADAL" clId="{EDB88379-936B-42D8-8CFF-6309BB37DFC3}" dt="2024-11-03T06:13:51.140" v="230"/>
          <ac:spMkLst>
            <pc:docMk/>
            <pc:sldMk cId="604146821" sldId="322"/>
            <ac:spMk id="15" creationId="{835879F3-63EA-72E2-3A8A-DF47F680CD6B}"/>
          </ac:spMkLst>
        </pc:spChg>
      </pc:sldChg>
      <pc:sldChg chg="addSp delSp modSp mod modClrScheme delAnim modAnim chgLayout">
        <pc:chgData name="CUHK Jockey Club AI for the Future Project" userId="cc020601-a275-4a8e-9215-3a2513efd0d8" providerId="ADAL" clId="{EDB88379-936B-42D8-8CFF-6309BB37DFC3}" dt="2024-11-03T07:08:50.632" v="307" actId="1076"/>
        <pc:sldMkLst>
          <pc:docMk/>
          <pc:sldMk cId="3421217160" sldId="335"/>
        </pc:sldMkLst>
        <pc:spChg chg="mod ord">
          <ac:chgData name="CUHK Jockey Club AI for the Future Project" userId="cc020601-a275-4a8e-9215-3a2513efd0d8" providerId="ADAL" clId="{EDB88379-936B-42D8-8CFF-6309BB37DFC3}" dt="2024-11-03T07:08:40.200" v="304" actId="700"/>
          <ac:spMkLst>
            <pc:docMk/>
            <pc:sldMk cId="3421217160" sldId="335"/>
            <ac:spMk id="2" creationId="{928B36CE-D90B-4B41-BDE0-EE89CFA43DF7}"/>
          </ac:spMkLst>
        </pc:spChg>
        <pc:spChg chg="del mod ord">
          <ac:chgData name="CUHK Jockey Club AI for the Future Project" userId="cc020601-a275-4a8e-9215-3a2513efd0d8" providerId="ADAL" clId="{EDB88379-936B-42D8-8CFF-6309BB37DFC3}" dt="2024-11-03T07:08:34.257" v="303" actId="21"/>
          <ac:spMkLst>
            <pc:docMk/>
            <pc:sldMk cId="3421217160" sldId="335"/>
            <ac:spMk id="3" creationId="{C9342E23-65CA-48CD-B596-4A694D997C17}"/>
          </ac:spMkLst>
        </pc:spChg>
        <pc:spChg chg="del mod">
          <ac:chgData name="CUHK Jockey Club AI for the Future Project" userId="cc020601-a275-4a8e-9215-3a2513efd0d8" providerId="ADAL" clId="{EDB88379-936B-42D8-8CFF-6309BB37DFC3}" dt="2024-11-03T07:08:34.257" v="303" actId="21"/>
          <ac:spMkLst>
            <pc:docMk/>
            <pc:sldMk cId="3421217160" sldId="335"/>
            <ac:spMk id="4" creationId="{9AC3841D-05DF-43EB-8CE4-CCE988AE83E8}"/>
          </ac:spMkLst>
        </pc:spChg>
        <pc:spChg chg="add mod ord">
          <ac:chgData name="CUHK Jockey Club AI for the Future Project" userId="cc020601-a275-4a8e-9215-3a2513efd0d8" providerId="ADAL" clId="{EDB88379-936B-42D8-8CFF-6309BB37DFC3}" dt="2024-11-03T07:08:40.200" v="304" actId="700"/>
          <ac:spMkLst>
            <pc:docMk/>
            <pc:sldMk cId="3421217160" sldId="335"/>
            <ac:spMk id="5" creationId="{784B72E7-1823-D931-136F-1C95032FAC2A}"/>
          </ac:spMkLst>
        </pc:spChg>
        <pc:spChg chg="del mod">
          <ac:chgData name="CUHK Jockey Club AI for the Future Project" userId="cc020601-a275-4a8e-9215-3a2513efd0d8" providerId="ADAL" clId="{EDB88379-936B-42D8-8CFF-6309BB37DFC3}" dt="2024-11-02T06:30:15.553" v="84" actId="478"/>
          <ac:spMkLst>
            <pc:docMk/>
            <pc:sldMk cId="3421217160" sldId="335"/>
            <ac:spMk id="5" creationId="{A90C4B06-0BF9-4626-BB08-CFCB8C304330}"/>
          </ac:spMkLst>
        </pc:spChg>
        <pc:spChg chg="del">
          <ac:chgData name="CUHK Jockey Club AI for the Future Project" userId="cc020601-a275-4a8e-9215-3a2513efd0d8" providerId="ADAL" clId="{EDB88379-936B-42D8-8CFF-6309BB37DFC3}" dt="2024-11-02T06:30:15.553" v="84" actId="478"/>
          <ac:spMkLst>
            <pc:docMk/>
            <pc:sldMk cId="3421217160" sldId="335"/>
            <ac:spMk id="6" creationId="{EDA78171-B2A7-456D-878F-A548FF09A39B}"/>
          </ac:spMkLst>
        </pc:spChg>
        <pc:spChg chg="mod">
          <ac:chgData name="CUHK Jockey Club AI for the Future Project" userId="cc020601-a275-4a8e-9215-3a2513efd0d8" providerId="ADAL" clId="{EDB88379-936B-42D8-8CFF-6309BB37DFC3}" dt="2024-11-03T07:08:50.632" v="307" actId="1076"/>
          <ac:spMkLst>
            <pc:docMk/>
            <pc:sldMk cId="3421217160" sldId="335"/>
            <ac:spMk id="9" creationId="{C293088D-3ACB-4247-95B3-492CB88E59A2}"/>
          </ac:spMkLst>
        </pc:spChg>
        <pc:spChg chg="mod">
          <ac:chgData name="CUHK Jockey Club AI for the Future Project" userId="cc020601-a275-4a8e-9215-3a2513efd0d8" providerId="ADAL" clId="{EDB88379-936B-42D8-8CFF-6309BB37DFC3}" dt="2024-11-03T07:08:50.632" v="307" actId="1076"/>
          <ac:spMkLst>
            <pc:docMk/>
            <pc:sldMk cId="3421217160" sldId="335"/>
            <ac:spMk id="12" creationId="{3987C7DA-5085-4922-BFA8-A95B1D88E0AC}"/>
          </ac:spMkLst>
        </pc:spChg>
        <pc:spChg chg="mod">
          <ac:chgData name="CUHK Jockey Club AI for the Future Project" userId="cc020601-a275-4a8e-9215-3a2513efd0d8" providerId="ADAL" clId="{EDB88379-936B-42D8-8CFF-6309BB37DFC3}" dt="2024-11-03T07:08:50.632" v="307" actId="1076"/>
          <ac:spMkLst>
            <pc:docMk/>
            <pc:sldMk cId="3421217160" sldId="335"/>
            <ac:spMk id="15" creationId="{9F0864E7-5583-4739-A4B0-CAE75113B425}"/>
          </ac:spMkLst>
        </pc:spChg>
        <pc:spChg chg="mod">
          <ac:chgData name="CUHK Jockey Club AI for the Future Project" userId="cc020601-a275-4a8e-9215-3a2513efd0d8" providerId="ADAL" clId="{EDB88379-936B-42D8-8CFF-6309BB37DFC3}" dt="2024-11-03T07:08:50.632" v="307" actId="1076"/>
          <ac:spMkLst>
            <pc:docMk/>
            <pc:sldMk cId="3421217160" sldId="335"/>
            <ac:spMk id="18" creationId="{E9632DC4-E6A5-4068-964C-8A1D2A5E8D64}"/>
          </ac:spMkLst>
        </pc:spChg>
        <pc:spChg chg="mod">
          <ac:chgData name="CUHK Jockey Club AI for the Future Project" userId="cc020601-a275-4a8e-9215-3a2513efd0d8" providerId="ADAL" clId="{EDB88379-936B-42D8-8CFF-6309BB37DFC3}" dt="2024-11-03T07:08:50.632" v="307" actId="1076"/>
          <ac:spMkLst>
            <pc:docMk/>
            <pc:sldMk cId="3421217160" sldId="335"/>
            <ac:spMk id="21" creationId="{96FDDBD4-4881-4746-AF59-17B5C295676C}"/>
          </ac:spMkLst>
        </pc:spChg>
        <pc:spChg chg="add del mod ord">
          <ac:chgData name="CUHK Jockey Club AI for the Future Project" userId="cc020601-a275-4a8e-9215-3a2513efd0d8" providerId="ADAL" clId="{EDB88379-936B-42D8-8CFF-6309BB37DFC3}" dt="2024-11-03T07:08:40.200" v="304" actId="700"/>
          <ac:spMkLst>
            <pc:docMk/>
            <pc:sldMk cId="3421217160" sldId="335"/>
            <ac:spMk id="22" creationId="{6B955BE0-CDEB-BA30-37ED-B6E9FD449014}"/>
          </ac:spMkLst>
        </pc:spChg>
        <pc:spChg chg="add del mod ord">
          <ac:chgData name="CUHK Jockey Club AI for the Future Project" userId="cc020601-a275-4a8e-9215-3a2513efd0d8" providerId="ADAL" clId="{EDB88379-936B-42D8-8CFF-6309BB37DFC3}" dt="2024-11-03T07:08:44.095" v="306" actId="478"/>
          <ac:spMkLst>
            <pc:docMk/>
            <pc:sldMk cId="3421217160" sldId="335"/>
            <ac:spMk id="23" creationId="{93B96397-29C3-0F8B-1457-697CEA6A5618}"/>
          </ac:spMkLst>
        </pc:spChg>
        <pc:spChg chg="add mod">
          <ac:chgData name="CUHK Jockey Club AI for the Future Project" userId="cc020601-a275-4a8e-9215-3a2513efd0d8" providerId="ADAL" clId="{EDB88379-936B-42D8-8CFF-6309BB37DFC3}" dt="2024-11-03T07:08:41.455" v="305"/>
          <ac:spMkLst>
            <pc:docMk/>
            <pc:sldMk cId="3421217160" sldId="335"/>
            <ac:spMk id="24" creationId="{C9342E23-65CA-48CD-B596-4A694D997C17}"/>
          </ac:spMkLst>
        </pc:spChg>
        <pc:spChg chg="add mod">
          <ac:chgData name="CUHK Jockey Club AI for the Future Project" userId="cc020601-a275-4a8e-9215-3a2513efd0d8" providerId="ADAL" clId="{EDB88379-936B-42D8-8CFF-6309BB37DFC3}" dt="2024-11-03T07:08:41.455" v="305"/>
          <ac:spMkLst>
            <pc:docMk/>
            <pc:sldMk cId="3421217160" sldId="335"/>
            <ac:spMk id="25" creationId="{9AC3841D-05DF-43EB-8CE4-CCE988AE83E8}"/>
          </ac:spMkLst>
        </pc:spChg>
        <pc:grpChg chg="mod">
          <ac:chgData name="CUHK Jockey Club AI for the Future Project" userId="cc020601-a275-4a8e-9215-3a2513efd0d8" providerId="ADAL" clId="{EDB88379-936B-42D8-8CFF-6309BB37DFC3}" dt="2024-11-03T07:08:50.632" v="307" actId="1076"/>
          <ac:grpSpMkLst>
            <pc:docMk/>
            <pc:sldMk cId="3421217160" sldId="335"/>
            <ac:grpSpMk id="7" creationId="{DE02B015-DB7C-4D22-BC39-2F4948E33713}"/>
          </ac:grpSpMkLst>
        </pc:grpChg>
        <pc:grpChg chg="mod">
          <ac:chgData name="CUHK Jockey Club AI for the Future Project" userId="cc020601-a275-4a8e-9215-3a2513efd0d8" providerId="ADAL" clId="{EDB88379-936B-42D8-8CFF-6309BB37DFC3}" dt="2024-11-03T07:08:50.632" v="307" actId="1076"/>
          <ac:grpSpMkLst>
            <pc:docMk/>
            <pc:sldMk cId="3421217160" sldId="335"/>
            <ac:grpSpMk id="10" creationId="{80283CA2-173A-4DDC-B074-2639DCD74912}"/>
          </ac:grpSpMkLst>
        </pc:grpChg>
        <pc:grpChg chg="mod">
          <ac:chgData name="CUHK Jockey Club AI for the Future Project" userId="cc020601-a275-4a8e-9215-3a2513efd0d8" providerId="ADAL" clId="{EDB88379-936B-42D8-8CFF-6309BB37DFC3}" dt="2024-11-03T07:08:50.632" v="307" actId="1076"/>
          <ac:grpSpMkLst>
            <pc:docMk/>
            <pc:sldMk cId="3421217160" sldId="335"/>
            <ac:grpSpMk id="13" creationId="{74B14D12-1D59-4809-B4C4-FA8D39F38CC7}"/>
          </ac:grpSpMkLst>
        </pc:grpChg>
        <pc:grpChg chg="mod">
          <ac:chgData name="CUHK Jockey Club AI for the Future Project" userId="cc020601-a275-4a8e-9215-3a2513efd0d8" providerId="ADAL" clId="{EDB88379-936B-42D8-8CFF-6309BB37DFC3}" dt="2024-11-03T07:08:50.632" v="307" actId="1076"/>
          <ac:grpSpMkLst>
            <pc:docMk/>
            <pc:sldMk cId="3421217160" sldId="335"/>
            <ac:grpSpMk id="16" creationId="{31A5DBB7-8498-4434-B10E-2D5DB4ED368B}"/>
          </ac:grpSpMkLst>
        </pc:grpChg>
        <pc:grpChg chg="mod">
          <ac:chgData name="CUHK Jockey Club AI for the Future Project" userId="cc020601-a275-4a8e-9215-3a2513efd0d8" providerId="ADAL" clId="{EDB88379-936B-42D8-8CFF-6309BB37DFC3}" dt="2024-11-03T07:08:50.632" v="307" actId="1076"/>
          <ac:grpSpMkLst>
            <pc:docMk/>
            <pc:sldMk cId="3421217160" sldId="335"/>
            <ac:grpSpMk id="19" creationId="{BCE068C3-BE40-43AF-833A-1510851C180E}"/>
          </ac:grpSpMkLst>
        </pc:grpChg>
        <pc:picChg chg="mod">
          <ac:chgData name="CUHK Jockey Club AI for the Future Project" userId="cc020601-a275-4a8e-9215-3a2513efd0d8" providerId="ADAL" clId="{EDB88379-936B-42D8-8CFF-6309BB37DFC3}" dt="2024-11-03T07:08:50.632" v="307" actId="1076"/>
          <ac:picMkLst>
            <pc:docMk/>
            <pc:sldMk cId="3421217160" sldId="335"/>
            <ac:picMk id="8" creationId="{EB6C0841-B5CE-48D9-BA48-6C9B8994DD94}"/>
          </ac:picMkLst>
        </pc:picChg>
        <pc:picChg chg="mod">
          <ac:chgData name="CUHK Jockey Club AI for the Future Project" userId="cc020601-a275-4a8e-9215-3a2513efd0d8" providerId="ADAL" clId="{EDB88379-936B-42D8-8CFF-6309BB37DFC3}" dt="2024-11-03T07:08:50.632" v="307" actId="1076"/>
          <ac:picMkLst>
            <pc:docMk/>
            <pc:sldMk cId="3421217160" sldId="335"/>
            <ac:picMk id="11" creationId="{850CFB7B-7A16-432C-8046-2A2D465400D9}"/>
          </ac:picMkLst>
        </pc:picChg>
        <pc:picChg chg="mod">
          <ac:chgData name="CUHK Jockey Club AI for the Future Project" userId="cc020601-a275-4a8e-9215-3a2513efd0d8" providerId="ADAL" clId="{EDB88379-936B-42D8-8CFF-6309BB37DFC3}" dt="2024-11-03T07:08:50.632" v="307" actId="1076"/>
          <ac:picMkLst>
            <pc:docMk/>
            <pc:sldMk cId="3421217160" sldId="335"/>
            <ac:picMk id="14" creationId="{6C7F789C-85A8-4155-8C02-8540052040FC}"/>
          </ac:picMkLst>
        </pc:picChg>
        <pc:picChg chg="mod">
          <ac:chgData name="CUHK Jockey Club AI for the Future Project" userId="cc020601-a275-4a8e-9215-3a2513efd0d8" providerId="ADAL" clId="{EDB88379-936B-42D8-8CFF-6309BB37DFC3}" dt="2024-11-03T07:08:50.632" v="307" actId="1076"/>
          <ac:picMkLst>
            <pc:docMk/>
            <pc:sldMk cId="3421217160" sldId="335"/>
            <ac:picMk id="17" creationId="{473A724C-2501-4EA4-879B-5F9E73FBBA35}"/>
          </ac:picMkLst>
        </pc:picChg>
        <pc:picChg chg="mod">
          <ac:chgData name="CUHK Jockey Club AI for the Future Project" userId="cc020601-a275-4a8e-9215-3a2513efd0d8" providerId="ADAL" clId="{EDB88379-936B-42D8-8CFF-6309BB37DFC3}" dt="2024-11-03T07:08:50.632" v="307" actId="1076"/>
          <ac:picMkLst>
            <pc:docMk/>
            <pc:sldMk cId="3421217160" sldId="335"/>
            <ac:picMk id="20" creationId="{B049136E-BC70-443B-8D28-C7302EC5837E}"/>
          </ac:picMkLst>
        </pc:picChg>
      </pc:sldChg>
      <pc:sldChg chg="addSp delSp modSp mod">
        <pc:chgData name="CUHK Jockey Club AI for the Future Project" userId="cc020601-a275-4a8e-9215-3a2513efd0d8" providerId="ADAL" clId="{EDB88379-936B-42D8-8CFF-6309BB37DFC3}" dt="2024-11-03T07:10:13.966" v="309" actId="1076"/>
        <pc:sldMkLst>
          <pc:docMk/>
          <pc:sldMk cId="3568716694" sldId="336"/>
        </pc:sldMkLst>
        <pc:spChg chg="mod">
          <ac:chgData name="CUHK Jockey Club AI for the Future Project" userId="cc020601-a275-4a8e-9215-3a2513efd0d8" providerId="ADAL" clId="{EDB88379-936B-42D8-8CFF-6309BB37DFC3}" dt="2024-11-02T06:12:51.269" v="1"/>
          <ac:spMkLst>
            <pc:docMk/>
            <pc:sldMk cId="3568716694" sldId="336"/>
            <ac:spMk id="2" creationId="{928B36CE-D90B-4B41-BDE0-EE89CFA43DF7}"/>
          </ac:spMkLst>
        </pc:spChg>
        <pc:spChg chg="mod">
          <ac:chgData name="CUHK Jockey Club AI for the Future Project" userId="cc020601-a275-4a8e-9215-3a2513efd0d8" providerId="ADAL" clId="{EDB88379-936B-42D8-8CFF-6309BB37DFC3}" dt="2024-11-02T06:30:39.784" v="109" actId="1036"/>
          <ac:spMkLst>
            <pc:docMk/>
            <pc:sldMk cId="3568716694" sldId="336"/>
            <ac:spMk id="3" creationId="{C9342E23-65CA-48CD-B596-4A694D997C17}"/>
          </ac:spMkLst>
        </pc:spChg>
        <pc:spChg chg="mod">
          <ac:chgData name="CUHK Jockey Club AI for the Future Project" userId="cc020601-a275-4a8e-9215-3a2513efd0d8" providerId="ADAL" clId="{EDB88379-936B-42D8-8CFF-6309BB37DFC3}" dt="2024-11-02T06:30:44.081" v="131" actId="1038"/>
          <ac:spMkLst>
            <pc:docMk/>
            <pc:sldMk cId="3568716694" sldId="336"/>
            <ac:spMk id="4" creationId="{9AC3841D-05DF-43EB-8CE4-CCE988AE83E8}"/>
          </ac:spMkLst>
        </pc:spChg>
        <pc:spChg chg="add mod">
          <ac:chgData name="CUHK Jockey Club AI for the Future Project" userId="cc020601-a275-4a8e-9215-3a2513efd0d8" providerId="ADAL" clId="{EDB88379-936B-42D8-8CFF-6309BB37DFC3}" dt="2024-11-03T06:14:51.172" v="272"/>
          <ac:spMkLst>
            <pc:docMk/>
            <pc:sldMk cId="3568716694" sldId="336"/>
            <ac:spMk id="5" creationId="{1BD99159-56B7-173B-0188-3418792B75BF}"/>
          </ac:spMkLst>
        </pc:spChg>
        <pc:spChg chg="del mod">
          <ac:chgData name="CUHK Jockey Club AI for the Future Project" userId="cc020601-a275-4a8e-9215-3a2513efd0d8" providerId="ADAL" clId="{EDB88379-936B-42D8-8CFF-6309BB37DFC3}" dt="2024-11-02T06:30:35.513" v="96" actId="478"/>
          <ac:spMkLst>
            <pc:docMk/>
            <pc:sldMk cId="3568716694" sldId="336"/>
            <ac:spMk id="5" creationId="{A90C4B06-0BF9-4626-BB08-CFCB8C304330}"/>
          </ac:spMkLst>
        </pc:spChg>
        <pc:spChg chg="add mod">
          <ac:chgData name="CUHK Jockey Club AI for the Future Project" userId="cc020601-a275-4a8e-9215-3a2513efd0d8" providerId="ADAL" clId="{EDB88379-936B-42D8-8CFF-6309BB37DFC3}" dt="2024-11-03T06:14:54.464" v="274"/>
          <ac:spMkLst>
            <pc:docMk/>
            <pc:sldMk cId="3568716694" sldId="336"/>
            <ac:spMk id="6" creationId="{BE8A7F44-DE59-D480-4C59-107A1DD4EA8E}"/>
          </ac:spMkLst>
        </pc:spChg>
        <pc:spChg chg="del">
          <ac:chgData name="CUHK Jockey Club AI for the Future Project" userId="cc020601-a275-4a8e-9215-3a2513efd0d8" providerId="ADAL" clId="{EDB88379-936B-42D8-8CFF-6309BB37DFC3}" dt="2024-11-02T06:30:35.513" v="96" actId="478"/>
          <ac:spMkLst>
            <pc:docMk/>
            <pc:sldMk cId="3568716694" sldId="336"/>
            <ac:spMk id="6" creationId="{EDA78171-B2A7-456D-878F-A548FF09A39B}"/>
          </ac:spMkLst>
        </pc:spChg>
        <pc:picChg chg="mod">
          <ac:chgData name="CUHK Jockey Club AI for the Future Project" userId="cc020601-a275-4a8e-9215-3a2513efd0d8" providerId="ADAL" clId="{EDB88379-936B-42D8-8CFF-6309BB37DFC3}" dt="2024-11-03T07:10:13.966" v="309" actId="1076"/>
          <ac:picMkLst>
            <pc:docMk/>
            <pc:sldMk cId="3568716694" sldId="336"/>
            <ac:picMk id="22" creationId="{0DDAF6EB-508A-4C7B-9841-290A00708F40}"/>
          </ac:picMkLst>
        </pc:picChg>
      </pc:sldChg>
      <pc:sldChg chg="modSp del">
        <pc:chgData name="CUHK Jockey Club AI for the Future Project" userId="cc020601-a275-4a8e-9215-3a2513efd0d8" providerId="ADAL" clId="{EDB88379-936B-42D8-8CFF-6309BB37DFC3}" dt="2024-11-03T06:12:13.646" v="211" actId="47"/>
        <pc:sldMkLst>
          <pc:docMk/>
          <pc:sldMk cId="1887339952" sldId="337"/>
        </pc:sldMkLst>
        <pc:spChg chg="mod">
          <ac:chgData name="CUHK Jockey Club AI for the Future Project" userId="cc020601-a275-4a8e-9215-3a2513efd0d8" providerId="ADAL" clId="{EDB88379-936B-42D8-8CFF-6309BB37DFC3}" dt="2024-11-02T06:12:51.269" v="1"/>
          <ac:spMkLst>
            <pc:docMk/>
            <pc:sldMk cId="1887339952" sldId="337"/>
            <ac:spMk id="5" creationId="{16885F50-4B40-4DA7-BC88-4AB34B4B12FD}"/>
          </ac:spMkLst>
        </pc:spChg>
      </pc:sldChg>
      <pc:sldChg chg="modSp del">
        <pc:chgData name="CUHK Jockey Club AI for the Future Project" userId="cc020601-a275-4a8e-9215-3a2513efd0d8" providerId="ADAL" clId="{EDB88379-936B-42D8-8CFF-6309BB37DFC3}" dt="2024-11-02T07:31:00.190" v="141" actId="47"/>
        <pc:sldMkLst>
          <pc:docMk/>
          <pc:sldMk cId="409541372" sldId="338"/>
        </pc:sldMkLst>
        <pc:spChg chg="mod">
          <ac:chgData name="CUHK Jockey Club AI for the Future Project" userId="cc020601-a275-4a8e-9215-3a2513efd0d8" providerId="ADAL" clId="{EDB88379-936B-42D8-8CFF-6309BB37DFC3}" dt="2024-11-02T06:12:51.269" v="1"/>
          <ac:spMkLst>
            <pc:docMk/>
            <pc:sldMk cId="409541372" sldId="338"/>
            <ac:spMk id="16" creationId="{3135653B-74E1-47EB-9735-4D3A9C5A5E81}"/>
          </ac:spMkLst>
        </pc:spChg>
      </pc:sldChg>
      <pc:sldChg chg="modSp del mod">
        <pc:chgData name="CUHK Jockey Club AI for the Future Project" userId="cc020601-a275-4a8e-9215-3a2513efd0d8" providerId="ADAL" clId="{EDB88379-936B-42D8-8CFF-6309BB37DFC3}" dt="2024-11-02T06:28:18.475" v="52" actId="47"/>
        <pc:sldMkLst>
          <pc:docMk/>
          <pc:sldMk cId="3234899297" sldId="347"/>
        </pc:sldMkLst>
        <pc:spChg chg="mod">
          <ac:chgData name="CUHK Jockey Club AI for the Future Project" userId="cc020601-a275-4a8e-9215-3a2513efd0d8" providerId="ADAL" clId="{EDB88379-936B-42D8-8CFF-6309BB37DFC3}" dt="2024-11-02T06:12:51.269" v="1"/>
          <ac:spMkLst>
            <pc:docMk/>
            <pc:sldMk cId="3234899297" sldId="347"/>
            <ac:spMk id="2" creationId="{E6169AC3-BAB1-F348-8C6D-EE15A696B473}"/>
          </ac:spMkLst>
        </pc:spChg>
        <pc:spChg chg="mod">
          <ac:chgData name="CUHK Jockey Club AI for the Future Project" userId="cc020601-a275-4a8e-9215-3a2513efd0d8" providerId="ADAL" clId="{EDB88379-936B-42D8-8CFF-6309BB37DFC3}" dt="2024-11-02T06:14:43.917" v="27" actId="1076"/>
          <ac:spMkLst>
            <pc:docMk/>
            <pc:sldMk cId="3234899297" sldId="347"/>
            <ac:spMk id="3" creationId="{E95631D6-36A1-7849-AAD0-D707AA9C698F}"/>
          </ac:spMkLst>
        </pc:spChg>
        <pc:spChg chg="mod">
          <ac:chgData name="CUHK Jockey Club AI for the Future Project" userId="cc020601-a275-4a8e-9215-3a2513efd0d8" providerId="ADAL" clId="{EDB88379-936B-42D8-8CFF-6309BB37DFC3}" dt="2024-11-02T06:12:51.269" v="1"/>
          <ac:spMkLst>
            <pc:docMk/>
            <pc:sldMk cId="3234899297" sldId="347"/>
            <ac:spMk id="6" creationId="{30CD6BAC-79C2-134B-83FB-2B7605E8CF08}"/>
          </ac:spMkLst>
        </pc:spChg>
      </pc:sldChg>
      <pc:sldChg chg="addSp delSp modSp mod">
        <pc:chgData name="CUHK Jockey Club AI for the Future Project" userId="cc020601-a275-4a8e-9215-3a2513efd0d8" providerId="ADAL" clId="{EDB88379-936B-42D8-8CFF-6309BB37DFC3}" dt="2024-11-03T06:13:58.315" v="237"/>
        <pc:sldMkLst>
          <pc:docMk/>
          <pc:sldMk cId="2087677212" sldId="349"/>
        </pc:sldMkLst>
        <pc:spChg chg="mod">
          <ac:chgData name="CUHK Jockey Club AI for the Future Project" userId="cc020601-a275-4a8e-9215-3a2513efd0d8" providerId="ADAL" clId="{EDB88379-936B-42D8-8CFF-6309BB37DFC3}" dt="2024-11-02T06:12:51.269" v="1"/>
          <ac:spMkLst>
            <pc:docMk/>
            <pc:sldMk cId="2087677212" sldId="349"/>
            <ac:spMk id="2" creationId="{928B36CE-D90B-4B41-BDE0-EE89CFA43DF7}"/>
          </ac:spMkLst>
        </pc:spChg>
        <pc:spChg chg="add mod">
          <ac:chgData name="CUHK Jockey Club AI for the Future Project" userId="cc020601-a275-4a8e-9215-3a2513efd0d8" providerId="ADAL" clId="{EDB88379-936B-42D8-8CFF-6309BB37DFC3}" dt="2024-11-03T06:13:58.315" v="237"/>
          <ac:spMkLst>
            <pc:docMk/>
            <pc:sldMk cId="2087677212" sldId="349"/>
            <ac:spMk id="3" creationId="{6B45B797-B970-918C-7167-B59F47ADB2D4}"/>
          </ac:spMkLst>
        </pc:spChg>
        <pc:spChg chg="mod">
          <ac:chgData name="CUHK Jockey Club AI for the Future Project" userId="cc020601-a275-4a8e-9215-3a2513efd0d8" providerId="ADAL" clId="{EDB88379-936B-42D8-8CFF-6309BB37DFC3}" dt="2024-11-02T06:29:25.414" v="70" actId="1076"/>
          <ac:spMkLst>
            <pc:docMk/>
            <pc:sldMk cId="2087677212" sldId="349"/>
            <ac:spMk id="4" creationId="{9AC3841D-05DF-43EB-8CE4-CCE988AE83E8}"/>
          </ac:spMkLst>
        </pc:spChg>
        <pc:spChg chg="mod">
          <ac:chgData name="CUHK Jockey Club AI for the Future Project" userId="cc020601-a275-4a8e-9215-3a2513efd0d8" providerId="ADAL" clId="{EDB88379-936B-42D8-8CFF-6309BB37DFC3}" dt="2024-11-02T06:29:31.083" v="71" actId="1076"/>
          <ac:spMkLst>
            <pc:docMk/>
            <pc:sldMk cId="2087677212" sldId="349"/>
            <ac:spMk id="12" creationId="{B1AFE86A-138C-4F7D-A32E-44A235B23371}"/>
          </ac:spMkLst>
        </pc:spChg>
        <pc:spChg chg="del mod">
          <ac:chgData name="CUHK Jockey Club AI for the Future Project" userId="cc020601-a275-4a8e-9215-3a2513efd0d8" providerId="ADAL" clId="{EDB88379-936B-42D8-8CFF-6309BB37DFC3}" dt="2024-11-02T06:29:36.865" v="73" actId="478"/>
          <ac:spMkLst>
            <pc:docMk/>
            <pc:sldMk cId="2087677212" sldId="349"/>
            <ac:spMk id="13" creationId="{82AC4974-9887-48F3-BCB3-94A7474D23CF}"/>
          </ac:spMkLst>
        </pc:spChg>
        <pc:spChg chg="del">
          <ac:chgData name="CUHK Jockey Club AI for the Future Project" userId="cc020601-a275-4a8e-9215-3a2513efd0d8" providerId="ADAL" clId="{EDB88379-936B-42D8-8CFF-6309BB37DFC3}" dt="2024-11-02T06:29:36.865" v="73" actId="478"/>
          <ac:spMkLst>
            <pc:docMk/>
            <pc:sldMk cId="2087677212" sldId="349"/>
            <ac:spMk id="14" creationId="{61D5CC52-8ABC-4F14-8D15-3A7F13DD699B}"/>
          </ac:spMkLst>
        </pc:spChg>
      </pc:sldChg>
      <pc:sldChg chg="modSp del">
        <pc:chgData name="CUHK Jockey Club AI for the Future Project" userId="cc020601-a275-4a8e-9215-3a2513efd0d8" providerId="ADAL" clId="{EDB88379-936B-42D8-8CFF-6309BB37DFC3}" dt="2024-11-02T07:31:00.190" v="141" actId="47"/>
        <pc:sldMkLst>
          <pc:docMk/>
          <pc:sldMk cId="2735892452" sldId="350"/>
        </pc:sldMkLst>
        <pc:spChg chg="mod">
          <ac:chgData name="CUHK Jockey Club AI for the Future Project" userId="cc020601-a275-4a8e-9215-3a2513efd0d8" providerId="ADAL" clId="{EDB88379-936B-42D8-8CFF-6309BB37DFC3}" dt="2024-11-02T06:12:51.269" v="1"/>
          <ac:spMkLst>
            <pc:docMk/>
            <pc:sldMk cId="2735892452" sldId="350"/>
            <ac:spMk id="2" creationId="{6FC21725-682A-9D46-AE20-A1EF378927F8}"/>
          </ac:spMkLst>
        </pc:spChg>
        <pc:spChg chg="mod">
          <ac:chgData name="CUHK Jockey Club AI for the Future Project" userId="cc020601-a275-4a8e-9215-3a2513efd0d8" providerId="ADAL" clId="{EDB88379-936B-42D8-8CFF-6309BB37DFC3}" dt="2024-11-02T06:12:51.269" v="1"/>
          <ac:spMkLst>
            <pc:docMk/>
            <pc:sldMk cId="2735892452" sldId="350"/>
            <ac:spMk id="16" creationId="{2BF67C93-D2C4-7948-A85C-1E12238FD9DD}"/>
          </ac:spMkLst>
        </pc:spChg>
      </pc:sldChg>
      <pc:sldChg chg="modSp del">
        <pc:chgData name="CUHK Jockey Club AI for the Future Project" userId="cc020601-a275-4a8e-9215-3a2513efd0d8" providerId="ADAL" clId="{EDB88379-936B-42D8-8CFF-6309BB37DFC3}" dt="2024-11-02T07:31:00.190" v="141" actId="47"/>
        <pc:sldMkLst>
          <pc:docMk/>
          <pc:sldMk cId="416289008" sldId="352"/>
        </pc:sldMkLst>
        <pc:spChg chg="mod">
          <ac:chgData name="CUHK Jockey Club AI for the Future Project" userId="cc020601-a275-4a8e-9215-3a2513efd0d8" providerId="ADAL" clId="{EDB88379-936B-42D8-8CFF-6309BB37DFC3}" dt="2024-11-02T06:12:51.269" v="1"/>
          <ac:spMkLst>
            <pc:docMk/>
            <pc:sldMk cId="416289008" sldId="352"/>
            <ac:spMk id="2" creationId="{F845BAAF-43C9-7043-9625-30D638E60A51}"/>
          </ac:spMkLst>
        </pc:spChg>
        <pc:spChg chg="mod">
          <ac:chgData name="CUHK Jockey Club AI for the Future Project" userId="cc020601-a275-4a8e-9215-3a2513efd0d8" providerId="ADAL" clId="{EDB88379-936B-42D8-8CFF-6309BB37DFC3}" dt="2024-11-02T06:12:51.269" v="1"/>
          <ac:spMkLst>
            <pc:docMk/>
            <pc:sldMk cId="416289008" sldId="352"/>
            <ac:spMk id="9" creationId="{0975F15C-9A22-A74E-9FE7-D552DF8F888E}"/>
          </ac:spMkLst>
        </pc:spChg>
      </pc:sldChg>
      <pc:sldChg chg="modSp del">
        <pc:chgData name="CUHK Jockey Club AI for the Future Project" userId="cc020601-a275-4a8e-9215-3a2513efd0d8" providerId="ADAL" clId="{EDB88379-936B-42D8-8CFF-6309BB37DFC3}" dt="2024-11-02T07:31:00.190" v="141" actId="47"/>
        <pc:sldMkLst>
          <pc:docMk/>
          <pc:sldMk cId="237292201" sldId="357"/>
        </pc:sldMkLst>
        <pc:spChg chg="mod">
          <ac:chgData name="CUHK Jockey Club AI for the Future Project" userId="cc020601-a275-4a8e-9215-3a2513efd0d8" providerId="ADAL" clId="{EDB88379-936B-42D8-8CFF-6309BB37DFC3}" dt="2024-11-02T06:12:51.269" v="1"/>
          <ac:spMkLst>
            <pc:docMk/>
            <pc:sldMk cId="237292201" sldId="357"/>
            <ac:spMk id="16" creationId="{3135653B-74E1-47EB-9735-4D3A9C5A5E81}"/>
          </ac:spMkLst>
        </pc:spChg>
      </pc:sldChg>
      <pc:sldChg chg="modSp del">
        <pc:chgData name="CUHK Jockey Club AI for the Future Project" userId="cc020601-a275-4a8e-9215-3a2513efd0d8" providerId="ADAL" clId="{EDB88379-936B-42D8-8CFF-6309BB37DFC3}" dt="2024-11-02T07:31:00.190" v="141" actId="47"/>
        <pc:sldMkLst>
          <pc:docMk/>
          <pc:sldMk cId="3872106591" sldId="358"/>
        </pc:sldMkLst>
        <pc:spChg chg="mod">
          <ac:chgData name="CUHK Jockey Club AI for the Future Project" userId="cc020601-a275-4a8e-9215-3a2513efd0d8" providerId="ADAL" clId="{EDB88379-936B-42D8-8CFF-6309BB37DFC3}" dt="2024-11-02T06:12:51.269" v="1"/>
          <ac:spMkLst>
            <pc:docMk/>
            <pc:sldMk cId="3872106591" sldId="358"/>
            <ac:spMk id="2" creationId="{5EA26D2C-05CF-CD44-8117-3A20CB136D3D}"/>
          </ac:spMkLst>
        </pc:spChg>
      </pc:sldChg>
      <pc:sldChg chg="modSp del">
        <pc:chgData name="CUHK Jockey Club AI for the Future Project" userId="cc020601-a275-4a8e-9215-3a2513efd0d8" providerId="ADAL" clId="{EDB88379-936B-42D8-8CFF-6309BB37DFC3}" dt="2024-11-02T07:31:00.190" v="141" actId="47"/>
        <pc:sldMkLst>
          <pc:docMk/>
          <pc:sldMk cId="3469216300" sldId="360"/>
        </pc:sldMkLst>
        <pc:spChg chg="mod">
          <ac:chgData name="CUHK Jockey Club AI for the Future Project" userId="cc020601-a275-4a8e-9215-3a2513efd0d8" providerId="ADAL" clId="{EDB88379-936B-42D8-8CFF-6309BB37DFC3}" dt="2024-11-02T06:12:51.269" v="1"/>
          <ac:spMkLst>
            <pc:docMk/>
            <pc:sldMk cId="3469216300" sldId="360"/>
            <ac:spMk id="3" creationId="{CC18AB97-0539-416D-ABC6-D2AA7C12A003}"/>
          </ac:spMkLst>
        </pc:spChg>
        <pc:spChg chg="mod">
          <ac:chgData name="CUHK Jockey Club AI for the Future Project" userId="cc020601-a275-4a8e-9215-3a2513efd0d8" providerId="ADAL" clId="{EDB88379-936B-42D8-8CFF-6309BB37DFC3}" dt="2024-11-02T06:12:51.269" v="1"/>
          <ac:spMkLst>
            <pc:docMk/>
            <pc:sldMk cId="3469216300" sldId="360"/>
            <ac:spMk id="4" creationId="{3198B869-DD1A-4FC3-8836-AE08FEA10911}"/>
          </ac:spMkLst>
        </pc:spChg>
      </pc:sldChg>
      <pc:sldChg chg="modSp del mod">
        <pc:chgData name="CUHK Jockey Club AI for the Future Project" userId="cc020601-a275-4a8e-9215-3a2513efd0d8" providerId="ADAL" clId="{EDB88379-936B-42D8-8CFF-6309BB37DFC3}" dt="2024-11-02T07:31:00.190" v="141" actId="47"/>
        <pc:sldMkLst>
          <pc:docMk/>
          <pc:sldMk cId="2216680129" sldId="361"/>
        </pc:sldMkLst>
        <pc:spChg chg="mod">
          <ac:chgData name="CUHK Jockey Club AI for the Future Project" userId="cc020601-a275-4a8e-9215-3a2513efd0d8" providerId="ADAL" clId="{EDB88379-936B-42D8-8CFF-6309BB37DFC3}" dt="2024-11-02T06:12:51.269" v="1"/>
          <ac:spMkLst>
            <pc:docMk/>
            <pc:sldMk cId="2216680129" sldId="361"/>
            <ac:spMk id="2" creationId="{741299FF-DBC5-8D45-B93E-FC90E07EF44B}"/>
          </ac:spMkLst>
        </pc:spChg>
        <pc:spChg chg="mod">
          <ac:chgData name="CUHK Jockey Club AI for the Future Project" userId="cc020601-a275-4a8e-9215-3a2513efd0d8" providerId="ADAL" clId="{EDB88379-936B-42D8-8CFF-6309BB37DFC3}" dt="2024-11-02T06:12:51.768" v="7" actId="27636"/>
          <ac:spMkLst>
            <pc:docMk/>
            <pc:sldMk cId="2216680129" sldId="361"/>
            <ac:spMk id="4" creationId="{C537446F-C5E9-354A-997E-522F58F08341}"/>
          </ac:spMkLst>
        </pc:spChg>
        <pc:spChg chg="mod">
          <ac:chgData name="CUHK Jockey Club AI for the Future Project" userId="cc020601-a275-4a8e-9215-3a2513efd0d8" providerId="ADAL" clId="{EDB88379-936B-42D8-8CFF-6309BB37DFC3}" dt="2024-11-02T06:12:51.269" v="1"/>
          <ac:spMkLst>
            <pc:docMk/>
            <pc:sldMk cId="2216680129" sldId="361"/>
            <ac:spMk id="5" creationId="{A533A778-7388-458E-ABFC-28C329F65539}"/>
          </ac:spMkLst>
        </pc:spChg>
      </pc:sldChg>
      <pc:sldChg chg="modSp del mod">
        <pc:chgData name="CUHK Jockey Club AI for the Future Project" userId="cc020601-a275-4a8e-9215-3a2513efd0d8" providerId="ADAL" clId="{EDB88379-936B-42D8-8CFF-6309BB37DFC3}" dt="2024-11-02T07:31:00.190" v="141" actId="47"/>
        <pc:sldMkLst>
          <pc:docMk/>
          <pc:sldMk cId="4171906721" sldId="362"/>
        </pc:sldMkLst>
        <pc:spChg chg="mod">
          <ac:chgData name="CUHK Jockey Club AI for the Future Project" userId="cc020601-a275-4a8e-9215-3a2513efd0d8" providerId="ADAL" clId="{EDB88379-936B-42D8-8CFF-6309BB37DFC3}" dt="2024-11-02T06:12:51.269" v="1"/>
          <ac:spMkLst>
            <pc:docMk/>
            <pc:sldMk cId="4171906721" sldId="362"/>
            <ac:spMk id="2" creationId="{18959C1E-3467-0640-9A26-0CFB9CE45018}"/>
          </ac:spMkLst>
        </pc:spChg>
        <pc:spChg chg="mod">
          <ac:chgData name="CUHK Jockey Club AI for the Future Project" userId="cc020601-a275-4a8e-9215-3a2513efd0d8" providerId="ADAL" clId="{EDB88379-936B-42D8-8CFF-6309BB37DFC3}" dt="2024-11-02T06:12:51.269" v="1"/>
          <ac:spMkLst>
            <pc:docMk/>
            <pc:sldMk cId="4171906721" sldId="362"/>
            <ac:spMk id="4" creationId="{5C304AA6-5D4D-478B-BA33-45C2AAAD93BE}"/>
          </ac:spMkLst>
        </pc:spChg>
        <pc:spChg chg="mod">
          <ac:chgData name="CUHK Jockey Club AI for the Future Project" userId="cc020601-a275-4a8e-9215-3a2513efd0d8" providerId="ADAL" clId="{EDB88379-936B-42D8-8CFF-6309BB37DFC3}" dt="2024-11-02T06:12:51.773" v="8" actId="27636"/>
          <ac:spMkLst>
            <pc:docMk/>
            <pc:sldMk cId="4171906721" sldId="362"/>
            <ac:spMk id="5" creationId="{C938B38A-1DF7-4FCD-AA55-242296143F03}"/>
          </ac:spMkLst>
        </pc:spChg>
      </pc:sldChg>
      <pc:sldChg chg="addSp modSp mod">
        <pc:chgData name="CUHK Jockey Club AI for the Future Project" userId="cc020601-a275-4a8e-9215-3a2513efd0d8" providerId="ADAL" clId="{EDB88379-936B-42D8-8CFF-6309BB37DFC3}" dt="2024-11-03T06:13:51.888" v="231"/>
        <pc:sldMkLst>
          <pc:docMk/>
          <pc:sldMk cId="4111017470" sldId="368"/>
        </pc:sldMkLst>
        <pc:spChg chg="mod">
          <ac:chgData name="CUHK Jockey Club AI for the Future Project" userId="cc020601-a275-4a8e-9215-3a2513efd0d8" providerId="ADAL" clId="{EDB88379-936B-42D8-8CFF-6309BB37DFC3}" dt="2024-11-02T06:12:51.269" v="1"/>
          <ac:spMkLst>
            <pc:docMk/>
            <pc:sldMk cId="4111017470" sldId="368"/>
            <ac:spMk id="2" creationId="{DB95D63D-109B-422D-A775-36C5C03BC4BB}"/>
          </ac:spMkLst>
        </pc:spChg>
        <pc:spChg chg="mod">
          <ac:chgData name="CUHK Jockey Club AI for the Future Project" userId="cc020601-a275-4a8e-9215-3a2513efd0d8" providerId="ADAL" clId="{EDB88379-936B-42D8-8CFF-6309BB37DFC3}" dt="2024-11-02T06:14:40.186" v="26" actId="1076"/>
          <ac:spMkLst>
            <pc:docMk/>
            <pc:sldMk cId="4111017470" sldId="368"/>
            <ac:spMk id="3" creationId="{0A8EE9F4-4DB2-4FFE-B983-F469B24CCC90}"/>
          </ac:spMkLst>
        </pc:spChg>
        <pc:spChg chg="add mod">
          <ac:chgData name="CUHK Jockey Club AI for the Future Project" userId="cc020601-a275-4a8e-9215-3a2513efd0d8" providerId="ADAL" clId="{EDB88379-936B-42D8-8CFF-6309BB37DFC3}" dt="2024-11-03T06:13:51.888" v="231"/>
          <ac:spMkLst>
            <pc:docMk/>
            <pc:sldMk cId="4111017470" sldId="368"/>
            <ac:spMk id="18" creationId="{0F4F27E5-9681-3223-D962-A1E67F1D904E}"/>
          </ac:spMkLst>
        </pc:spChg>
      </pc:sldChg>
      <pc:sldChg chg="modSp del mod">
        <pc:chgData name="CUHK Jockey Club AI for the Future Project" userId="cc020601-a275-4a8e-9215-3a2513efd0d8" providerId="ADAL" clId="{EDB88379-936B-42D8-8CFF-6309BB37DFC3}" dt="2024-11-03T06:12:13.646" v="211" actId="47"/>
        <pc:sldMkLst>
          <pc:docMk/>
          <pc:sldMk cId="425416939" sldId="369"/>
        </pc:sldMkLst>
        <pc:spChg chg="mod">
          <ac:chgData name="CUHK Jockey Club AI for the Future Project" userId="cc020601-a275-4a8e-9215-3a2513efd0d8" providerId="ADAL" clId="{EDB88379-936B-42D8-8CFF-6309BB37DFC3}" dt="2024-11-02T06:31:17.706" v="140" actId="1076"/>
          <ac:spMkLst>
            <pc:docMk/>
            <pc:sldMk cId="425416939" sldId="369"/>
            <ac:spMk id="3" creationId="{E4623C34-7BB2-437B-BCCB-0469D40FC706}"/>
          </ac:spMkLst>
        </pc:spChg>
      </pc:sldChg>
      <pc:sldChg chg="modSp del">
        <pc:chgData name="CUHK Jockey Club AI for the Future Project" userId="cc020601-a275-4a8e-9215-3a2513efd0d8" providerId="ADAL" clId="{EDB88379-936B-42D8-8CFF-6309BB37DFC3}" dt="2024-11-02T07:31:00.190" v="141" actId="47"/>
        <pc:sldMkLst>
          <pc:docMk/>
          <pc:sldMk cId="2107568735" sldId="371"/>
        </pc:sldMkLst>
        <pc:spChg chg="mod">
          <ac:chgData name="CUHK Jockey Club AI for the Future Project" userId="cc020601-a275-4a8e-9215-3a2513efd0d8" providerId="ADAL" clId="{EDB88379-936B-42D8-8CFF-6309BB37DFC3}" dt="2024-11-02T06:12:51.269" v="1"/>
          <ac:spMkLst>
            <pc:docMk/>
            <pc:sldMk cId="2107568735" sldId="371"/>
            <ac:spMk id="2" creationId="{B4A682C9-9358-4EA5-B4DF-2A8706775E57}"/>
          </ac:spMkLst>
        </pc:spChg>
        <pc:spChg chg="mod">
          <ac:chgData name="CUHK Jockey Club AI for the Future Project" userId="cc020601-a275-4a8e-9215-3a2513efd0d8" providerId="ADAL" clId="{EDB88379-936B-42D8-8CFF-6309BB37DFC3}" dt="2024-11-02T06:12:51.269" v="1"/>
          <ac:spMkLst>
            <pc:docMk/>
            <pc:sldMk cId="2107568735" sldId="371"/>
            <ac:spMk id="3" creationId="{A5779F60-9BF3-4D0C-8B4E-8C0B2CC463A7}"/>
          </ac:spMkLst>
        </pc:spChg>
      </pc:sldChg>
      <pc:sldChg chg="modSp del">
        <pc:chgData name="CUHK Jockey Club AI for the Future Project" userId="cc020601-a275-4a8e-9215-3a2513efd0d8" providerId="ADAL" clId="{EDB88379-936B-42D8-8CFF-6309BB37DFC3}" dt="2024-11-02T07:31:00.190" v="141" actId="47"/>
        <pc:sldMkLst>
          <pc:docMk/>
          <pc:sldMk cId="762823739" sldId="428"/>
        </pc:sldMkLst>
        <pc:spChg chg="mod">
          <ac:chgData name="CUHK Jockey Club AI for the Future Project" userId="cc020601-a275-4a8e-9215-3a2513efd0d8" providerId="ADAL" clId="{EDB88379-936B-42D8-8CFF-6309BB37DFC3}" dt="2024-11-02T06:12:51.269" v="1"/>
          <ac:spMkLst>
            <pc:docMk/>
            <pc:sldMk cId="762823739" sldId="428"/>
            <ac:spMk id="2" creationId="{9078EF3C-1632-4420-8D5D-EC3A25262340}"/>
          </ac:spMkLst>
        </pc:spChg>
        <pc:spChg chg="mod">
          <ac:chgData name="CUHK Jockey Club AI for the Future Project" userId="cc020601-a275-4a8e-9215-3a2513efd0d8" providerId="ADAL" clId="{EDB88379-936B-42D8-8CFF-6309BB37DFC3}" dt="2024-11-02T06:12:51.269" v="1"/>
          <ac:spMkLst>
            <pc:docMk/>
            <pc:sldMk cId="762823739" sldId="428"/>
            <ac:spMk id="14" creationId="{25B7C278-238F-4156-A46D-BB61CBDA4081}"/>
          </ac:spMkLst>
        </pc:spChg>
      </pc:sldChg>
      <pc:sldChg chg="modSp del">
        <pc:chgData name="CUHK Jockey Club AI for the Future Project" userId="cc020601-a275-4a8e-9215-3a2513efd0d8" providerId="ADAL" clId="{EDB88379-936B-42D8-8CFF-6309BB37DFC3}" dt="2024-11-02T07:31:00.190" v="141" actId="47"/>
        <pc:sldMkLst>
          <pc:docMk/>
          <pc:sldMk cId="1615113862" sldId="429"/>
        </pc:sldMkLst>
        <pc:spChg chg="mod">
          <ac:chgData name="CUHK Jockey Club AI for the Future Project" userId="cc020601-a275-4a8e-9215-3a2513efd0d8" providerId="ADAL" clId="{EDB88379-936B-42D8-8CFF-6309BB37DFC3}" dt="2024-11-02T06:12:51.269" v="1"/>
          <ac:spMkLst>
            <pc:docMk/>
            <pc:sldMk cId="1615113862" sldId="429"/>
            <ac:spMk id="2" creationId="{9078EF3C-1632-4420-8D5D-EC3A25262340}"/>
          </ac:spMkLst>
        </pc:spChg>
        <pc:spChg chg="mod">
          <ac:chgData name="CUHK Jockey Club AI for the Future Project" userId="cc020601-a275-4a8e-9215-3a2513efd0d8" providerId="ADAL" clId="{EDB88379-936B-42D8-8CFF-6309BB37DFC3}" dt="2024-11-02T06:12:51.269" v="1"/>
          <ac:spMkLst>
            <pc:docMk/>
            <pc:sldMk cId="1615113862" sldId="429"/>
            <ac:spMk id="14" creationId="{25B7C278-238F-4156-A46D-BB61CBDA4081}"/>
          </ac:spMkLst>
        </pc:spChg>
      </pc:sldChg>
      <pc:sldChg chg="modSp del">
        <pc:chgData name="CUHK Jockey Club AI for the Future Project" userId="cc020601-a275-4a8e-9215-3a2513efd0d8" providerId="ADAL" clId="{EDB88379-936B-42D8-8CFF-6309BB37DFC3}" dt="2024-11-02T07:31:00.190" v="141" actId="47"/>
        <pc:sldMkLst>
          <pc:docMk/>
          <pc:sldMk cId="1903023612" sldId="432"/>
        </pc:sldMkLst>
        <pc:spChg chg="mod">
          <ac:chgData name="CUHK Jockey Club AI for the Future Project" userId="cc020601-a275-4a8e-9215-3a2513efd0d8" providerId="ADAL" clId="{EDB88379-936B-42D8-8CFF-6309BB37DFC3}" dt="2024-11-02T06:12:51.269" v="1"/>
          <ac:spMkLst>
            <pc:docMk/>
            <pc:sldMk cId="1903023612" sldId="432"/>
            <ac:spMk id="2" creationId="{9078EF3C-1632-4420-8D5D-EC3A25262340}"/>
          </ac:spMkLst>
        </pc:spChg>
        <pc:spChg chg="mod">
          <ac:chgData name="CUHK Jockey Club AI for the Future Project" userId="cc020601-a275-4a8e-9215-3a2513efd0d8" providerId="ADAL" clId="{EDB88379-936B-42D8-8CFF-6309BB37DFC3}" dt="2024-11-02T06:12:51.269" v="1"/>
          <ac:spMkLst>
            <pc:docMk/>
            <pc:sldMk cId="1903023612" sldId="432"/>
            <ac:spMk id="14" creationId="{25B7C278-238F-4156-A46D-BB61CBDA4081}"/>
          </ac:spMkLst>
        </pc:spChg>
      </pc:sldChg>
      <pc:sldChg chg="addSp modSp mod ord">
        <pc:chgData name="CUHK Jockey Club AI for the Future Project" userId="cc020601-a275-4a8e-9215-3a2513efd0d8" providerId="ADAL" clId="{EDB88379-936B-42D8-8CFF-6309BB37DFC3}" dt="2024-11-03T06:14:03.053" v="243"/>
        <pc:sldMkLst>
          <pc:docMk/>
          <pc:sldMk cId="2020919280" sldId="433"/>
        </pc:sldMkLst>
        <pc:spChg chg="mod">
          <ac:chgData name="CUHK Jockey Club AI for the Future Project" userId="cc020601-a275-4a8e-9215-3a2513efd0d8" providerId="ADAL" clId="{EDB88379-936B-42D8-8CFF-6309BB37DFC3}" dt="2024-11-02T06:12:51.269" v="1"/>
          <ac:spMkLst>
            <pc:docMk/>
            <pc:sldMk cId="2020919280" sldId="433"/>
            <ac:spMk id="2" creationId="{D0C326D3-23B0-4F63-9251-908433251CCF}"/>
          </ac:spMkLst>
        </pc:spChg>
        <pc:spChg chg="mod">
          <ac:chgData name="CUHK Jockey Club AI for the Future Project" userId="cc020601-a275-4a8e-9215-3a2513efd0d8" providerId="ADAL" clId="{EDB88379-936B-42D8-8CFF-6309BB37DFC3}" dt="2024-11-03T06:07:51.449" v="156" actId="1076"/>
          <ac:spMkLst>
            <pc:docMk/>
            <pc:sldMk cId="2020919280" sldId="433"/>
            <ac:spMk id="3" creationId="{78F30779-DB32-472C-92BC-BBF919047B55}"/>
          </ac:spMkLst>
        </pc:spChg>
        <pc:spChg chg="add mod">
          <ac:chgData name="CUHK Jockey Club AI for the Future Project" userId="cc020601-a275-4a8e-9215-3a2513efd0d8" providerId="ADAL" clId="{EDB88379-936B-42D8-8CFF-6309BB37DFC3}" dt="2024-11-03T06:14:03.053" v="243"/>
          <ac:spMkLst>
            <pc:docMk/>
            <pc:sldMk cId="2020919280" sldId="433"/>
            <ac:spMk id="4" creationId="{4678671C-60FA-3A66-FE40-EB4E76BAEB0D}"/>
          </ac:spMkLst>
        </pc:spChg>
        <pc:picChg chg="mod">
          <ac:chgData name="CUHK Jockey Club AI for the Future Project" userId="cc020601-a275-4a8e-9215-3a2513efd0d8" providerId="ADAL" clId="{EDB88379-936B-42D8-8CFF-6309BB37DFC3}" dt="2024-11-03T06:07:55.680" v="158" actId="1076"/>
          <ac:picMkLst>
            <pc:docMk/>
            <pc:sldMk cId="2020919280" sldId="433"/>
            <ac:picMk id="9" creationId="{909ED119-ABFF-4967-9703-93C9320EB17E}"/>
          </ac:picMkLst>
        </pc:picChg>
      </pc:sldChg>
      <pc:sldChg chg="addSp modSp ord">
        <pc:chgData name="CUHK Jockey Club AI for the Future Project" userId="cc020601-a275-4a8e-9215-3a2513efd0d8" providerId="ADAL" clId="{EDB88379-936B-42D8-8CFF-6309BB37DFC3}" dt="2024-11-03T06:14:31.429" v="253"/>
        <pc:sldMkLst>
          <pc:docMk/>
          <pc:sldMk cId="4278080454" sldId="434"/>
        </pc:sldMkLst>
        <pc:spChg chg="mod">
          <ac:chgData name="CUHK Jockey Club AI for the Future Project" userId="cc020601-a275-4a8e-9215-3a2513efd0d8" providerId="ADAL" clId="{EDB88379-936B-42D8-8CFF-6309BB37DFC3}" dt="2024-11-02T06:12:51.269" v="1"/>
          <ac:spMkLst>
            <pc:docMk/>
            <pc:sldMk cId="4278080454" sldId="434"/>
            <ac:spMk id="2" creationId="{8D194A94-D90D-404B-9CE5-F26EBF4D6AFE}"/>
          </ac:spMkLst>
        </pc:spChg>
        <pc:spChg chg="mod">
          <ac:chgData name="CUHK Jockey Club AI for the Future Project" userId="cc020601-a275-4a8e-9215-3a2513efd0d8" providerId="ADAL" clId="{EDB88379-936B-42D8-8CFF-6309BB37DFC3}" dt="2024-11-02T06:12:51.269" v="1"/>
          <ac:spMkLst>
            <pc:docMk/>
            <pc:sldMk cId="4278080454" sldId="434"/>
            <ac:spMk id="3" creationId="{371A7180-508B-4DA9-BAC1-37FC9E3BC843}"/>
          </ac:spMkLst>
        </pc:spChg>
        <pc:spChg chg="add mod">
          <ac:chgData name="CUHK Jockey Club AI for the Future Project" userId="cc020601-a275-4a8e-9215-3a2513efd0d8" providerId="ADAL" clId="{EDB88379-936B-42D8-8CFF-6309BB37DFC3}" dt="2024-11-03T06:14:31.429" v="253"/>
          <ac:spMkLst>
            <pc:docMk/>
            <pc:sldMk cId="4278080454" sldId="434"/>
            <ac:spMk id="4" creationId="{4467CB5E-937C-5AF1-7D8E-DB9418970627}"/>
          </ac:spMkLst>
        </pc:spChg>
      </pc:sldChg>
      <pc:sldChg chg="addSp modSp mod ord">
        <pc:chgData name="CUHK Jockey Club AI for the Future Project" userId="cc020601-a275-4a8e-9215-3a2513efd0d8" providerId="ADAL" clId="{EDB88379-936B-42D8-8CFF-6309BB37DFC3}" dt="2024-11-03T06:14:04.627" v="245"/>
        <pc:sldMkLst>
          <pc:docMk/>
          <pc:sldMk cId="2597607867" sldId="435"/>
        </pc:sldMkLst>
        <pc:spChg chg="mod">
          <ac:chgData name="CUHK Jockey Club AI for the Future Project" userId="cc020601-a275-4a8e-9215-3a2513efd0d8" providerId="ADAL" clId="{EDB88379-936B-42D8-8CFF-6309BB37DFC3}" dt="2024-11-02T06:12:51.269" v="1"/>
          <ac:spMkLst>
            <pc:docMk/>
            <pc:sldMk cId="2597607867" sldId="435"/>
            <ac:spMk id="2" creationId="{5C8077D7-834C-4E73-B740-1D0AEE297553}"/>
          </ac:spMkLst>
        </pc:spChg>
        <pc:spChg chg="mod">
          <ac:chgData name="CUHK Jockey Club AI for the Future Project" userId="cc020601-a275-4a8e-9215-3a2513efd0d8" providerId="ADAL" clId="{EDB88379-936B-42D8-8CFF-6309BB37DFC3}" dt="2024-11-03T06:08:28.756" v="166" actId="1076"/>
          <ac:spMkLst>
            <pc:docMk/>
            <pc:sldMk cId="2597607867" sldId="435"/>
            <ac:spMk id="3" creationId="{54024119-8747-4616-B61B-F1E370DCC6B2}"/>
          </ac:spMkLst>
        </pc:spChg>
        <pc:spChg chg="add mod">
          <ac:chgData name="CUHK Jockey Club AI for the Future Project" userId="cc020601-a275-4a8e-9215-3a2513efd0d8" providerId="ADAL" clId="{EDB88379-936B-42D8-8CFF-6309BB37DFC3}" dt="2024-11-03T06:14:04.627" v="245"/>
          <ac:spMkLst>
            <pc:docMk/>
            <pc:sldMk cId="2597607867" sldId="435"/>
            <ac:spMk id="4" creationId="{E78F1484-9584-F413-4D8B-D60C874C9037}"/>
          </ac:spMkLst>
        </pc:spChg>
      </pc:sldChg>
      <pc:sldChg chg="addSp modSp mod ord modClrScheme chgLayout">
        <pc:chgData name="CUHK Jockey Club AI for the Future Project" userId="cc020601-a275-4a8e-9215-3a2513efd0d8" providerId="ADAL" clId="{EDB88379-936B-42D8-8CFF-6309BB37DFC3}" dt="2024-11-03T06:14:30.308" v="252"/>
        <pc:sldMkLst>
          <pc:docMk/>
          <pc:sldMk cId="2267300604" sldId="436"/>
        </pc:sldMkLst>
        <pc:spChg chg="mod ord">
          <ac:chgData name="CUHK Jockey Club AI for the Future Project" userId="cc020601-a275-4a8e-9215-3a2513efd0d8" providerId="ADAL" clId="{EDB88379-936B-42D8-8CFF-6309BB37DFC3}" dt="2024-11-03T06:14:27.740" v="251" actId="700"/>
          <ac:spMkLst>
            <pc:docMk/>
            <pc:sldMk cId="2267300604" sldId="436"/>
            <ac:spMk id="2" creationId="{3B1FF801-2E52-4ADB-8B21-E597FFAEF176}"/>
          </ac:spMkLst>
        </pc:spChg>
        <pc:spChg chg="add mod ord">
          <ac:chgData name="CUHK Jockey Club AI for the Future Project" userId="cc020601-a275-4a8e-9215-3a2513efd0d8" providerId="ADAL" clId="{EDB88379-936B-42D8-8CFF-6309BB37DFC3}" dt="2024-11-03T06:14:27.740" v="251" actId="700"/>
          <ac:spMkLst>
            <pc:docMk/>
            <pc:sldMk cId="2267300604" sldId="436"/>
            <ac:spMk id="3" creationId="{0DC9C273-B4A1-1AF9-203B-0C3089916BCC}"/>
          </ac:spMkLst>
        </pc:spChg>
        <pc:spChg chg="add mod">
          <ac:chgData name="CUHK Jockey Club AI for the Future Project" userId="cc020601-a275-4a8e-9215-3a2513efd0d8" providerId="ADAL" clId="{EDB88379-936B-42D8-8CFF-6309BB37DFC3}" dt="2024-11-03T06:14:30.308" v="252"/>
          <ac:spMkLst>
            <pc:docMk/>
            <pc:sldMk cId="2267300604" sldId="436"/>
            <ac:spMk id="4" creationId="{72D18047-21DC-4F33-CD9B-7B0F3247DCB9}"/>
          </ac:spMkLst>
        </pc:spChg>
      </pc:sldChg>
      <pc:sldChg chg="addSp modSp mod ord modClrScheme chgLayout">
        <pc:chgData name="CUHK Jockey Club AI for the Future Project" userId="cc020601-a275-4a8e-9215-3a2513efd0d8" providerId="ADAL" clId="{EDB88379-936B-42D8-8CFF-6309BB37DFC3}" dt="2024-11-03T06:14:21.049" v="250" actId="700"/>
        <pc:sldMkLst>
          <pc:docMk/>
          <pc:sldMk cId="3886992011" sldId="437"/>
        </pc:sldMkLst>
        <pc:spChg chg="mod ord">
          <ac:chgData name="CUHK Jockey Club AI for the Future Project" userId="cc020601-a275-4a8e-9215-3a2513efd0d8" providerId="ADAL" clId="{EDB88379-936B-42D8-8CFF-6309BB37DFC3}" dt="2024-11-03T06:14:21.049" v="250" actId="700"/>
          <ac:spMkLst>
            <pc:docMk/>
            <pc:sldMk cId="3886992011" sldId="437"/>
            <ac:spMk id="2" creationId="{ECCC1945-251F-44A0-98B4-D6BB0AF22DCE}"/>
          </ac:spMkLst>
        </pc:spChg>
        <pc:spChg chg="add mod ord">
          <ac:chgData name="CUHK Jockey Club AI for the Future Project" userId="cc020601-a275-4a8e-9215-3a2513efd0d8" providerId="ADAL" clId="{EDB88379-936B-42D8-8CFF-6309BB37DFC3}" dt="2024-11-03T06:14:21.049" v="250" actId="700"/>
          <ac:spMkLst>
            <pc:docMk/>
            <pc:sldMk cId="3886992011" sldId="437"/>
            <ac:spMk id="3" creationId="{AD11E03A-6640-2906-256F-9CF36CFC5967}"/>
          </ac:spMkLst>
        </pc:spChg>
        <pc:spChg chg="add mod ord">
          <ac:chgData name="CUHK Jockey Club AI for the Future Project" userId="cc020601-a275-4a8e-9215-3a2513efd0d8" providerId="ADAL" clId="{EDB88379-936B-42D8-8CFF-6309BB37DFC3}" dt="2024-11-03T06:14:21.049" v="250" actId="700"/>
          <ac:spMkLst>
            <pc:docMk/>
            <pc:sldMk cId="3886992011" sldId="437"/>
            <ac:spMk id="6" creationId="{9F6B8ABB-73F3-B8D9-57A4-1DE501B81AC6}"/>
          </ac:spMkLst>
        </pc:spChg>
        <pc:spChg chg="mod">
          <ac:chgData name="CUHK Jockey Club AI for the Future Project" userId="cc020601-a275-4a8e-9215-3a2513efd0d8" providerId="ADAL" clId="{EDB88379-936B-42D8-8CFF-6309BB37DFC3}" dt="2024-11-03T06:14:16.684" v="249" actId="1076"/>
          <ac:spMkLst>
            <pc:docMk/>
            <pc:sldMk cId="3886992011" sldId="437"/>
            <ac:spMk id="8" creationId="{0BEEBA83-02D5-4DA6-9DCF-89052E29CEBA}"/>
          </ac:spMkLst>
        </pc:spChg>
      </pc:sldChg>
      <pc:sldChg chg="addSp modSp mod ord">
        <pc:chgData name="CUHK Jockey Club AI for the Future Project" userId="cc020601-a275-4a8e-9215-3a2513efd0d8" providerId="ADAL" clId="{EDB88379-936B-42D8-8CFF-6309BB37DFC3}" dt="2024-11-03T06:14:05.413" v="246"/>
        <pc:sldMkLst>
          <pc:docMk/>
          <pc:sldMk cId="383821427" sldId="438"/>
        </pc:sldMkLst>
        <pc:spChg chg="mod">
          <ac:chgData name="CUHK Jockey Club AI for the Future Project" userId="cc020601-a275-4a8e-9215-3a2513efd0d8" providerId="ADAL" clId="{EDB88379-936B-42D8-8CFF-6309BB37DFC3}" dt="2024-11-02T06:12:51.269" v="1"/>
          <ac:spMkLst>
            <pc:docMk/>
            <pc:sldMk cId="383821427" sldId="438"/>
            <ac:spMk id="2" creationId="{00100F57-D208-4BBE-BEA6-B2EAFB3D2D0A}"/>
          </ac:spMkLst>
        </pc:spChg>
        <pc:spChg chg="mod">
          <ac:chgData name="CUHK Jockey Club AI for the Future Project" userId="cc020601-a275-4a8e-9215-3a2513efd0d8" providerId="ADAL" clId="{EDB88379-936B-42D8-8CFF-6309BB37DFC3}" dt="2024-11-03T06:08:53.293" v="173" actId="27636"/>
          <ac:spMkLst>
            <pc:docMk/>
            <pc:sldMk cId="383821427" sldId="438"/>
            <ac:spMk id="3" creationId="{222032ED-83FE-4AA4-B624-5132FC4C0C19}"/>
          </ac:spMkLst>
        </pc:spChg>
        <pc:spChg chg="add mod">
          <ac:chgData name="CUHK Jockey Club AI for the Future Project" userId="cc020601-a275-4a8e-9215-3a2513efd0d8" providerId="ADAL" clId="{EDB88379-936B-42D8-8CFF-6309BB37DFC3}" dt="2024-11-03T06:14:05.413" v="246"/>
          <ac:spMkLst>
            <pc:docMk/>
            <pc:sldMk cId="383821427" sldId="438"/>
            <ac:spMk id="4" creationId="{68627CB1-7E47-151B-A689-B20BBD236F4D}"/>
          </ac:spMkLst>
        </pc:spChg>
      </pc:sldChg>
      <pc:sldChg chg="addSp modSp mod">
        <pc:chgData name="CUHK Jockey Club AI for the Future Project" userId="cc020601-a275-4a8e-9215-3a2513efd0d8" providerId="ADAL" clId="{EDB88379-936B-42D8-8CFF-6309BB37DFC3}" dt="2024-11-03T06:14:02.363" v="242"/>
        <pc:sldMkLst>
          <pc:docMk/>
          <pc:sldMk cId="3741633686" sldId="440"/>
        </pc:sldMkLst>
        <pc:spChg chg="mod">
          <ac:chgData name="CUHK Jockey Club AI for the Future Project" userId="cc020601-a275-4a8e-9215-3a2513efd0d8" providerId="ADAL" clId="{EDB88379-936B-42D8-8CFF-6309BB37DFC3}" dt="2024-11-02T06:12:51.269" v="1"/>
          <ac:spMkLst>
            <pc:docMk/>
            <pc:sldMk cId="3741633686" sldId="440"/>
            <ac:spMk id="2" creationId="{57A31366-8CBB-4D57-ACEC-9F1A8D96AF37}"/>
          </ac:spMkLst>
        </pc:spChg>
        <pc:spChg chg="mod">
          <ac:chgData name="CUHK Jockey Club AI for the Future Project" userId="cc020601-a275-4a8e-9215-3a2513efd0d8" providerId="ADAL" clId="{EDB88379-936B-42D8-8CFF-6309BB37DFC3}" dt="2024-11-03T06:07:31.129" v="153" actId="1076"/>
          <ac:spMkLst>
            <pc:docMk/>
            <pc:sldMk cId="3741633686" sldId="440"/>
            <ac:spMk id="3" creationId="{F745F518-2329-4FC2-A009-220A85FB5C19}"/>
          </ac:spMkLst>
        </pc:spChg>
        <pc:spChg chg="add mod">
          <ac:chgData name="CUHK Jockey Club AI for the Future Project" userId="cc020601-a275-4a8e-9215-3a2513efd0d8" providerId="ADAL" clId="{EDB88379-936B-42D8-8CFF-6309BB37DFC3}" dt="2024-11-03T06:14:02.363" v="242"/>
          <ac:spMkLst>
            <pc:docMk/>
            <pc:sldMk cId="3741633686" sldId="440"/>
            <ac:spMk id="6" creationId="{3BD24CF9-B3CB-6304-B9E7-C34742D43C02}"/>
          </ac:spMkLst>
        </pc:spChg>
      </pc:sldChg>
      <pc:sldChg chg="addSp delSp modSp mod">
        <pc:chgData name="CUHK Jockey Club AI for the Future Project" userId="cc020601-a275-4a8e-9215-3a2513efd0d8" providerId="ADAL" clId="{EDB88379-936B-42D8-8CFF-6309BB37DFC3}" dt="2024-11-03T06:14:34.516" v="256"/>
        <pc:sldMkLst>
          <pc:docMk/>
          <pc:sldMk cId="1030675035" sldId="441"/>
        </pc:sldMkLst>
        <pc:spChg chg="mod">
          <ac:chgData name="CUHK Jockey Club AI for the Future Project" userId="cc020601-a275-4a8e-9215-3a2513efd0d8" providerId="ADAL" clId="{EDB88379-936B-42D8-8CFF-6309BB37DFC3}" dt="2024-11-02T06:12:51.269" v="1"/>
          <ac:spMkLst>
            <pc:docMk/>
            <pc:sldMk cId="1030675035" sldId="441"/>
            <ac:spMk id="2" creationId="{65F41CE5-355E-4EE2-B5D3-F377CE33E196}"/>
          </ac:spMkLst>
        </pc:spChg>
        <pc:spChg chg="add mod">
          <ac:chgData name="CUHK Jockey Club AI for the Future Project" userId="cc020601-a275-4a8e-9215-3a2513efd0d8" providerId="ADAL" clId="{EDB88379-936B-42D8-8CFF-6309BB37DFC3}" dt="2024-11-03T06:14:34.516" v="256"/>
          <ac:spMkLst>
            <pc:docMk/>
            <pc:sldMk cId="1030675035" sldId="441"/>
            <ac:spMk id="3" creationId="{C7DB4825-0258-BB34-456E-63C43E6499CA}"/>
          </ac:spMkLst>
        </pc:spChg>
        <pc:spChg chg="del mod">
          <ac:chgData name="CUHK Jockey Club AI for the Future Project" userId="cc020601-a275-4a8e-9215-3a2513efd0d8" providerId="ADAL" clId="{EDB88379-936B-42D8-8CFF-6309BB37DFC3}" dt="2024-11-02T06:30:08.953" v="81" actId="478"/>
          <ac:spMkLst>
            <pc:docMk/>
            <pc:sldMk cId="1030675035" sldId="441"/>
            <ac:spMk id="15" creationId="{3D8A5C93-8C9E-4A57-A11B-8161942293FC}"/>
          </ac:spMkLst>
        </pc:spChg>
        <pc:spChg chg="del">
          <ac:chgData name="CUHK Jockey Club AI for the Future Project" userId="cc020601-a275-4a8e-9215-3a2513efd0d8" providerId="ADAL" clId="{EDB88379-936B-42D8-8CFF-6309BB37DFC3}" dt="2024-11-02T06:30:08.953" v="81" actId="478"/>
          <ac:spMkLst>
            <pc:docMk/>
            <pc:sldMk cId="1030675035" sldId="441"/>
            <ac:spMk id="16" creationId="{C6CD2BB1-74D3-4A44-A7C8-02F5CFFACF10}"/>
          </ac:spMkLst>
        </pc:spChg>
      </pc:sldChg>
      <pc:sldChg chg="addSp delSp modSp mod">
        <pc:chgData name="CUHK Jockey Club AI for the Future Project" userId="cc020601-a275-4a8e-9215-3a2513efd0d8" providerId="ADAL" clId="{EDB88379-936B-42D8-8CFF-6309BB37DFC3}" dt="2024-11-03T06:14:35.988" v="258"/>
        <pc:sldMkLst>
          <pc:docMk/>
          <pc:sldMk cId="558348036" sldId="442"/>
        </pc:sldMkLst>
        <pc:spChg chg="mod">
          <ac:chgData name="CUHK Jockey Club AI for the Future Project" userId="cc020601-a275-4a8e-9215-3a2513efd0d8" providerId="ADAL" clId="{EDB88379-936B-42D8-8CFF-6309BB37DFC3}" dt="2024-11-02T06:12:51.269" v="1"/>
          <ac:spMkLst>
            <pc:docMk/>
            <pc:sldMk cId="558348036" sldId="442"/>
            <ac:spMk id="2" creationId="{8F59885E-630E-44F9-B236-2D0DA6DCAE72}"/>
          </ac:spMkLst>
        </pc:spChg>
        <pc:spChg chg="mod">
          <ac:chgData name="CUHK Jockey Club AI for the Future Project" userId="cc020601-a275-4a8e-9215-3a2513efd0d8" providerId="ADAL" clId="{EDB88379-936B-42D8-8CFF-6309BB37DFC3}" dt="2024-11-02T10:03:46.028" v="144" actId="1076"/>
          <ac:spMkLst>
            <pc:docMk/>
            <pc:sldMk cId="558348036" sldId="442"/>
            <ac:spMk id="3" creationId="{E5E450E7-35BE-4407-9511-0C7CE9F382C0}"/>
          </ac:spMkLst>
        </pc:spChg>
        <pc:spChg chg="add mod">
          <ac:chgData name="CUHK Jockey Club AI for the Future Project" userId="cc020601-a275-4a8e-9215-3a2513efd0d8" providerId="ADAL" clId="{EDB88379-936B-42D8-8CFF-6309BB37DFC3}" dt="2024-11-03T06:14:35.988" v="258"/>
          <ac:spMkLst>
            <pc:docMk/>
            <pc:sldMk cId="558348036" sldId="442"/>
            <ac:spMk id="4" creationId="{436F9C97-C0C5-195B-F075-9B522D7B1E3A}"/>
          </ac:spMkLst>
        </pc:spChg>
        <pc:spChg chg="del mod">
          <ac:chgData name="CUHK Jockey Club AI for the Future Project" userId="cc020601-a275-4a8e-9215-3a2513efd0d8" providerId="ADAL" clId="{EDB88379-936B-42D8-8CFF-6309BB37DFC3}" dt="2024-11-02T06:30:13.409" v="83" actId="478"/>
          <ac:spMkLst>
            <pc:docMk/>
            <pc:sldMk cId="558348036" sldId="442"/>
            <ac:spMk id="23" creationId="{FEABF023-1ECF-4D24-A994-BFD51E5B62D6}"/>
          </ac:spMkLst>
        </pc:spChg>
        <pc:spChg chg="del">
          <ac:chgData name="CUHK Jockey Club AI for the Future Project" userId="cc020601-a275-4a8e-9215-3a2513efd0d8" providerId="ADAL" clId="{EDB88379-936B-42D8-8CFF-6309BB37DFC3}" dt="2024-11-02T06:30:13.409" v="83" actId="478"/>
          <ac:spMkLst>
            <pc:docMk/>
            <pc:sldMk cId="558348036" sldId="442"/>
            <ac:spMk id="24" creationId="{B8FEE9A9-EEEB-4A6F-8E59-F44DFEFF262E}"/>
          </ac:spMkLst>
        </pc:spChg>
      </pc:sldChg>
      <pc:sldChg chg="addSp delSp modSp mod">
        <pc:chgData name="CUHK Jockey Club AI for the Future Project" userId="cc020601-a275-4a8e-9215-3a2513efd0d8" providerId="ADAL" clId="{EDB88379-936B-42D8-8CFF-6309BB37DFC3}" dt="2024-11-03T06:14:48.812" v="269"/>
        <pc:sldMkLst>
          <pc:docMk/>
          <pc:sldMk cId="487252834" sldId="443"/>
        </pc:sldMkLst>
        <pc:spChg chg="mod">
          <ac:chgData name="CUHK Jockey Club AI for the Future Project" userId="cc020601-a275-4a8e-9215-3a2513efd0d8" providerId="ADAL" clId="{EDB88379-936B-42D8-8CFF-6309BB37DFC3}" dt="2024-11-02T06:12:51.269" v="1"/>
          <ac:spMkLst>
            <pc:docMk/>
            <pc:sldMk cId="487252834" sldId="443"/>
            <ac:spMk id="2" creationId="{3EC13C34-20DE-4197-B177-8776AC4A4EBF}"/>
          </ac:spMkLst>
        </pc:spChg>
        <pc:spChg chg="mod">
          <ac:chgData name="CUHK Jockey Club AI for the Future Project" userId="cc020601-a275-4a8e-9215-3a2513efd0d8" providerId="ADAL" clId="{EDB88379-936B-42D8-8CFF-6309BB37DFC3}" dt="2024-11-02T06:12:51.269" v="1"/>
          <ac:spMkLst>
            <pc:docMk/>
            <pc:sldMk cId="487252834" sldId="443"/>
            <ac:spMk id="3" creationId="{F25E6717-DD84-4F60-884A-D174F10746A3}"/>
          </ac:spMkLst>
        </pc:spChg>
        <pc:spChg chg="del mod">
          <ac:chgData name="CUHK Jockey Club AI for the Future Project" userId="cc020601-a275-4a8e-9215-3a2513efd0d8" providerId="ADAL" clId="{EDB88379-936B-42D8-8CFF-6309BB37DFC3}" dt="2024-11-02T06:30:33.001" v="95" actId="478"/>
          <ac:spMkLst>
            <pc:docMk/>
            <pc:sldMk cId="487252834" sldId="443"/>
            <ac:spMk id="6" creationId="{19CF2548-4528-4300-9D16-805E8625A532}"/>
          </ac:spMkLst>
        </pc:spChg>
        <pc:spChg chg="add mod">
          <ac:chgData name="CUHK Jockey Club AI for the Future Project" userId="cc020601-a275-4a8e-9215-3a2513efd0d8" providerId="ADAL" clId="{EDB88379-936B-42D8-8CFF-6309BB37DFC3}" dt="2024-11-03T06:14:48.812" v="269"/>
          <ac:spMkLst>
            <pc:docMk/>
            <pc:sldMk cId="487252834" sldId="443"/>
            <ac:spMk id="6" creationId="{98E56B9F-0AAE-8F18-EE37-6F5624E63947}"/>
          </ac:spMkLst>
        </pc:spChg>
        <pc:spChg chg="del">
          <ac:chgData name="CUHK Jockey Club AI for the Future Project" userId="cc020601-a275-4a8e-9215-3a2513efd0d8" providerId="ADAL" clId="{EDB88379-936B-42D8-8CFF-6309BB37DFC3}" dt="2024-11-02T06:30:33.001" v="95" actId="478"/>
          <ac:spMkLst>
            <pc:docMk/>
            <pc:sldMk cId="487252834" sldId="443"/>
            <ac:spMk id="7" creationId="{BC242AAF-C335-4EF6-B81A-6CD9026B1322}"/>
          </ac:spMkLst>
        </pc:spChg>
        <pc:picChg chg="mod">
          <ac:chgData name="CUHK Jockey Club AI for the Future Project" userId="cc020601-a275-4a8e-9215-3a2513efd0d8" providerId="ADAL" clId="{EDB88379-936B-42D8-8CFF-6309BB37DFC3}" dt="2024-11-03T06:11:28.989" v="208" actId="1076"/>
          <ac:picMkLst>
            <pc:docMk/>
            <pc:sldMk cId="487252834" sldId="443"/>
            <ac:picMk id="4" creationId="{9463299B-E21C-4EE2-A082-C9F9B4CF581B}"/>
          </ac:picMkLst>
        </pc:picChg>
      </pc:sldChg>
      <pc:sldChg chg="addSp delSp modSp mod ord">
        <pc:chgData name="CUHK Jockey Club AI for the Future Project" userId="cc020601-a275-4a8e-9215-3a2513efd0d8" providerId="ADAL" clId="{EDB88379-936B-42D8-8CFF-6309BB37DFC3}" dt="2024-11-03T06:14:49.604" v="270"/>
        <pc:sldMkLst>
          <pc:docMk/>
          <pc:sldMk cId="3747696878" sldId="444"/>
        </pc:sldMkLst>
        <pc:spChg chg="mod">
          <ac:chgData name="CUHK Jockey Club AI for the Future Project" userId="cc020601-a275-4a8e-9215-3a2513efd0d8" providerId="ADAL" clId="{EDB88379-936B-42D8-8CFF-6309BB37DFC3}" dt="2024-11-02T06:12:51.269" v="1"/>
          <ac:spMkLst>
            <pc:docMk/>
            <pc:sldMk cId="3747696878" sldId="444"/>
            <ac:spMk id="2" creationId="{64801AEA-8A8D-4628-9E7B-1125B21DA5C2}"/>
          </ac:spMkLst>
        </pc:spChg>
        <pc:spChg chg="mod">
          <ac:chgData name="CUHK Jockey Club AI for the Future Project" userId="cc020601-a275-4a8e-9215-3a2513efd0d8" providerId="ADAL" clId="{EDB88379-936B-42D8-8CFF-6309BB37DFC3}" dt="2024-11-02T06:12:51.269" v="1"/>
          <ac:spMkLst>
            <pc:docMk/>
            <pc:sldMk cId="3747696878" sldId="444"/>
            <ac:spMk id="3" creationId="{43D62D79-F56A-4044-8BF4-50E738F70BC4}"/>
          </ac:spMkLst>
        </pc:spChg>
        <pc:spChg chg="del mod">
          <ac:chgData name="CUHK Jockey Club AI for the Future Project" userId="cc020601-a275-4a8e-9215-3a2513efd0d8" providerId="ADAL" clId="{EDB88379-936B-42D8-8CFF-6309BB37DFC3}" dt="2024-11-02T06:30:47.713" v="132" actId="478"/>
          <ac:spMkLst>
            <pc:docMk/>
            <pc:sldMk cId="3747696878" sldId="444"/>
            <ac:spMk id="6" creationId="{0ADBB7D0-B08C-48BA-BC3A-8DF1D02BCEBF}"/>
          </ac:spMkLst>
        </pc:spChg>
        <pc:spChg chg="add mod">
          <ac:chgData name="CUHK Jockey Club AI for the Future Project" userId="cc020601-a275-4a8e-9215-3a2513efd0d8" providerId="ADAL" clId="{EDB88379-936B-42D8-8CFF-6309BB37DFC3}" dt="2024-11-03T06:14:49.604" v="270"/>
          <ac:spMkLst>
            <pc:docMk/>
            <pc:sldMk cId="3747696878" sldId="444"/>
            <ac:spMk id="6" creationId="{423ED201-B0F9-364C-325F-3AEF9DD75CD1}"/>
          </ac:spMkLst>
        </pc:spChg>
        <pc:spChg chg="del">
          <ac:chgData name="CUHK Jockey Club AI for the Future Project" userId="cc020601-a275-4a8e-9215-3a2513efd0d8" providerId="ADAL" clId="{EDB88379-936B-42D8-8CFF-6309BB37DFC3}" dt="2024-11-02T06:30:47.713" v="132" actId="478"/>
          <ac:spMkLst>
            <pc:docMk/>
            <pc:sldMk cId="3747696878" sldId="444"/>
            <ac:spMk id="7" creationId="{BB589A4A-3ADF-48D3-8D95-78A59C4A6166}"/>
          </ac:spMkLst>
        </pc:spChg>
      </pc:sldChg>
      <pc:sldChg chg="addSp delSp modSp mod ord">
        <pc:chgData name="CUHK Jockey Club AI for the Future Project" userId="cc020601-a275-4a8e-9215-3a2513efd0d8" providerId="ADAL" clId="{EDB88379-936B-42D8-8CFF-6309BB37DFC3}" dt="2024-11-03T06:14:50.403" v="271"/>
        <pc:sldMkLst>
          <pc:docMk/>
          <pc:sldMk cId="663282592" sldId="445"/>
        </pc:sldMkLst>
        <pc:spChg chg="mod">
          <ac:chgData name="CUHK Jockey Club AI for the Future Project" userId="cc020601-a275-4a8e-9215-3a2513efd0d8" providerId="ADAL" clId="{EDB88379-936B-42D8-8CFF-6309BB37DFC3}" dt="2024-11-02T06:12:51.269" v="1"/>
          <ac:spMkLst>
            <pc:docMk/>
            <pc:sldMk cId="663282592" sldId="445"/>
            <ac:spMk id="2" creationId="{75F7722B-E92F-4E78-9403-BCCC8828F97C}"/>
          </ac:spMkLst>
        </pc:spChg>
        <pc:spChg chg="mod">
          <ac:chgData name="CUHK Jockey Club AI for the Future Project" userId="cc020601-a275-4a8e-9215-3a2513efd0d8" providerId="ADAL" clId="{EDB88379-936B-42D8-8CFF-6309BB37DFC3}" dt="2024-11-02T06:30:59.497" v="136" actId="20577"/>
          <ac:spMkLst>
            <pc:docMk/>
            <pc:sldMk cId="663282592" sldId="445"/>
            <ac:spMk id="3" creationId="{DF1C7467-7AE8-4914-A99B-1AD57BE21FB6}"/>
          </ac:spMkLst>
        </pc:spChg>
        <pc:spChg chg="add mod">
          <ac:chgData name="CUHK Jockey Club AI for the Future Project" userId="cc020601-a275-4a8e-9215-3a2513efd0d8" providerId="ADAL" clId="{EDB88379-936B-42D8-8CFF-6309BB37DFC3}" dt="2024-11-03T06:14:50.403" v="271"/>
          <ac:spMkLst>
            <pc:docMk/>
            <pc:sldMk cId="663282592" sldId="445"/>
            <ac:spMk id="4" creationId="{78393CC5-6A98-AB76-A037-7ADD79F10D12}"/>
          </ac:spMkLst>
        </pc:spChg>
        <pc:spChg chg="del mod">
          <ac:chgData name="CUHK Jockey Club AI for the Future Project" userId="cc020601-a275-4a8e-9215-3a2513efd0d8" providerId="ADAL" clId="{EDB88379-936B-42D8-8CFF-6309BB37DFC3}" dt="2024-11-02T06:30:49.857" v="133" actId="478"/>
          <ac:spMkLst>
            <pc:docMk/>
            <pc:sldMk cId="663282592" sldId="445"/>
            <ac:spMk id="5" creationId="{6304E636-71C2-466D-8FA5-F8D214601A92}"/>
          </ac:spMkLst>
        </pc:spChg>
        <pc:spChg chg="del">
          <ac:chgData name="CUHK Jockey Club AI for the Future Project" userId="cc020601-a275-4a8e-9215-3a2513efd0d8" providerId="ADAL" clId="{EDB88379-936B-42D8-8CFF-6309BB37DFC3}" dt="2024-11-02T06:30:49.857" v="133" actId="478"/>
          <ac:spMkLst>
            <pc:docMk/>
            <pc:sldMk cId="663282592" sldId="445"/>
            <ac:spMk id="6" creationId="{2E462073-B22A-4635-BDBC-6F5FF3EF19F7}"/>
          </ac:spMkLst>
        </pc:spChg>
      </pc:sldChg>
      <pc:sldChg chg="addSp delSp modSp mod">
        <pc:chgData name="CUHK Jockey Club AI for the Future Project" userId="cc020601-a275-4a8e-9215-3a2513efd0d8" providerId="ADAL" clId="{EDB88379-936B-42D8-8CFF-6309BB37DFC3}" dt="2024-11-03T06:13:59.213" v="238"/>
        <pc:sldMkLst>
          <pc:docMk/>
          <pc:sldMk cId="1283085925" sldId="446"/>
        </pc:sldMkLst>
        <pc:spChg chg="add mod">
          <ac:chgData name="CUHK Jockey Club AI for the Future Project" userId="cc020601-a275-4a8e-9215-3a2513efd0d8" providerId="ADAL" clId="{EDB88379-936B-42D8-8CFF-6309BB37DFC3}" dt="2024-11-03T06:13:59.213" v="238"/>
          <ac:spMkLst>
            <pc:docMk/>
            <pc:sldMk cId="1283085925" sldId="446"/>
            <ac:spMk id="2" creationId="{8E4D2F33-0F95-8D56-F048-4FC32F9CBAF6}"/>
          </ac:spMkLst>
        </pc:spChg>
        <pc:spChg chg="del">
          <ac:chgData name="CUHK Jockey Club AI for the Future Project" userId="cc020601-a275-4a8e-9215-3a2513efd0d8" providerId="ADAL" clId="{EDB88379-936B-42D8-8CFF-6309BB37DFC3}" dt="2024-11-02T06:29:39.930" v="74" actId="478"/>
          <ac:spMkLst>
            <pc:docMk/>
            <pc:sldMk cId="1283085925" sldId="446"/>
            <ac:spMk id="7" creationId="{8B986649-63BE-4360-A66C-44A34BFB4B69}"/>
          </ac:spMkLst>
        </pc:spChg>
        <pc:spChg chg="del mod">
          <ac:chgData name="CUHK Jockey Club AI for the Future Project" userId="cc020601-a275-4a8e-9215-3a2513efd0d8" providerId="ADAL" clId="{EDB88379-936B-42D8-8CFF-6309BB37DFC3}" dt="2024-11-02T06:29:39.930" v="74" actId="478"/>
          <ac:spMkLst>
            <pc:docMk/>
            <pc:sldMk cId="1283085925" sldId="446"/>
            <ac:spMk id="14" creationId="{8323E8D3-1F1F-3C4D-9C2F-0F7D03D18173}"/>
          </ac:spMkLst>
        </pc:spChg>
        <pc:spChg chg="mod">
          <ac:chgData name="CUHK Jockey Club AI for the Future Project" userId="cc020601-a275-4a8e-9215-3a2513efd0d8" providerId="ADAL" clId="{EDB88379-936B-42D8-8CFF-6309BB37DFC3}" dt="2024-11-03T06:11:12.770" v="203" actId="21"/>
          <ac:spMkLst>
            <pc:docMk/>
            <pc:sldMk cId="1283085925" sldId="446"/>
            <ac:spMk id="31745" creationId="{71DFD1DF-8AB0-234C-B9D4-8F1C6D7EBC02}"/>
          </ac:spMkLst>
        </pc:spChg>
      </pc:sldChg>
      <pc:sldChg chg="addSp delSp modSp mod">
        <pc:chgData name="CUHK Jockey Club AI for the Future Project" userId="cc020601-a275-4a8e-9215-3a2513efd0d8" providerId="ADAL" clId="{EDB88379-936B-42D8-8CFF-6309BB37DFC3}" dt="2024-11-03T06:14:33.676" v="255"/>
        <pc:sldMkLst>
          <pc:docMk/>
          <pc:sldMk cId="4165634987" sldId="447"/>
        </pc:sldMkLst>
        <pc:spChg chg="add mod">
          <ac:chgData name="CUHK Jockey Club AI for the Future Project" userId="cc020601-a275-4a8e-9215-3a2513efd0d8" providerId="ADAL" clId="{EDB88379-936B-42D8-8CFF-6309BB37DFC3}" dt="2024-11-03T06:14:33.676" v="255"/>
          <ac:spMkLst>
            <pc:docMk/>
            <pc:sldMk cId="4165634987" sldId="447"/>
            <ac:spMk id="2" creationId="{25F921CD-FE65-1238-2129-69CD17413D90}"/>
          </ac:spMkLst>
        </pc:spChg>
        <pc:spChg chg="del">
          <ac:chgData name="CUHK Jockey Club AI for the Future Project" userId="cc020601-a275-4a8e-9215-3a2513efd0d8" providerId="ADAL" clId="{EDB88379-936B-42D8-8CFF-6309BB37DFC3}" dt="2024-11-02T06:30:06.697" v="80" actId="478"/>
          <ac:spMkLst>
            <pc:docMk/>
            <pc:sldMk cId="4165634987" sldId="447"/>
            <ac:spMk id="7" creationId="{8B986649-63BE-4360-A66C-44A34BFB4B69}"/>
          </ac:spMkLst>
        </pc:spChg>
        <pc:spChg chg="del mod">
          <ac:chgData name="CUHK Jockey Club AI for the Future Project" userId="cc020601-a275-4a8e-9215-3a2513efd0d8" providerId="ADAL" clId="{EDB88379-936B-42D8-8CFF-6309BB37DFC3}" dt="2024-11-02T06:30:06.697" v="80" actId="478"/>
          <ac:spMkLst>
            <pc:docMk/>
            <pc:sldMk cId="4165634987" sldId="447"/>
            <ac:spMk id="14" creationId="{8323E8D3-1F1F-3C4D-9C2F-0F7D03D18173}"/>
          </ac:spMkLst>
        </pc:spChg>
        <pc:spChg chg="mod">
          <ac:chgData name="CUHK Jockey Club AI for the Future Project" userId="cc020601-a275-4a8e-9215-3a2513efd0d8" providerId="ADAL" clId="{EDB88379-936B-42D8-8CFF-6309BB37DFC3}" dt="2024-11-03T06:11:22.185" v="207" actId="21"/>
          <ac:spMkLst>
            <pc:docMk/>
            <pc:sldMk cId="4165634987" sldId="447"/>
            <ac:spMk id="31745" creationId="{71DFD1DF-8AB0-234C-B9D4-8F1C6D7EBC02}"/>
          </ac:spMkLst>
        </pc:spChg>
      </pc:sldChg>
      <pc:sldChg chg="addSp delSp modSp mod">
        <pc:chgData name="CUHK Jockey Club AI for the Future Project" userId="cc020601-a275-4a8e-9215-3a2513efd0d8" providerId="ADAL" clId="{EDB88379-936B-42D8-8CFF-6309BB37DFC3}" dt="2024-11-03T06:14:45.693" v="267"/>
        <pc:sldMkLst>
          <pc:docMk/>
          <pc:sldMk cId="1835680033" sldId="448"/>
        </pc:sldMkLst>
        <pc:spChg chg="add del mod">
          <ac:chgData name="CUHK Jockey Club AI for the Future Project" userId="cc020601-a275-4a8e-9215-3a2513efd0d8" providerId="ADAL" clId="{EDB88379-936B-42D8-8CFF-6309BB37DFC3}" dt="2024-11-03T06:14:43.366" v="265" actId="478"/>
          <ac:spMkLst>
            <pc:docMk/>
            <pc:sldMk cId="1835680033" sldId="448"/>
            <ac:spMk id="2" creationId="{47935494-BB53-858A-A9E4-0FF73CFA57EF}"/>
          </ac:spMkLst>
        </pc:spChg>
        <pc:spChg chg="add mod">
          <ac:chgData name="CUHK Jockey Club AI for the Future Project" userId="cc020601-a275-4a8e-9215-3a2513efd0d8" providerId="ADAL" clId="{EDB88379-936B-42D8-8CFF-6309BB37DFC3}" dt="2024-11-03T06:14:45.693" v="267"/>
          <ac:spMkLst>
            <pc:docMk/>
            <pc:sldMk cId="1835680033" sldId="448"/>
            <ac:spMk id="3" creationId="{9482DCA7-910B-74C7-BC36-7CF2B34178B5}"/>
          </ac:spMkLst>
        </pc:spChg>
        <pc:spChg chg="del">
          <ac:chgData name="CUHK Jockey Club AI for the Future Project" userId="cc020601-a275-4a8e-9215-3a2513efd0d8" providerId="ADAL" clId="{EDB88379-936B-42D8-8CFF-6309BB37DFC3}" dt="2024-11-03T06:14:44.959" v="266" actId="478"/>
          <ac:spMkLst>
            <pc:docMk/>
            <pc:sldMk cId="1835680033" sldId="448"/>
            <ac:spMk id="7" creationId="{8B986649-63BE-4360-A66C-44A34BFB4B69}"/>
          </ac:spMkLst>
        </pc:spChg>
        <pc:spChg chg="del mod">
          <ac:chgData name="CUHK Jockey Club AI for the Future Project" userId="cc020601-a275-4a8e-9215-3a2513efd0d8" providerId="ADAL" clId="{EDB88379-936B-42D8-8CFF-6309BB37DFC3}" dt="2024-11-02T06:30:25.432" v="91" actId="478"/>
          <ac:spMkLst>
            <pc:docMk/>
            <pc:sldMk cId="1835680033" sldId="448"/>
            <ac:spMk id="14" creationId="{8323E8D3-1F1F-3C4D-9C2F-0F7D03D18173}"/>
          </ac:spMkLst>
        </pc:spChg>
      </pc:sldChg>
      <pc:sldChg chg="delSp modSp del mod">
        <pc:chgData name="CUHK Jockey Club AI for the Future Project" userId="cc020601-a275-4a8e-9215-3a2513efd0d8" providerId="ADAL" clId="{EDB88379-936B-42D8-8CFF-6309BB37DFC3}" dt="2024-11-03T06:12:13.646" v="211" actId="47"/>
        <pc:sldMkLst>
          <pc:docMk/>
          <pc:sldMk cId="1578962235" sldId="449"/>
        </pc:sldMkLst>
        <pc:spChg chg="del">
          <ac:chgData name="CUHK Jockey Club AI for the Future Project" userId="cc020601-a275-4a8e-9215-3a2513efd0d8" providerId="ADAL" clId="{EDB88379-936B-42D8-8CFF-6309BB37DFC3}" dt="2024-11-02T06:31:07.889" v="137" actId="478"/>
          <ac:spMkLst>
            <pc:docMk/>
            <pc:sldMk cId="1578962235" sldId="449"/>
            <ac:spMk id="7" creationId="{8B986649-63BE-4360-A66C-44A34BFB4B69}"/>
          </ac:spMkLst>
        </pc:spChg>
        <pc:spChg chg="del mod">
          <ac:chgData name="CUHK Jockey Club AI for the Future Project" userId="cc020601-a275-4a8e-9215-3a2513efd0d8" providerId="ADAL" clId="{EDB88379-936B-42D8-8CFF-6309BB37DFC3}" dt="2024-11-02T06:31:07.889" v="137" actId="478"/>
          <ac:spMkLst>
            <pc:docMk/>
            <pc:sldMk cId="1578962235" sldId="449"/>
            <ac:spMk id="14" creationId="{8323E8D3-1F1F-3C4D-9C2F-0F7D03D18173}"/>
          </ac:spMkLst>
        </pc:spChg>
      </pc:sldChg>
      <pc:sldChg chg="modSp del">
        <pc:chgData name="CUHK Jockey Club AI for the Future Project" userId="cc020601-a275-4a8e-9215-3a2513efd0d8" providerId="ADAL" clId="{EDB88379-936B-42D8-8CFF-6309BB37DFC3}" dt="2024-11-02T07:31:00.190" v="141" actId="47"/>
        <pc:sldMkLst>
          <pc:docMk/>
          <pc:sldMk cId="1627592775" sldId="450"/>
        </pc:sldMkLst>
        <pc:spChg chg="mod">
          <ac:chgData name="CUHK Jockey Club AI for the Future Project" userId="cc020601-a275-4a8e-9215-3a2513efd0d8" providerId="ADAL" clId="{EDB88379-936B-42D8-8CFF-6309BB37DFC3}" dt="2024-11-02T06:12:51.269" v="1"/>
          <ac:spMkLst>
            <pc:docMk/>
            <pc:sldMk cId="1627592775" sldId="450"/>
            <ac:spMk id="14" creationId="{8323E8D3-1F1F-3C4D-9C2F-0F7D03D18173}"/>
          </ac:spMkLst>
        </pc:spChg>
      </pc:sldChg>
      <pc:sldChg chg="modSp del">
        <pc:chgData name="CUHK Jockey Club AI for the Future Project" userId="cc020601-a275-4a8e-9215-3a2513efd0d8" providerId="ADAL" clId="{EDB88379-936B-42D8-8CFF-6309BB37DFC3}" dt="2024-11-02T07:31:00.190" v="141" actId="47"/>
        <pc:sldMkLst>
          <pc:docMk/>
          <pc:sldMk cId="3042407594" sldId="451"/>
        </pc:sldMkLst>
        <pc:spChg chg="mod">
          <ac:chgData name="CUHK Jockey Club AI for the Future Project" userId="cc020601-a275-4a8e-9215-3a2513efd0d8" providerId="ADAL" clId="{EDB88379-936B-42D8-8CFF-6309BB37DFC3}" dt="2024-11-02T06:12:51.269" v="1"/>
          <ac:spMkLst>
            <pc:docMk/>
            <pc:sldMk cId="3042407594" sldId="451"/>
            <ac:spMk id="14" creationId="{8323E8D3-1F1F-3C4D-9C2F-0F7D03D18173}"/>
          </ac:spMkLst>
        </pc:spChg>
      </pc:sldChg>
      <pc:sldChg chg="addSp delSp modSp mod">
        <pc:chgData name="CUHK Jockey Club AI for the Future Project" userId="cc020601-a275-4a8e-9215-3a2513efd0d8" providerId="ADAL" clId="{EDB88379-936B-42D8-8CFF-6309BB37DFC3}" dt="2024-11-03T07:07:18.231" v="300" actId="1035"/>
        <pc:sldMkLst>
          <pc:docMk/>
          <pc:sldMk cId="2183954250" sldId="452"/>
        </pc:sldMkLst>
        <pc:spChg chg="mod">
          <ac:chgData name="CUHK Jockey Club AI for the Future Project" userId="cc020601-a275-4a8e-9215-3a2513efd0d8" providerId="ADAL" clId="{EDB88379-936B-42D8-8CFF-6309BB37DFC3}" dt="2024-11-02T06:12:51.269" v="1"/>
          <ac:spMkLst>
            <pc:docMk/>
            <pc:sldMk cId="2183954250" sldId="452"/>
            <ac:spMk id="2" creationId="{928B36CE-D90B-4B41-BDE0-EE89CFA43DF7}"/>
          </ac:spMkLst>
        </pc:spChg>
        <pc:spChg chg="mod">
          <ac:chgData name="CUHK Jockey Club AI for the Future Project" userId="cc020601-a275-4a8e-9215-3a2513efd0d8" providerId="ADAL" clId="{EDB88379-936B-42D8-8CFF-6309BB37DFC3}" dt="2024-11-03T06:07:36.637" v="154" actId="1076"/>
          <ac:spMkLst>
            <pc:docMk/>
            <pc:sldMk cId="2183954250" sldId="452"/>
            <ac:spMk id="3" creationId="{C9342E23-65CA-48CD-B596-4A694D997C17}"/>
          </ac:spMkLst>
        </pc:spChg>
        <pc:spChg chg="mod">
          <ac:chgData name="CUHK Jockey Club AI for the Future Project" userId="cc020601-a275-4a8e-9215-3a2513efd0d8" providerId="ADAL" clId="{EDB88379-936B-42D8-8CFF-6309BB37DFC3}" dt="2024-11-03T06:07:38.776" v="155" actId="1076"/>
          <ac:spMkLst>
            <pc:docMk/>
            <pc:sldMk cId="2183954250" sldId="452"/>
            <ac:spMk id="4" creationId="{9AC3841D-05DF-43EB-8CE4-CCE988AE83E8}"/>
          </ac:spMkLst>
        </pc:spChg>
        <pc:spChg chg="add mod">
          <ac:chgData name="CUHK Jockey Club AI for the Future Project" userId="cc020601-a275-4a8e-9215-3a2513efd0d8" providerId="ADAL" clId="{EDB88379-936B-42D8-8CFF-6309BB37DFC3}" dt="2024-11-03T06:14:32.909" v="254"/>
          <ac:spMkLst>
            <pc:docMk/>
            <pc:sldMk cId="2183954250" sldId="452"/>
            <ac:spMk id="5" creationId="{539378ED-BF8B-CC3C-DE32-60291220FADE}"/>
          </ac:spMkLst>
        </pc:spChg>
        <pc:spChg chg="del mod">
          <ac:chgData name="CUHK Jockey Club AI for the Future Project" userId="cc020601-a275-4a8e-9215-3a2513efd0d8" providerId="ADAL" clId="{EDB88379-936B-42D8-8CFF-6309BB37DFC3}" dt="2024-11-02T06:29:50.754" v="78" actId="478"/>
          <ac:spMkLst>
            <pc:docMk/>
            <pc:sldMk cId="2183954250" sldId="452"/>
            <ac:spMk id="5" creationId="{A7DA6A98-04E6-47DC-9803-BAFD4389A3C4}"/>
          </ac:spMkLst>
        </pc:spChg>
        <pc:spChg chg="del">
          <ac:chgData name="CUHK Jockey Club AI for the Future Project" userId="cc020601-a275-4a8e-9215-3a2513efd0d8" providerId="ADAL" clId="{EDB88379-936B-42D8-8CFF-6309BB37DFC3}" dt="2024-11-02T06:29:50.754" v="78" actId="478"/>
          <ac:spMkLst>
            <pc:docMk/>
            <pc:sldMk cId="2183954250" sldId="452"/>
            <ac:spMk id="6" creationId="{9B0EE8DD-DD27-4B96-8096-1159C4CE33D3}"/>
          </ac:spMkLst>
        </pc:spChg>
        <pc:picChg chg="mod">
          <ac:chgData name="CUHK Jockey Club AI for the Future Project" userId="cc020601-a275-4a8e-9215-3a2513efd0d8" providerId="ADAL" clId="{EDB88379-936B-42D8-8CFF-6309BB37DFC3}" dt="2024-11-03T07:07:18.231" v="300" actId="1035"/>
          <ac:picMkLst>
            <pc:docMk/>
            <pc:sldMk cId="2183954250" sldId="452"/>
            <ac:picMk id="8" creationId="{4D93E6E3-76F7-4050-A703-BA6AE07C55D0}"/>
          </ac:picMkLst>
        </pc:picChg>
      </pc:sldChg>
      <pc:sldChg chg="modSp del">
        <pc:chgData name="CUHK Jockey Club AI for the Future Project" userId="cc020601-a275-4a8e-9215-3a2513efd0d8" providerId="ADAL" clId="{EDB88379-936B-42D8-8CFF-6309BB37DFC3}" dt="2024-11-02T07:31:00.190" v="141" actId="47"/>
        <pc:sldMkLst>
          <pc:docMk/>
          <pc:sldMk cId="1066098320" sldId="453"/>
        </pc:sldMkLst>
        <pc:spChg chg="mod">
          <ac:chgData name="CUHK Jockey Club AI for the Future Project" userId="cc020601-a275-4a8e-9215-3a2513efd0d8" providerId="ADAL" clId="{EDB88379-936B-42D8-8CFF-6309BB37DFC3}" dt="2024-11-02T06:12:51.269" v="1"/>
          <ac:spMkLst>
            <pc:docMk/>
            <pc:sldMk cId="1066098320" sldId="453"/>
            <ac:spMk id="2" creationId="{690F7BE2-7D67-4E5B-B651-D0FB6B0AB775}"/>
          </ac:spMkLst>
        </pc:spChg>
      </pc:sldChg>
      <pc:sldChg chg="addSp delSp modSp mod ord">
        <pc:chgData name="CUHK Jockey Club AI for the Future Project" userId="cc020601-a275-4a8e-9215-3a2513efd0d8" providerId="ADAL" clId="{EDB88379-936B-42D8-8CFF-6309BB37DFC3}" dt="2024-11-03T06:14:37.661" v="260"/>
        <pc:sldMkLst>
          <pc:docMk/>
          <pc:sldMk cId="3887904427" sldId="454"/>
        </pc:sldMkLst>
        <pc:spChg chg="mod">
          <ac:chgData name="CUHK Jockey Club AI for the Future Project" userId="cc020601-a275-4a8e-9215-3a2513efd0d8" providerId="ADAL" clId="{EDB88379-936B-42D8-8CFF-6309BB37DFC3}" dt="2024-11-02T06:12:51.269" v="1"/>
          <ac:spMkLst>
            <pc:docMk/>
            <pc:sldMk cId="3887904427" sldId="454"/>
            <ac:spMk id="2" creationId="{67ACE9A4-6E31-4BD4-BE73-2BF71002858B}"/>
          </ac:spMkLst>
        </pc:spChg>
        <pc:spChg chg="add mod">
          <ac:chgData name="CUHK Jockey Club AI for the Future Project" userId="cc020601-a275-4a8e-9215-3a2513efd0d8" providerId="ADAL" clId="{EDB88379-936B-42D8-8CFF-6309BB37DFC3}" dt="2024-11-03T06:14:37.661" v="260"/>
          <ac:spMkLst>
            <pc:docMk/>
            <pc:sldMk cId="3887904427" sldId="454"/>
            <ac:spMk id="3" creationId="{42964A7D-7479-F5FF-36CE-FA9874DFB17B}"/>
          </ac:spMkLst>
        </pc:spChg>
        <pc:spChg chg="mod">
          <ac:chgData name="CUHK Jockey Club AI for the Future Project" userId="cc020601-a275-4a8e-9215-3a2513efd0d8" providerId="ADAL" clId="{EDB88379-936B-42D8-8CFF-6309BB37DFC3}" dt="2024-11-02T06:12:51.269" v="1"/>
          <ac:spMkLst>
            <pc:docMk/>
            <pc:sldMk cId="3887904427" sldId="454"/>
            <ac:spMk id="4" creationId="{1BACBCE2-3461-4C63-9F2E-5004FEACFCA1}"/>
          </ac:spMkLst>
        </pc:spChg>
        <pc:spChg chg="del mod">
          <ac:chgData name="CUHK Jockey Club AI for the Future Project" userId="cc020601-a275-4a8e-9215-3a2513efd0d8" providerId="ADAL" clId="{EDB88379-936B-42D8-8CFF-6309BB37DFC3}" dt="2024-11-02T06:30:18.904" v="86" actId="478"/>
          <ac:spMkLst>
            <pc:docMk/>
            <pc:sldMk cId="3887904427" sldId="454"/>
            <ac:spMk id="7" creationId="{DF900940-0C60-4D2B-8F30-B37EE90F5AD4}"/>
          </ac:spMkLst>
        </pc:spChg>
        <pc:spChg chg="del">
          <ac:chgData name="CUHK Jockey Club AI for the Future Project" userId="cc020601-a275-4a8e-9215-3a2513efd0d8" providerId="ADAL" clId="{EDB88379-936B-42D8-8CFF-6309BB37DFC3}" dt="2024-11-02T06:30:18.904" v="86" actId="478"/>
          <ac:spMkLst>
            <pc:docMk/>
            <pc:sldMk cId="3887904427" sldId="454"/>
            <ac:spMk id="8" creationId="{B973979E-0F30-4036-8806-F04A530C961E}"/>
          </ac:spMkLst>
        </pc:spChg>
      </pc:sldChg>
      <pc:sldChg chg="modSp del">
        <pc:chgData name="CUHK Jockey Club AI for the Future Project" userId="cc020601-a275-4a8e-9215-3a2513efd0d8" providerId="ADAL" clId="{EDB88379-936B-42D8-8CFF-6309BB37DFC3}" dt="2024-11-02T07:31:00.190" v="141" actId="47"/>
        <pc:sldMkLst>
          <pc:docMk/>
          <pc:sldMk cId="1325008744" sldId="455"/>
        </pc:sldMkLst>
        <pc:spChg chg="mod">
          <ac:chgData name="CUHK Jockey Club AI for the Future Project" userId="cc020601-a275-4a8e-9215-3a2513efd0d8" providerId="ADAL" clId="{EDB88379-936B-42D8-8CFF-6309BB37DFC3}" dt="2024-11-02T06:12:51.269" v="1"/>
          <ac:spMkLst>
            <pc:docMk/>
            <pc:sldMk cId="1325008744" sldId="455"/>
            <ac:spMk id="2" creationId="{1CD9A2B5-9021-4B06-A2F5-388EE740B21A}"/>
          </ac:spMkLst>
        </pc:spChg>
        <pc:spChg chg="mod">
          <ac:chgData name="CUHK Jockey Club AI for the Future Project" userId="cc020601-a275-4a8e-9215-3a2513efd0d8" providerId="ADAL" clId="{EDB88379-936B-42D8-8CFF-6309BB37DFC3}" dt="2024-11-02T06:12:51.269" v="1"/>
          <ac:spMkLst>
            <pc:docMk/>
            <pc:sldMk cId="1325008744" sldId="455"/>
            <ac:spMk id="4" creationId="{91568925-0C1F-461D-9839-BAE3B874F947}"/>
          </ac:spMkLst>
        </pc:spChg>
      </pc:sldChg>
      <pc:sldChg chg="modSp del">
        <pc:chgData name="CUHK Jockey Club AI for the Future Project" userId="cc020601-a275-4a8e-9215-3a2513efd0d8" providerId="ADAL" clId="{EDB88379-936B-42D8-8CFF-6309BB37DFC3}" dt="2024-11-02T07:31:00.190" v="141" actId="47"/>
        <pc:sldMkLst>
          <pc:docMk/>
          <pc:sldMk cId="1073262637" sldId="456"/>
        </pc:sldMkLst>
        <pc:spChg chg="mod">
          <ac:chgData name="CUHK Jockey Club AI for the Future Project" userId="cc020601-a275-4a8e-9215-3a2513efd0d8" providerId="ADAL" clId="{EDB88379-936B-42D8-8CFF-6309BB37DFC3}" dt="2024-11-02T06:12:51.269" v="1"/>
          <ac:spMkLst>
            <pc:docMk/>
            <pc:sldMk cId="1073262637" sldId="456"/>
            <ac:spMk id="2" creationId="{1CD9A2B5-9021-4B06-A2F5-388EE740B21A}"/>
          </ac:spMkLst>
        </pc:spChg>
        <pc:spChg chg="mod">
          <ac:chgData name="CUHK Jockey Club AI for the Future Project" userId="cc020601-a275-4a8e-9215-3a2513efd0d8" providerId="ADAL" clId="{EDB88379-936B-42D8-8CFF-6309BB37DFC3}" dt="2024-11-02T06:12:51.269" v="1"/>
          <ac:spMkLst>
            <pc:docMk/>
            <pc:sldMk cId="1073262637" sldId="456"/>
            <ac:spMk id="4" creationId="{91568925-0C1F-461D-9839-BAE3B874F947}"/>
          </ac:spMkLst>
        </pc:spChg>
      </pc:sldChg>
      <pc:sldChg chg="delSp modSp mod">
        <pc:chgData name="CUHK Jockey Club AI for the Future Project" userId="cc020601-a275-4a8e-9215-3a2513efd0d8" providerId="ADAL" clId="{EDB88379-936B-42D8-8CFF-6309BB37DFC3}" dt="2024-11-03T06:12:36.937" v="214" actId="20577"/>
        <pc:sldMkLst>
          <pc:docMk/>
          <pc:sldMk cId="0" sldId="477"/>
        </pc:sldMkLst>
        <pc:spChg chg="del">
          <ac:chgData name="CUHK Jockey Club AI for the Future Project" userId="cc020601-a275-4a8e-9215-3a2513efd0d8" providerId="ADAL" clId="{EDB88379-936B-42D8-8CFF-6309BB37DFC3}" dt="2024-11-02T06:13:23.762" v="11" actId="478"/>
          <ac:spMkLst>
            <pc:docMk/>
            <pc:sldMk cId="0" sldId="477"/>
            <ac:spMk id="16" creationId="{57589B8D-8F1A-4BA0-943A-10ED02FFCE4E}"/>
          </ac:spMkLst>
        </pc:spChg>
        <pc:spChg chg="mod">
          <ac:chgData name="CUHK Jockey Club AI for the Future Project" userId="cc020601-a275-4a8e-9215-3a2513efd0d8" providerId="ADAL" clId="{EDB88379-936B-42D8-8CFF-6309BB37DFC3}" dt="2024-11-03T06:12:36.937" v="214" actId="20577"/>
          <ac:spMkLst>
            <pc:docMk/>
            <pc:sldMk cId="0" sldId="477"/>
            <ac:spMk id="29698" creationId="{D45F87BD-8263-4E45-B7D6-8F08909C942E}"/>
          </ac:spMkLst>
        </pc:spChg>
        <pc:spChg chg="del mod">
          <ac:chgData name="CUHK Jockey Club AI for the Future Project" userId="cc020601-a275-4a8e-9215-3a2513efd0d8" providerId="ADAL" clId="{EDB88379-936B-42D8-8CFF-6309BB37DFC3}" dt="2024-11-02T06:17:29.401" v="28" actId="478"/>
          <ac:spMkLst>
            <pc:docMk/>
            <pc:sldMk cId="0" sldId="477"/>
            <ac:spMk id="29710" creationId="{9FE3AC57-AF2E-D74F-95D8-5AFAC852F650}"/>
          </ac:spMkLst>
        </pc:spChg>
      </pc:sldChg>
      <pc:sldChg chg="addSp delSp modSp add mod">
        <pc:chgData name="CUHK Jockey Club AI for the Future Project" userId="cc020601-a275-4a8e-9215-3a2513efd0d8" providerId="ADAL" clId="{EDB88379-936B-42D8-8CFF-6309BB37DFC3}" dt="2024-11-03T06:25:05.798" v="275" actId="1076"/>
        <pc:sldMkLst>
          <pc:docMk/>
          <pc:sldMk cId="2812227995" sldId="762"/>
        </pc:sldMkLst>
        <pc:spChg chg="mod">
          <ac:chgData name="CUHK Jockey Club AI for the Future Project" userId="cc020601-a275-4a8e-9215-3a2513efd0d8" providerId="ADAL" clId="{EDB88379-936B-42D8-8CFF-6309BB37DFC3}" dt="2024-11-02T06:28:39.851" v="55"/>
          <ac:spMkLst>
            <pc:docMk/>
            <pc:sldMk cId="2812227995" sldId="762"/>
            <ac:spMk id="2" creationId="{E6169AC3-BAB1-F348-8C6D-EE15A696B473}"/>
          </ac:spMkLst>
        </pc:spChg>
        <pc:spChg chg="add mod">
          <ac:chgData name="CUHK Jockey Club AI for the Future Project" userId="cc020601-a275-4a8e-9215-3a2513efd0d8" providerId="ADAL" clId="{EDB88379-936B-42D8-8CFF-6309BB37DFC3}" dt="2024-11-03T06:13:43.076" v="224"/>
          <ac:spMkLst>
            <pc:docMk/>
            <pc:sldMk cId="2812227995" sldId="762"/>
            <ac:spMk id="5" creationId="{86788DAA-74C1-41A5-9FBB-06597537CE9F}"/>
          </ac:spMkLst>
        </pc:spChg>
        <pc:spChg chg="mod">
          <ac:chgData name="CUHK Jockey Club AI for the Future Project" userId="cc020601-a275-4a8e-9215-3a2513efd0d8" providerId="ADAL" clId="{EDB88379-936B-42D8-8CFF-6309BB37DFC3}" dt="2024-11-03T06:25:05.798" v="275" actId="1076"/>
          <ac:spMkLst>
            <pc:docMk/>
            <pc:sldMk cId="2812227995" sldId="762"/>
            <ac:spMk id="8" creationId="{A4884DAE-B52C-417A-8FB3-C5DE50E38346}"/>
          </ac:spMkLst>
        </pc:spChg>
        <pc:spChg chg="mod">
          <ac:chgData name="CUHK Jockey Club AI for the Future Project" userId="cc020601-a275-4a8e-9215-3a2513efd0d8" providerId="ADAL" clId="{EDB88379-936B-42D8-8CFF-6309BB37DFC3}" dt="2024-11-03T06:25:05.798" v="275" actId="1076"/>
          <ac:spMkLst>
            <pc:docMk/>
            <pc:sldMk cId="2812227995" sldId="762"/>
            <ac:spMk id="10" creationId="{D329F9C8-37DE-4515-A8B4-A1379F3DF81E}"/>
          </ac:spMkLst>
        </pc:spChg>
        <pc:spChg chg="mod">
          <ac:chgData name="CUHK Jockey Club AI for the Future Project" userId="cc020601-a275-4a8e-9215-3a2513efd0d8" providerId="ADAL" clId="{EDB88379-936B-42D8-8CFF-6309BB37DFC3}" dt="2024-11-03T06:25:05.798" v="275" actId="1076"/>
          <ac:spMkLst>
            <pc:docMk/>
            <pc:sldMk cId="2812227995" sldId="762"/>
            <ac:spMk id="11" creationId="{19A7D821-47D3-42E2-A646-11B852155783}"/>
          </ac:spMkLst>
        </pc:spChg>
        <pc:spChg chg="mod">
          <ac:chgData name="CUHK Jockey Club AI for the Future Project" userId="cc020601-a275-4a8e-9215-3a2513efd0d8" providerId="ADAL" clId="{EDB88379-936B-42D8-8CFF-6309BB37DFC3}" dt="2024-11-03T06:25:05.798" v="275" actId="1076"/>
          <ac:spMkLst>
            <pc:docMk/>
            <pc:sldMk cId="2812227995" sldId="762"/>
            <ac:spMk id="12" creationId="{3BD153D3-4A5D-46B7-BC48-911F46356B53}"/>
          </ac:spMkLst>
        </pc:spChg>
        <pc:spChg chg="mod">
          <ac:chgData name="CUHK Jockey Club AI for the Future Project" userId="cc020601-a275-4a8e-9215-3a2513efd0d8" providerId="ADAL" clId="{EDB88379-936B-42D8-8CFF-6309BB37DFC3}" dt="2024-11-03T06:25:05.798" v="275" actId="1076"/>
          <ac:spMkLst>
            <pc:docMk/>
            <pc:sldMk cId="2812227995" sldId="762"/>
            <ac:spMk id="13" creationId="{BDFF55F6-A530-4DF3-9F28-4DC07487CFD6}"/>
          </ac:spMkLst>
        </pc:spChg>
        <pc:spChg chg="mod">
          <ac:chgData name="CUHK Jockey Club AI for the Future Project" userId="cc020601-a275-4a8e-9215-3a2513efd0d8" providerId="ADAL" clId="{EDB88379-936B-42D8-8CFF-6309BB37DFC3}" dt="2024-11-03T06:25:05.798" v="275" actId="1076"/>
          <ac:spMkLst>
            <pc:docMk/>
            <pc:sldMk cId="2812227995" sldId="762"/>
            <ac:spMk id="14" creationId="{3592C3C3-5FF9-40F2-964B-2CD5AE23868A}"/>
          </ac:spMkLst>
        </pc:spChg>
        <pc:spChg chg="mod">
          <ac:chgData name="CUHK Jockey Club AI for the Future Project" userId="cc020601-a275-4a8e-9215-3a2513efd0d8" providerId="ADAL" clId="{EDB88379-936B-42D8-8CFF-6309BB37DFC3}" dt="2024-11-03T06:25:05.798" v="275" actId="1076"/>
          <ac:spMkLst>
            <pc:docMk/>
            <pc:sldMk cId="2812227995" sldId="762"/>
            <ac:spMk id="15" creationId="{1E87C332-2F8F-43B3-BE55-79E49A2F33CA}"/>
          </ac:spMkLst>
        </pc:spChg>
        <pc:spChg chg="mod">
          <ac:chgData name="CUHK Jockey Club AI for the Future Project" userId="cc020601-a275-4a8e-9215-3a2513efd0d8" providerId="ADAL" clId="{EDB88379-936B-42D8-8CFF-6309BB37DFC3}" dt="2024-11-03T06:25:05.798" v="275" actId="1076"/>
          <ac:spMkLst>
            <pc:docMk/>
            <pc:sldMk cId="2812227995" sldId="762"/>
            <ac:spMk id="16" creationId="{163381E5-CB95-4AE7-AD4D-DF3103FB7CB8}"/>
          </ac:spMkLst>
        </pc:spChg>
        <pc:spChg chg="del">
          <ac:chgData name="CUHK Jockey Club AI for the Future Project" userId="cc020601-a275-4a8e-9215-3a2513efd0d8" providerId="ADAL" clId="{EDB88379-936B-42D8-8CFF-6309BB37DFC3}" dt="2024-11-02T06:21:28.873" v="39" actId="478"/>
          <ac:spMkLst>
            <pc:docMk/>
            <pc:sldMk cId="2812227995" sldId="762"/>
            <ac:spMk id="18" creationId="{A3957FCC-CA07-41F2-8FB3-88B18534D24E}"/>
          </ac:spMkLst>
        </pc:spChg>
        <pc:spChg chg="del">
          <ac:chgData name="CUHK Jockey Club AI for the Future Project" userId="cc020601-a275-4a8e-9215-3a2513efd0d8" providerId="ADAL" clId="{EDB88379-936B-42D8-8CFF-6309BB37DFC3}" dt="2024-11-02T06:21:28.873" v="39" actId="478"/>
          <ac:spMkLst>
            <pc:docMk/>
            <pc:sldMk cId="2812227995" sldId="762"/>
            <ac:spMk id="19" creationId="{549B2146-4737-4EB6-A4BE-4CBAC7041CAF}"/>
          </ac:spMkLst>
        </pc:spChg>
        <pc:picChg chg="del mod">
          <ac:chgData name="CUHK Jockey Club AI for the Future Project" userId="cc020601-a275-4a8e-9215-3a2513efd0d8" providerId="ADAL" clId="{EDB88379-936B-42D8-8CFF-6309BB37DFC3}" dt="2024-11-02T06:21:23.048" v="38" actId="478"/>
          <ac:picMkLst>
            <pc:docMk/>
            <pc:sldMk cId="2812227995" sldId="762"/>
            <ac:picMk id="17" creationId="{C94F9AD7-D5AD-45D1-A7A4-60088A1F84DE}"/>
          </ac:picMkLst>
        </pc:picChg>
      </pc:sldChg>
      <pc:sldChg chg="addSp delSp modSp add mod">
        <pc:chgData name="CUHK Jockey Club AI for the Future Project" userId="cc020601-a275-4a8e-9215-3a2513efd0d8" providerId="ADAL" clId="{EDB88379-936B-42D8-8CFF-6309BB37DFC3}" dt="2024-11-03T06:13:48.692" v="227"/>
        <pc:sldMkLst>
          <pc:docMk/>
          <pc:sldMk cId="3480947423" sldId="763"/>
        </pc:sldMkLst>
        <pc:spChg chg="mod">
          <ac:chgData name="CUHK Jockey Club AI for the Future Project" userId="cc020601-a275-4a8e-9215-3a2513efd0d8" providerId="ADAL" clId="{EDB88379-936B-42D8-8CFF-6309BB37DFC3}" dt="2024-11-02T06:28:47.093" v="61"/>
          <ac:spMkLst>
            <pc:docMk/>
            <pc:sldMk cId="3480947423" sldId="763"/>
            <ac:spMk id="2" creationId="{E6169AC3-BAB1-F348-8C6D-EE15A696B473}"/>
          </ac:spMkLst>
        </pc:spChg>
        <pc:spChg chg="mod">
          <ac:chgData name="CUHK Jockey Club AI for the Future Project" userId="cc020601-a275-4a8e-9215-3a2513efd0d8" providerId="ADAL" clId="{EDB88379-936B-42D8-8CFF-6309BB37DFC3}" dt="2024-11-02T06:21:44.504" v="42" actId="1076"/>
          <ac:spMkLst>
            <pc:docMk/>
            <pc:sldMk cId="3480947423" sldId="763"/>
            <ac:spMk id="3" creationId="{E95631D6-36A1-7849-AAD0-D707AA9C698F}"/>
          </ac:spMkLst>
        </pc:spChg>
        <pc:spChg chg="add mod">
          <ac:chgData name="CUHK Jockey Club AI for the Future Project" userId="cc020601-a275-4a8e-9215-3a2513efd0d8" providerId="ADAL" clId="{EDB88379-936B-42D8-8CFF-6309BB37DFC3}" dt="2024-11-03T06:13:48.692" v="227"/>
          <ac:spMkLst>
            <pc:docMk/>
            <pc:sldMk cId="3480947423" sldId="763"/>
            <ac:spMk id="5" creationId="{FF89830E-1976-4A03-BF64-2C9574CCD81F}"/>
          </ac:spMkLst>
        </pc:spChg>
        <pc:spChg chg="del">
          <ac:chgData name="CUHK Jockey Club AI for the Future Project" userId="cc020601-a275-4a8e-9215-3a2513efd0d8" providerId="ADAL" clId="{EDB88379-936B-42D8-8CFF-6309BB37DFC3}" dt="2024-11-02T06:21:46.504" v="43" actId="478"/>
          <ac:spMkLst>
            <pc:docMk/>
            <pc:sldMk cId="3480947423" sldId="763"/>
            <ac:spMk id="7" creationId="{4980671E-AA67-C649-A01A-C5216978DAB0}"/>
          </ac:spMkLst>
        </pc:spChg>
        <pc:spChg chg="del">
          <ac:chgData name="CUHK Jockey Club AI for the Future Project" userId="cc020601-a275-4a8e-9215-3a2513efd0d8" providerId="ADAL" clId="{EDB88379-936B-42D8-8CFF-6309BB37DFC3}" dt="2024-11-02T06:21:46.504" v="43" actId="478"/>
          <ac:spMkLst>
            <pc:docMk/>
            <pc:sldMk cId="3480947423" sldId="763"/>
            <ac:spMk id="11" creationId="{CEE83653-42E2-4014-94B6-CF7AEF4D819D}"/>
          </ac:spMkLst>
        </pc:spChg>
      </pc:sldChg>
      <pc:sldChg chg="addSp delSp modSp add del mod">
        <pc:chgData name="CUHK Jockey Club AI for the Future Project" userId="cc020601-a275-4a8e-9215-3a2513efd0d8" providerId="ADAL" clId="{EDB88379-936B-42D8-8CFF-6309BB37DFC3}" dt="2024-11-03T06:27:25.983" v="277"/>
        <pc:sldMkLst>
          <pc:docMk/>
          <pc:sldMk cId="441770562" sldId="764"/>
        </pc:sldMkLst>
        <pc:spChg chg="mod">
          <ac:chgData name="CUHK Jockey Club AI for the Future Project" userId="cc020601-a275-4a8e-9215-3a2513efd0d8" providerId="ADAL" clId="{EDB88379-936B-42D8-8CFF-6309BB37DFC3}" dt="2024-11-03T06:27:25.983" v="277"/>
          <ac:spMkLst>
            <pc:docMk/>
            <pc:sldMk cId="441770562" sldId="764"/>
            <ac:spMk id="2" creationId="{E6169AC3-BAB1-F348-8C6D-EE15A696B473}"/>
          </ac:spMkLst>
        </pc:spChg>
        <pc:spChg chg="mod">
          <ac:chgData name="CUHK Jockey Club AI for the Future Project" userId="cc020601-a275-4a8e-9215-3a2513efd0d8" providerId="ADAL" clId="{EDB88379-936B-42D8-8CFF-6309BB37DFC3}" dt="2024-11-03T06:26:48.894" v="276" actId="1076"/>
          <ac:spMkLst>
            <pc:docMk/>
            <pc:sldMk cId="441770562" sldId="764"/>
            <ac:spMk id="4" creationId="{6FBD8F53-68C6-5798-48BC-780D16FB1D8E}"/>
          </ac:spMkLst>
        </pc:spChg>
        <pc:spChg chg="mod">
          <ac:chgData name="CUHK Jockey Club AI for the Future Project" userId="cc020601-a275-4a8e-9215-3a2513efd0d8" providerId="ADAL" clId="{EDB88379-936B-42D8-8CFF-6309BB37DFC3}" dt="2024-11-03T06:26:48.894" v="276" actId="1076"/>
          <ac:spMkLst>
            <pc:docMk/>
            <pc:sldMk cId="441770562" sldId="764"/>
            <ac:spMk id="5" creationId="{F9B0F631-4C58-3D06-4C3E-C256B24AEEB8}"/>
          </ac:spMkLst>
        </pc:spChg>
        <pc:spChg chg="mod">
          <ac:chgData name="CUHK Jockey Club AI for the Future Project" userId="cc020601-a275-4a8e-9215-3a2513efd0d8" providerId="ADAL" clId="{EDB88379-936B-42D8-8CFF-6309BB37DFC3}" dt="2024-11-03T06:26:48.894" v="276" actId="1076"/>
          <ac:spMkLst>
            <pc:docMk/>
            <pc:sldMk cId="441770562" sldId="764"/>
            <ac:spMk id="6" creationId="{E72E19C1-0174-2A9F-090C-2FD3393FA83D}"/>
          </ac:spMkLst>
        </pc:spChg>
        <pc:spChg chg="del">
          <ac:chgData name="CUHK Jockey Club AI for the Future Project" userId="cc020601-a275-4a8e-9215-3a2513efd0d8" providerId="ADAL" clId="{EDB88379-936B-42D8-8CFF-6309BB37DFC3}" dt="2024-11-03T06:13:55.095" v="234" actId="478"/>
          <ac:spMkLst>
            <pc:docMk/>
            <pc:sldMk cId="441770562" sldId="764"/>
            <ac:spMk id="7" creationId="{4980671E-AA67-C649-A01A-C5216978DAB0}"/>
          </ac:spMkLst>
        </pc:spChg>
        <pc:spChg chg="mod">
          <ac:chgData name="CUHK Jockey Club AI for the Future Project" userId="cc020601-a275-4a8e-9215-3a2513efd0d8" providerId="ADAL" clId="{EDB88379-936B-42D8-8CFF-6309BB37DFC3}" dt="2024-11-03T06:26:48.894" v="276" actId="1076"/>
          <ac:spMkLst>
            <pc:docMk/>
            <pc:sldMk cId="441770562" sldId="764"/>
            <ac:spMk id="8" creationId="{0AE599F9-17EA-61EE-CCFC-7E3511E5246C}"/>
          </ac:spMkLst>
        </pc:spChg>
        <pc:spChg chg="mod">
          <ac:chgData name="CUHK Jockey Club AI for the Future Project" userId="cc020601-a275-4a8e-9215-3a2513efd0d8" providerId="ADAL" clId="{EDB88379-936B-42D8-8CFF-6309BB37DFC3}" dt="2024-11-03T06:26:48.894" v="276" actId="1076"/>
          <ac:spMkLst>
            <pc:docMk/>
            <pc:sldMk cId="441770562" sldId="764"/>
            <ac:spMk id="9" creationId="{20203CA4-C36A-1CC2-9193-E54B05F4B4AA}"/>
          </ac:spMkLst>
        </pc:spChg>
        <pc:spChg chg="add mod">
          <ac:chgData name="CUHK Jockey Club AI for the Future Project" userId="cc020601-a275-4a8e-9215-3a2513efd0d8" providerId="ADAL" clId="{EDB88379-936B-42D8-8CFF-6309BB37DFC3}" dt="2024-11-03T06:13:53.424" v="233"/>
          <ac:spMkLst>
            <pc:docMk/>
            <pc:sldMk cId="441770562" sldId="764"/>
            <ac:spMk id="10" creationId="{EF55D8F9-5A6A-67F1-BAEC-C706A2766998}"/>
          </ac:spMkLst>
        </pc:spChg>
        <pc:spChg chg="add mod">
          <ac:chgData name="CUHK Jockey Club AI for the Future Project" userId="cc020601-a275-4a8e-9215-3a2513efd0d8" providerId="ADAL" clId="{EDB88379-936B-42D8-8CFF-6309BB37DFC3}" dt="2024-11-03T06:13:55.821" v="235"/>
          <ac:spMkLst>
            <pc:docMk/>
            <pc:sldMk cId="441770562" sldId="764"/>
            <ac:spMk id="11" creationId="{0B010280-8A41-6F75-F900-B622F5B48C5F}"/>
          </ac:spMkLst>
        </pc:spChg>
        <pc:spChg chg="mod">
          <ac:chgData name="CUHK Jockey Club AI for the Future Project" userId="cc020601-a275-4a8e-9215-3a2513efd0d8" providerId="ADAL" clId="{EDB88379-936B-42D8-8CFF-6309BB37DFC3}" dt="2024-11-03T06:26:48.894" v="276" actId="1076"/>
          <ac:spMkLst>
            <pc:docMk/>
            <pc:sldMk cId="441770562" sldId="764"/>
            <ac:spMk id="12" creationId="{621A85A1-AA7B-595A-06B7-0A31E5B9DEEC}"/>
          </ac:spMkLst>
        </pc:spChg>
        <pc:spChg chg="mod">
          <ac:chgData name="CUHK Jockey Club AI for the Future Project" userId="cc020601-a275-4a8e-9215-3a2513efd0d8" providerId="ADAL" clId="{EDB88379-936B-42D8-8CFF-6309BB37DFC3}" dt="2024-11-03T06:26:48.894" v="276" actId="1076"/>
          <ac:spMkLst>
            <pc:docMk/>
            <pc:sldMk cId="441770562" sldId="764"/>
            <ac:spMk id="13" creationId="{312AD5EA-1386-17FF-0635-ECC1CA59BE43}"/>
          </ac:spMkLst>
        </pc:spChg>
        <pc:spChg chg="mod">
          <ac:chgData name="CUHK Jockey Club AI for the Future Project" userId="cc020601-a275-4a8e-9215-3a2513efd0d8" providerId="ADAL" clId="{EDB88379-936B-42D8-8CFF-6309BB37DFC3}" dt="2024-11-03T06:26:48.894" v="276" actId="1076"/>
          <ac:spMkLst>
            <pc:docMk/>
            <pc:sldMk cId="441770562" sldId="764"/>
            <ac:spMk id="14" creationId="{485DA31D-01EB-8D2C-CFBE-D228BC7BC8D9}"/>
          </ac:spMkLst>
        </pc:spChg>
        <pc:spChg chg="mod">
          <ac:chgData name="CUHK Jockey Club AI for the Future Project" userId="cc020601-a275-4a8e-9215-3a2513efd0d8" providerId="ADAL" clId="{EDB88379-936B-42D8-8CFF-6309BB37DFC3}" dt="2024-11-03T06:26:48.894" v="276" actId="1076"/>
          <ac:spMkLst>
            <pc:docMk/>
            <pc:sldMk cId="441770562" sldId="764"/>
            <ac:spMk id="15" creationId="{71CA98CC-53B0-F294-BCFC-47FEB96025C2}"/>
          </ac:spMkLst>
        </pc:spChg>
        <pc:spChg chg="mod">
          <ac:chgData name="CUHK Jockey Club AI for the Future Project" userId="cc020601-a275-4a8e-9215-3a2513efd0d8" providerId="ADAL" clId="{EDB88379-936B-42D8-8CFF-6309BB37DFC3}" dt="2024-11-03T06:26:48.894" v="276" actId="1076"/>
          <ac:spMkLst>
            <pc:docMk/>
            <pc:sldMk cId="441770562" sldId="764"/>
            <ac:spMk id="16" creationId="{C6908BCE-F332-77AC-4882-7E9F5FD84921}"/>
          </ac:spMkLst>
        </pc:spChg>
        <pc:spChg chg="mod">
          <ac:chgData name="CUHK Jockey Club AI for the Future Project" userId="cc020601-a275-4a8e-9215-3a2513efd0d8" providerId="ADAL" clId="{EDB88379-936B-42D8-8CFF-6309BB37DFC3}" dt="2024-11-03T06:26:48.894" v="276" actId="1076"/>
          <ac:spMkLst>
            <pc:docMk/>
            <pc:sldMk cId="441770562" sldId="764"/>
            <ac:spMk id="17" creationId="{0A62E944-022B-457B-E66D-185E4E33FFFE}"/>
          </ac:spMkLst>
        </pc:spChg>
        <pc:spChg chg="mod">
          <ac:chgData name="CUHK Jockey Club AI for the Future Project" userId="cc020601-a275-4a8e-9215-3a2513efd0d8" providerId="ADAL" clId="{EDB88379-936B-42D8-8CFF-6309BB37DFC3}" dt="2024-11-03T06:26:48.894" v="276" actId="1076"/>
          <ac:spMkLst>
            <pc:docMk/>
            <pc:sldMk cId="441770562" sldId="764"/>
            <ac:spMk id="18" creationId="{4EFE984F-6BA1-F603-06BD-9A6FF9A9622E}"/>
          </ac:spMkLst>
        </pc:spChg>
        <pc:spChg chg="mod">
          <ac:chgData name="CUHK Jockey Club AI for the Future Project" userId="cc020601-a275-4a8e-9215-3a2513efd0d8" providerId="ADAL" clId="{EDB88379-936B-42D8-8CFF-6309BB37DFC3}" dt="2024-11-03T06:26:48.894" v="276" actId="1076"/>
          <ac:spMkLst>
            <pc:docMk/>
            <pc:sldMk cId="441770562" sldId="764"/>
            <ac:spMk id="19" creationId="{80EC9A42-76F9-545B-AFAB-FFE4C32261C1}"/>
          </ac:spMkLst>
        </pc:spChg>
        <pc:spChg chg="mod">
          <ac:chgData name="CUHK Jockey Club AI for the Future Project" userId="cc020601-a275-4a8e-9215-3a2513efd0d8" providerId="ADAL" clId="{EDB88379-936B-42D8-8CFF-6309BB37DFC3}" dt="2024-11-03T06:26:48.894" v="276" actId="1076"/>
          <ac:spMkLst>
            <pc:docMk/>
            <pc:sldMk cId="441770562" sldId="764"/>
            <ac:spMk id="20" creationId="{7C1D544E-8E0D-BBA1-94D4-44F278238B97}"/>
          </ac:spMkLst>
        </pc:spChg>
        <pc:spChg chg="mod">
          <ac:chgData name="CUHK Jockey Club AI for the Future Project" userId="cc020601-a275-4a8e-9215-3a2513efd0d8" providerId="ADAL" clId="{EDB88379-936B-42D8-8CFF-6309BB37DFC3}" dt="2024-11-03T06:26:48.894" v="276" actId="1076"/>
          <ac:spMkLst>
            <pc:docMk/>
            <pc:sldMk cId="441770562" sldId="764"/>
            <ac:spMk id="21" creationId="{9605689F-8982-17FD-7A1D-8E237525F22F}"/>
          </ac:spMkLst>
        </pc:spChg>
        <pc:spChg chg="mod">
          <ac:chgData name="CUHK Jockey Club AI for the Future Project" userId="cc020601-a275-4a8e-9215-3a2513efd0d8" providerId="ADAL" clId="{EDB88379-936B-42D8-8CFF-6309BB37DFC3}" dt="2024-11-03T06:26:48.894" v="276" actId="1076"/>
          <ac:spMkLst>
            <pc:docMk/>
            <pc:sldMk cId="441770562" sldId="764"/>
            <ac:spMk id="22" creationId="{FC20E28C-D28F-7B36-3339-28CE4FC88ABB}"/>
          </ac:spMkLst>
        </pc:spChg>
        <pc:spChg chg="mod">
          <ac:chgData name="CUHK Jockey Club AI for the Future Project" userId="cc020601-a275-4a8e-9215-3a2513efd0d8" providerId="ADAL" clId="{EDB88379-936B-42D8-8CFF-6309BB37DFC3}" dt="2024-11-03T06:26:48.894" v="276" actId="1076"/>
          <ac:spMkLst>
            <pc:docMk/>
            <pc:sldMk cId="441770562" sldId="764"/>
            <ac:spMk id="23" creationId="{F16E2226-63AF-49C0-09BD-A84152143EA4}"/>
          </ac:spMkLst>
        </pc:spChg>
        <pc:spChg chg="mod">
          <ac:chgData name="CUHK Jockey Club AI for the Future Project" userId="cc020601-a275-4a8e-9215-3a2513efd0d8" providerId="ADAL" clId="{EDB88379-936B-42D8-8CFF-6309BB37DFC3}" dt="2024-11-03T06:26:48.894" v="276" actId="1076"/>
          <ac:spMkLst>
            <pc:docMk/>
            <pc:sldMk cId="441770562" sldId="764"/>
            <ac:spMk id="24" creationId="{FDEE0528-32FF-B93D-5E8A-B6513A70E8A5}"/>
          </ac:spMkLst>
        </pc:spChg>
        <pc:spChg chg="mod">
          <ac:chgData name="CUHK Jockey Club AI for the Future Project" userId="cc020601-a275-4a8e-9215-3a2513efd0d8" providerId="ADAL" clId="{EDB88379-936B-42D8-8CFF-6309BB37DFC3}" dt="2024-11-03T06:26:48.894" v="276" actId="1076"/>
          <ac:spMkLst>
            <pc:docMk/>
            <pc:sldMk cId="441770562" sldId="764"/>
            <ac:spMk id="25" creationId="{29217BBC-DCF3-BE08-9312-D6251BE85429}"/>
          </ac:spMkLst>
        </pc:spChg>
        <pc:spChg chg="mod">
          <ac:chgData name="CUHK Jockey Club AI for the Future Project" userId="cc020601-a275-4a8e-9215-3a2513efd0d8" providerId="ADAL" clId="{EDB88379-936B-42D8-8CFF-6309BB37DFC3}" dt="2024-11-03T06:26:48.894" v="276" actId="1076"/>
          <ac:spMkLst>
            <pc:docMk/>
            <pc:sldMk cId="441770562" sldId="764"/>
            <ac:spMk id="26" creationId="{B33BC6DE-D40F-78A5-E958-C24DBB3DC8B9}"/>
          </ac:spMkLst>
        </pc:spChg>
        <pc:spChg chg="mod">
          <ac:chgData name="CUHK Jockey Club AI for the Future Project" userId="cc020601-a275-4a8e-9215-3a2513efd0d8" providerId="ADAL" clId="{EDB88379-936B-42D8-8CFF-6309BB37DFC3}" dt="2024-11-03T06:26:48.894" v="276" actId="1076"/>
          <ac:spMkLst>
            <pc:docMk/>
            <pc:sldMk cId="441770562" sldId="764"/>
            <ac:spMk id="27" creationId="{0D53998F-90C1-BBE0-CB0B-965368E72357}"/>
          </ac:spMkLst>
        </pc:spChg>
        <pc:spChg chg="mod">
          <ac:chgData name="CUHK Jockey Club AI for the Future Project" userId="cc020601-a275-4a8e-9215-3a2513efd0d8" providerId="ADAL" clId="{EDB88379-936B-42D8-8CFF-6309BB37DFC3}" dt="2024-11-03T06:26:48.894" v="276" actId="1076"/>
          <ac:spMkLst>
            <pc:docMk/>
            <pc:sldMk cId="441770562" sldId="764"/>
            <ac:spMk id="28" creationId="{A91D33E8-0C6D-D830-7243-6F19E288BF13}"/>
          </ac:spMkLst>
        </pc:spChg>
        <pc:spChg chg="mod">
          <ac:chgData name="CUHK Jockey Club AI for the Future Project" userId="cc020601-a275-4a8e-9215-3a2513efd0d8" providerId="ADAL" clId="{EDB88379-936B-42D8-8CFF-6309BB37DFC3}" dt="2024-11-03T06:26:48.894" v="276" actId="1076"/>
          <ac:spMkLst>
            <pc:docMk/>
            <pc:sldMk cId="441770562" sldId="764"/>
            <ac:spMk id="29" creationId="{779FB577-E645-40F1-595C-52DDEFD4A3C1}"/>
          </ac:spMkLst>
        </pc:spChg>
        <pc:spChg chg="mod">
          <ac:chgData name="CUHK Jockey Club AI for the Future Project" userId="cc020601-a275-4a8e-9215-3a2513efd0d8" providerId="ADAL" clId="{EDB88379-936B-42D8-8CFF-6309BB37DFC3}" dt="2024-11-03T06:26:48.894" v="276" actId="1076"/>
          <ac:spMkLst>
            <pc:docMk/>
            <pc:sldMk cId="441770562" sldId="764"/>
            <ac:spMk id="30" creationId="{04B9CBC0-4FF0-D3FA-6564-8972FB890B50}"/>
          </ac:spMkLst>
        </pc:spChg>
        <pc:spChg chg="mod">
          <ac:chgData name="CUHK Jockey Club AI for the Future Project" userId="cc020601-a275-4a8e-9215-3a2513efd0d8" providerId="ADAL" clId="{EDB88379-936B-42D8-8CFF-6309BB37DFC3}" dt="2024-11-03T06:26:48.894" v="276" actId="1076"/>
          <ac:spMkLst>
            <pc:docMk/>
            <pc:sldMk cId="441770562" sldId="764"/>
            <ac:spMk id="31" creationId="{FF70666C-30CB-9C00-AD95-FAAB1C35BC2A}"/>
          </ac:spMkLst>
        </pc:spChg>
        <pc:spChg chg="mod">
          <ac:chgData name="CUHK Jockey Club AI for the Future Project" userId="cc020601-a275-4a8e-9215-3a2513efd0d8" providerId="ADAL" clId="{EDB88379-936B-42D8-8CFF-6309BB37DFC3}" dt="2024-11-03T06:26:48.894" v="276" actId="1076"/>
          <ac:spMkLst>
            <pc:docMk/>
            <pc:sldMk cId="441770562" sldId="764"/>
            <ac:spMk id="32" creationId="{AF0D06AC-A983-B8A7-E39C-DE6503D345E9}"/>
          </ac:spMkLst>
        </pc:spChg>
        <pc:spChg chg="mod">
          <ac:chgData name="CUHK Jockey Club AI for the Future Project" userId="cc020601-a275-4a8e-9215-3a2513efd0d8" providerId="ADAL" clId="{EDB88379-936B-42D8-8CFF-6309BB37DFC3}" dt="2024-11-03T06:26:48.894" v="276" actId="1076"/>
          <ac:spMkLst>
            <pc:docMk/>
            <pc:sldMk cId="441770562" sldId="764"/>
            <ac:spMk id="33" creationId="{E1F49F4A-EC35-3ADB-355C-3AB4F1891ADA}"/>
          </ac:spMkLst>
        </pc:spChg>
        <pc:spChg chg="mod">
          <ac:chgData name="CUHK Jockey Club AI for the Future Project" userId="cc020601-a275-4a8e-9215-3a2513efd0d8" providerId="ADAL" clId="{EDB88379-936B-42D8-8CFF-6309BB37DFC3}" dt="2024-11-03T06:26:48.894" v="276" actId="1076"/>
          <ac:spMkLst>
            <pc:docMk/>
            <pc:sldMk cId="441770562" sldId="764"/>
            <ac:spMk id="34" creationId="{C6797F1A-AAFD-953B-A7A3-47CDFE09EF86}"/>
          </ac:spMkLst>
        </pc:spChg>
        <pc:spChg chg="mod">
          <ac:chgData name="CUHK Jockey Club AI for the Future Project" userId="cc020601-a275-4a8e-9215-3a2513efd0d8" providerId="ADAL" clId="{EDB88379-936B-42D8-8CFF-6309BB37DFC3}" dt="2024-11-03T06:26:48.894" v="276" actId="1076"/>
          <ac:spMkLst>
            <pc:docMk/>
            <pc:sldMk cId="441770562" sldId="764"/>
            <ac:spMk id="35" creationId="{EB882F99-252B-14AC-6334-FA7D61DE5BE1}"/>
          </ac:spMkLst>
        </pc:spChg>
        <pc:spChg chg="mod">
          <ac:chgData name="CUHK Jockey Club AI for the Future Project" userId="cc020601-a275-4a8e-9215-3a2513efd0d8" providerId="ADAL" clId="{EDB88379-936B-42D8-8CFF-6309BB37DFC3}" dt="2024-11-03T06:26:48.894" v="276" actId="1076"/>
          <ac:spMkLst>
            <pc:docMk/>
            <pc:sldMk cId="441770562" sldId="764"/>
            <ac:spMk id="36" creationId="{DCCA4DE2-3036-4C3A-4E6B-32C6503FF57C}"/>
          </ac:spMkLst>
        </pc:spChg>
        <pc:spChg chg="mod">
          <ac:chgData name="CUHK Jockey Club AI for the Future Project" userId="cc020601-a275-4a8e-9215-3a2513efd0d8" providerId="ADAL" clId="{EDB88379-936B-42D8-8CFF-6309BB37DFC3}" dt="2024-11-03T06:26:48.894" v="276" actId="1076"/>
          <ac:spMkLst>
            <pc:docMk/>
            <pc:sldMk cId="441770562" sldId="764"/>
            <ac:spMk id="37" creationId="{C2C079F5-F2F4-1853-7829-3E6ED49F66CC}"/>
          </ac:spMkLst>
        </pc:spChg>
        <pc:spChg chg="mod">
          <ac:chgData name="CUHK Jockey Club AI for the Future Project" userId="cc020601-a275-4a8e-9215-3a2513efd0d8" providerId="ADAL" clId="{EDB88379-936B-42D8-8CFF-6309BB37DFC3}" dt="2024-11-03T06:26:48.894" v="276" actId="1076"/>
          <ac:spMkLst>
            <pc:docMk/>
            <pc:sldMk cId="441770562" sldId="764"/>
            <ac:spMk id="38" creationId="{6362D188-C4DD-1643-8E69-D7E2AC46B0FD}"/>
          </ac:spMkLst>
        </pc:spChg>
        <pc:spChg chg="mod">
          <ac:chgData name="CUHK Jockey Club AI for the Future Project" userId="cc020601-a275-4a8e-9215-3a2513efd0d8" providerId="ADAL" clId="{EDB88379-936B-42D8-8CFF-6309BB37DFC3}" dt="2024-11-03T06:26:48.894" v="276" actId="1076"/>
          <ac:spMkLst>
            <pc:docMk/>
            <pc:sldMk cId="441770562" sldId="764"/>
            <ac:spMk id="39" creationId="{F0FDBCE8-EA00-8C1E-3A34-B15E04C989C8}"/>
          </ac:spMkLst>
        </pc:spChg>
        <pc:spChg chg="mod">
          <ac:chgData name="CUHK Jockey Club AI for the Future Project" userId="cc020601-a275-4a8e-9215-3a2513efd0d8" providerId="ADAL" clId="{EDB88379-936B-42D8-8CFF-6309BB37DFC3}" dt="2024-11-03T06:26:48.894" v="276" actId="1076"/>
          <ac:spMkLst>
            <pc:docMk/>
            <pc:sldMk cId="441770562" sldId="764"/>
            <ac:spMk id="40" creationId="{919DA7B2-23CA-2E2D-2E43-FBA6C5C2241C}"/>
          </ac:spMkLst>
        </pc:spChg>
        <pc:spChg chg="mod">
          <ac:chgData name="CUHK Jockey Club AI for the Future Project" userId="cc020601-a275-4a8e-9215-3a2513efd0d8" providerId="ADAL" clId="{EDB88379-936B-42D8-8CFF-6309BB37DFC3}" dt="2024-11-03T06:26:48.894" v="276" actId="1076"/>
          <ac:spMkLst>
            <pc:docMk/>
            <pc:sldMk cId="441770562" sldId="764"/>
            <ac:spMk id="41" creationId="{8AFAD505-0347-8DF1-A106-991DBC57AB66}"/>
          </ac:spMkLst>
        </pc:spChg>
        <pc:spChg chg="mod">
          <ac:chgData name="CUHK Jockey Club AI for the Future Project" userId="cc020601-a275-4a8e-9215-3a2513efd0d8" providerId="ADAL" clId="{EDB88379-936B-42D8-8CFF-6309BB37DFC3}" dt="2024-11-03T06:26:48.894" v="276" actId="1076"/>
          <ac:spMkLst>
            <pc:docMk/>
            <pc:sldMk cId="441770562" sldId="764"/>
            <ac:spMk id="42" creationId="{28162F86-4D30-EAC6-EE98-40F4EBD02844}"/>
          </ac:spMkLst>
        </pc:spChg>
        <pc:spChg chg="mod">
          <ac:chgData name="CUHK Jockey Club AI for the Future Project" userId="cc020601-a275-4a8e-9215-3a2513efd0d8" providerId="ADAL" clId="{EDB88379-936B-42D8-8CFF-6309BB37DFC3}" dt="2024-11-03T06:26:48.894" v="276" actId="1076"/>
          <ac:spMkLst>
            <pc:docMk/>
            <pc:sldMk cId="441770562" sldId="764"/>
            <ac:spMk id="43" creationId="{F9FB74E7-EB2C-3C8B-0938-86D67DB0617E}"/>
          </ac:spMkLst>
        </pc:spChg>
        <pc:spChg chg="mod">
          <ac:chgData name="CUHK Jockey Club AI for the Future Project" userId="cc020601-a275-4a8e-9215-3a2513efd0d8" providerId="ADAL" clId="{EDB88379-936B-42D8-8CFF-6309BB37DFC3}" dt="2024-11-03T06:26:48.894" v="276" actId="1076"/>
          <ac:spMkLst>
            <pc:docMk/>
            <pc:sldMk cId="441770562" sldId="764"/>
            <ac:spMk id="44" creationId="{56EDBDBC-D375-D108-AB15-7341B6D77B38}"/>
          </ac:spMkLst>
        </pc:spChg>
        <pc:spChg chg="mod">
          <ac:chgData name="CUHK Jockey Club AI for the Future Project" userId="cc020601-a275-4a8e-9215-3a2513efd0d8" providerId="ADAL" clId="{EDB88379-936B-42D8-8CFF-6309BB37DFC3}" dt="2024-11-03T06:26:48.894" v="276" actId="1076"/>
          <ac:spMkLst>
            <pc:docMk/>
            <pc:sldMk cId="441770562" sldId="764"/>
            <ac:spMk id="45" creationId="{3F74553A-6A97-7C58-74B4-CABAEB2AC9F1}"/>
          </ac:spMkLst>
        </pc:spChg>
        <pc:spChg chg="mod">
          <ac:chgData name="CUHK Jockey Club AI for the Future Project" userId="cc020601-a275-4a8e-9215-3a2513efd0d8" providerId="ADAL" clId="{EDB88379-936B-42D8-8CFF-6309BB37DFC3}" dt="2024-11-03T06:26:48.894" v="276" actId="1076"/>
          <ac:spMkLst>
            <pc:docMk/>
            <pc:sldMk cId="441770562" sldId="764"/>
            <ac:spMk id="46" creationId="{52CBBD8A-786D-85A4-004E-491CBE368D71}"/>
          </ac:spMkLst>
        </pc:spChg>
        <pc:spChg chg="mod">
          <ac:chgData name="CUHK Jockey Club AI for the Future Project" userId="cc020601-a275-4a8e-9215-3a2513efd0d8" providerId="ADAL" clId="{EDB88379-936B-42D8-8CFF-6309BB37DFC3}" dt="2024-11-03T06:26:48.894" v="276" actId="1076"/>
          <ac:spMkLst>
            <pc:docMk/>
            <pc:sldMk cId="441770562" sldId="764"/>
            <ac:spMk id="47" creationId="{76DD3753-1F8C-2B05-8E3D-AC9F7E45EF65}"/>
          </ac:spMkLst>
        </pc:spChg>
        <pc:spChg chg="mod">
          <ac:chgData name="CUHK Jockey Club AI for the Future Project" userId="cc020601-a275-4a8e-9215-3a2513efd0d8" providerId="ADAL" clId="{EDB88379-936B-42D8-8CFF-6309BB37DFC3}" dt="2024-11-03T06:26:48.894" v="276" actId="1076"/>
          <ac:spMkLst>
            <pc:docMk/>
            <pc:sldMk cId="441770562" sldId="764"/>
            <ac:spMk id="48" creationId="{0D76A6DE-6F40-6C45-0ADD-8365F47962EC}"/>
          </ac:spMkLst>
        </pc:spChg>
        <pc:spChg chg="mod">
          <ac:chgData name="CUHK Jockey Club AI for the Future Project" userId="cc020601-a275-4a8e-9215-3a2513efd0d8" providerId="ADAL" clId="{EDB88379-936B-42D8-8CFF-6309BB37DFC3}" dt="2024-11-03T06:26:48.894" v="276" actId="1076"/>
          <ac:spMkLst>
            <pc:docMk/>
            <pc:sldMk cId="441770562" sldId="764"/>
            <ac:spMk id="49" creationId="{2C997915-E63B-DCD0-5219-78B812FDCEC3}"/>
          </ac:spMkLst>
        </pc:spChg>
        <pc:spChg chg="mod">
          <ac:chgData name="CUHK Jockey Club AI for the Future Project" userId="cc020601-a275-4a8e-9215-3a2513efd0d8" providerId="ADAL" clId="{EDB88379-936B-42D8-8CFF-6309BB37DFC3}" dt="2024-11-03T06:26:48.894" v="276" actId="1076"/>
          <ac:spMkLst>
            <pc:docMk/>
            <pc:sldMk cId="441770562" sldId="764"/>
            <ac:spMk id="50" creationId="{23D0E742-C2DF-A5F9-62F9-F87AE6B7D27C}"/>
          </ac:spMkLst>
        </pc:spChg>
        <pc:spChg chg="mod">
          <ac:chgData name="CUHK Jockey Club AI for the Future Project" userId="cc020601-a275-4a8e-9215-3a2513efd0d8" providerId="ADAL" clId="{EDB88379-936B-42D8-8CFF-6309BB37DFC3}" dt="2024-11-03T06:26:48.894" v="276" actId="1076"/>
          <ac:spMkLst>
            <pc:docMk/>
            <pc:sldMk cId="441770562" sldId="764"/>
            <ac:spMk id="51" creationId="{76F84C1C-0C28-66FB-4F84-769C4310E8B1}"/>
          </ac:spMkLst>
        </pc:spChg>
        <pc:spChg chg="mod">
          <ac:chgData name="CUHK Jockey Club AI for the Future Project" userId="cc020601-a275-4a8e-9215-3a2513efd0d8" providerId="ADAL" clId="{EDB88379-936B-42D8-8CFF-6309BB37DFC3}" dt="2024-11-03T06:26:48.894" v="276" actId="1076"/>
          <ac:spMkLst>
            <pc:docMk/>
            <pc:sldMk cId="441770562" sldId="764"/>
            <ac:spMk id="52" creationId="{178D3834-02FC-C347-10A1-396F0E06F679}"/>
          </ac:spMkLst>
        </pc:spChg>
        <pc:spChg chg="mod">
          <ac:chgData name="CUHK Jockey Club AI for the Future Project" userId="cc020601-a275-4a8e-9215-3a2513efd0d8" providerId="ADAL" clId="{EDB88379-936B-42D8-8CFF-6309BB37DFC3}" dt="2024-11-03T06:26:48.894" v="276" actId="1076"/>
          <ac:spMkLst>
            <pc:docMk/>
            <pc:sldMk cId="441770562" sldId="764"/>
            <ac:spMk id="53" creationId="{D757CA3B-733D-D147-0256-27B8B6D81398}"/>
          </ac:spMkLst>
        </pc:spChg>
        <pc:spChg chg="mod">
          <ac:chgData name="CUHK Jockey Club AI for the Future Project" userId="cc020601-a275-4a8e-9215-3a2513efd0d8" providerId="ADAL" clId="{EDB88379-936B-42D8-8CFF-6309BB37DFC3}" dt="2024-11-03T06:26:48.894" v="276" actId="1076"/>
          <ac:spMkLst>
            <pc:docMk/>
            <pc:sldMk cId="441770562" sldId="764"/>
            <ac:spMk id="54" creationId="{F04AECD9-5730-329A-6523-4BD5F0D7917B}"/>
          </ac:spMkLst>
        </pc:spChg>
        <pc:spChg chg="mod">
          <ac:chgData name="CUHK Jockey Club AI for the Future Project" userId="cc020601-a275-4a8e-9215-3a2513efd0d8" providerId="ADAL" clId="{EDB88379-936B-42D8-8CFF-6309BB37DFC3}" dt="2024-11-03T06:26:48.894" v="276" actId="1076"/>
          <ac:spMkLst>
            <pc:docMk/>
            <pc:sldMk cId="441770562" sldId="764"/>
            <ac:spMk id="55" creationId="{885A7E14-06B5-1270-58F1-79CC2BBDD17D}"/>
          </ac:spMkLst>
        </pc:spChg>
        <pc:spChg chg="mod">
          <ac:chgData name="CUHK Jockey Club AI for the Future Project" userId="cc020601-a275-4a8e-9215-3a2513efd0d8" providerId="ADAL" clId="{EDB88379-936B-42D8-8CFF-6309BB37DFC3}" dt="2024-11-03T06:26:48.894" v="276" actId="1076"/>
          <ac:spMkLst>
            <pc:docMk/>
            <pc:sldMk cId="441770562" sldId="764"/>
            <ac:spMk id="56" creationId="{8767AE03-0B7E-FC59-F191-C7E9C42F58D4}"/>
          </ac:spMkLst>
        </pc:spChg>
        <pc:spChg chg="mod">
          <ac:chgData name="CUHK Jockey Club AI for the Future Project" userId="cc020601-a275-4a8e-9215-3a2513efd0d8" providerId="ADAL" clId="{EDB88379-936B-42D8-8CFF-6309BB37DFC3}" dt="2024-11-03T06:26:48.894" v="276" actId="1076"/>
          <ac:spMkLst>
            <pc:docMk/>
            <pc:sldMk cId="441770562" sldId="764"/>
            <ac:spMk id="57" creationId="{51A6A257-BC99-1595-6B58-7814E814F57F}"/>
          </ac:spMkLst>
        </pc:spChg>
        <pc:spChg chg="mod">
          <ac:chgData name="CUHK Jockey Club AI for the Future Project" userId="cc020601-a275-4a8e-9215-3a2513efd0d8" providerId="ADAL" clId="{EDB88379-936B-42D8-8CFF-6309BB37DFC3}" dt="2024-11-03T06:26:48.894" v="276" actId="1076"/>
          <ac:spMkLst>
            <pc:docMk/>
            <pc:sldMk cId="441770562" sldId="764"/>
            <ac:spMk id="58" creationId="{4B2BAA32-752D-3B7F-307F-4AE60B2DD866}"/>
          </ac:spMkLst>
        </pc:spChg>
        <pc:spChg chg="mod">
          <ac:chgData name="CUHK Jockey Club AI for the Future Project" userId="cc020601-a275-4a8e-9215-3a2513efd0d8" providerId="ADAL" clId="{EDB88379-936B-42D8-8CFF-6309BB37DFC3}" dt="2024-11-03T06:26:48.894" v="276" actId="1076"/>
          <ac:spMkLst>
            <pc:docMk/>
            <pc:sldMk cId="441770562" sldId="764"/>
            <ac:spMk id="59" creationId="{11361A68-E10C-F950-4886-30DB1ADA2134}"/>
          </ac:spMkLst>
        </pc:spChg>
        <pc:spChg chg="mod">
          <ac:chgData name="CUHK Jockey Club AI for the Future Project" userId="cc020601-a275-4a8e-9215-3a2513efd0d8" providerId="ADAL" clId="{EDB88379-936B-42D8-8CFF-6309BB37DFC3}" dt="2024-11-03T06:26:48.894" v="276" actId="1076"/>
          <ac:spMkLst>
            <pc:docMk/>
            <pc:sldMk cId="441770562" sldId="764"/>
            <ac:spMk id="60" creationId="{FE670A01-6CB9-96EC-A5D9-9DB522910583}"/>
          </ac:spMkLst>
        </pc:spChg>
        <pc:spChg chg="mod">
          <ac:chgData name="CUHK Jockey Club AI for the Future Project" userId="cc020601-a275-4a8e-9215-3a2513efd0d8" providerId="ADAL" clId="{EDB88379-936B-42D8-8CFF-6309BB37DFC3}" dt="2024-11-03T06:26:48.894" v="276" actId="1076"/>
          <ac:spMkLst>
            <pc:docMk/>
            <pc:sldMk cId="441770562" sldId="764"/>
            <ac:spMk id="61" creationId="{0459D33E-EC59-EC0C-2FD2-807EE7A1BE97}"/>
          </ac:spMkLst>
        </pc:spChg>
        <pc:spChg chg="mod">
          <ac:chgData name="CUHK Jockey Club AI for the Future Project" userId="cc020601-a275-4a8e-9215-3a2513efd0d8" providerId="ADAL" clId="{EDB88379-936B-42D8-8CFF-6309BB37DFC3}" dt="2024-11-03T06:26:48.894" v="276" actId="1076"/>
          <ac:spMkLst>
            <pc:docMk/>
            <pc:sldMk cId="441770562" sldId="764"/>
            <ac:spMk id="62" creationId="{9A6FD631-F6A1-47FC-6240-B891AC7E197E}"/>
          </ac:spMkLst>
        </pc:spChg>
        <pc:spChg chg="mod">
          <ac:chgData name="CUHK Jockey Club AI for the Future Project" userId="cc020601-a275-4a8e-9215-3a2513efd0d8" providerId="ADAL" clId="{EDB88379-936B-42D8-8CFF-6309BB37DFC3}" dt="2024-11-03T06:26:48.894" v="276" actId="1076"/>
          <ac:spMkLst>
            <pc:docMk/>
            <pc:sldMk cId="441770562" sldId="764"/>
            <ac:spMk id="63" creationId="{060D5960-4355-9EF6-B7C6-1C7B7D58CE86}"/>
          </ac:spMkLst>
        </pc:spChg>
        <pc:spChg chg="mod">
          <ac:chgData name="CUHK Jockey Club AI for the Future Project" userId="cc020601-a275-4a8e-9215-3a2513efd0d8" providerId="ADAL" clId="{EDB88379-936B-42D8-8CFF-6309BB37DFC3}" dt="2024-11-03T06:26:48.894" v="276" actId="1076"/>
          <ac:spMkLst>
            <pc:docMk/>
            <pc:sldMk cId="441770562" sldId="764"/>
            <ac:spMk id="121" creationId="{71063042-FA5B-0F89-A130-00F48BF44F56}"/>
          </ac:spMkLst>
        </pc:spChg>
        <pc:picChg chg="mod">
          <ac:chgData name="CUHK Jockey Club AI for the Future Project" userId="cc020601-a275-4a8e-9215-3a2513efd0d8" providerId="ADAL" clId="{EDB88379-936B-42D8-8CFF-6309BB37DFC3}" dt="2024-11-02T06:29:12.304" v="68" actId="1076"/>
          <ac:picMkLst>
            <pc:docMk/>
            <pc:sldMk cId="441770562" sldId="764"/>
            <ac:picMk id="64" creationId="{1E37ACCC-4BF4-4748-A38E-6078A0A8E6B0}"/>
          </ac:picMkLst>
        </pc:picChg>
      </pc:sldChg>
      <pc:sldChg chg="addSp delSp modSp add del mod">
        <pc:chgData name="CUHK Jockey Club AI for the Future Project" userId="cc020601-a275-4a8e-9215-3a2513efd0d8" providerId="ADAL" clId="{EDB88379-936B-42D8-8CFF-6309BB37DFC3}" dt="2024-11-03T06:29:58.661" v="284"/>
        <pc:sldMkLst>
          <pc:docMk/>
          <pc:sldMk cId="2840313478" sldId="765"/>
        </pc:sldMkLst>
        <pc:spChg chg="mod">
          <ac:chgData name="CUHK Jockey Club AI for the Future Project" userId="cc020601-a275-4a8e-9215-3a2513efd0d8" providerId="ADAL" clId="{EDB88379-936B-42D8-8CFF-6309BB37DFC3}" dt="2024-11-03T06:29:52.341" v="282"/>
          <ac:spMkLst>
            <pc:docMk/>
            <pc:sldMk cId="2840313478" sldId="765"/>
            <ac:spMk id="2" creationId="{E6169AC3-BAB1-F348-8C6D-EE15A696B473}"/>
          </ac:spMkLst>
        </pc:spChg>
        <pc:spChg chg="add mod">
          <ac:chgData name="CUHK Jockey Club AI for the Future Project" userId="cc020601-a275-4a8e-9215-3a2513efd0d8" providerId="ADAL" clId="{EDB88379-936B-42D8-8CFF-6309BB37DFC3}" dt="2024-11-03T06:29:58.661" v="284"/>
          <ac:spMkLst>
            <pc:docMk/>
            <pc:sldMk cId="2840313478" sldId="765"/>
            <ac:spMk id="3" creationId="{D2FF7A9B-AE82-44A9-9B18-1DAFCD1FD27A}"/>
          </ac:spMkLst>
        </pc:spChg>
        <pc:spChg chg="del">
          <ac:chgData name="CUHK Jockey Club AI for the Future Project" userId="cc020601-a275-4a8e-9215-3a2513efd0d8" providerId="ADAL" clId="{EDB88379-936B-42D8-8CFF-6309BB37DFC3}" dt="2024-11-03T06:29:58.014" v="283" actId="478"/>
          <ac:spMkLst>
            <pc:docMk/>
            <pc:sldMk cId="2840313478" sldId="765"/>
            <ac:spMk id="7" creationId="{4980671E-AA67-C649-A01A-C5216978DAB0}"/>
          </ac:spMkLst>
        </pc:spChg>
      </pc:sldChg>
      <pc:sldChg chg="addSp delSp modSp add mod">
        <pc:chgData name="CUHK Jockey Club AI for the Future Project" userId="cc020601-a275-4a8e-9215-3a2513efd0d8" providerId="ADAL" clId="{EDB88379-936B-42D8-8CFF-6309BB37DFC3}" dt="2024-11-03T06:13:47.956" v="226"/>
        <pc:sldMkLst>
          <pc:docMk/>
          <pc:sldMk cId="2931746513" sldId="811"/>
        </pc:sldMkLst>
        <pc:spChg chg="mod">
          <ac:chgData name="CUHK Jockey Club AI for the Future Project" userId="cc020601-a275-4a8e-9215-3a2513efd0d8" providerId="ADAL" clId="{EDB88379-936B-42D8-8CFF-6309BB37DFC3}" dt="2024-11-02T06:28:44.721" v="58"/>
          <ac:spMkLst>
            <pc:docMk/>
            <pc:sldMk cId="2931746513" sldId="811"/>
            <ac:spMk id="2" creationId="{E6169AC3-BAB1-F348-8C6D-EE15A696B473}"/>
          </ac:spMkLst>
        </pc:spChg>
        <pc:spChg chg="add mod">
          <ac:chgData name="CUHK Jockey Club AI for the Future Project" userId="cc020601-a275-4a8e-9215-3a2513efd0d8" providerId="ADAL" clId="{EDB88379-936B-42D8-8CFF-6309BB37DFC3}" dt="2024-11-03T06:13:47.956" v="226"/>
          <ac:spMkLst>
            <pc:docMk/>
            <pc:sldMk cId="2931746513" sldId="811"/>
            <ac:spMk id="3" creationId="{59754A1B-1AC2-8A22-DC90-C98EAB64E894}"/>
          </ac:spMkLst>
        </pc:spChg>
        <pc:spChg chg="del">
          <ac:chgData name="CUHK Jockey Club AI for the Future Project" userId="cc020601-a275-4a8e-9215-3a2513efd0d8" providerId="ADAL" clId="{EDB88379-936B-42D8-8CFF-6309BB37DFC3}" dt="2024-11-02T06:21:50.568" v="46" actId="478"/>
          <ac:spMkLst>
            <pc:docMk/>
            <pc:sldMk cId="2931746513" sldId="811"/>
            <ac:spMk id="8" creationId="{0F299010-A93A-4980-8FC2-ABC7EBBA6CDE}"/>
          </ac:spMkLst>
        </pc:spChg>
        <pc:picChg chg="del">
          <ac:chgData name="CUHK Jockey Club AI for the Future Project" userId="cc020601-a275-4a8e-9215-3a2513efd0d8" providerId="ADAL" clId="{EDB88379-936B-42D8-8CFF-6309BB37DFC3}" dt="2024-11-02T06:21:38.064" v="41" actId="478"/>
          <ac:picMkLst>
            <pc:docMk/>
            <pc:sldMk cId="2931746513" sldId="811"/>
            <ac:picMk id="17" creationId="{C94F9AD7-D5AD-45D1-A7A4-60088A1F84DE}"/>
          </ac:picMkLst>
        </pc:picChg>
        <pc:picChg chg="mod">
          <ac:chgData name="CUHK Jockey Club AI for the Future Project" userId="cc020601-a275-4a8e-9215-3a2513efd0d8" providerId="ADAL" clId="{EDB88379-936B-42D8-8CFF-6309BB37DFC3}" dt="2024-11-02T06:21:49.754" v="45" actId="1076"/>
          <ac:picMkLst>
            <pc:docMk/>
            <pc:sldMk cId="2931746513" sldId="811"/>
            <ac:picMk id="21" creationId="{82730C11-C8FC-4388-B785-A865D999D68A}"/>
          </ac:picMkLst>
        </pc:picChg>
      </pc:sldChg>
      <pc:sldChg chg="addSp delSp modSp add del mod">
        <pc:chgData name="CUHK Jockey Club AI for the Future Project" userId="cc020601-a275-4a8e-9215-3a2513efd0d8" providerId="ADAL" clId="{EDB88379-936B-42D8-8CFF-6309BB37DFC3}" dt="2024-11-03T06:27:29.777" v="280"/>
        <pc:sldMkLst>
          <pc:docMk/>
          <pc:sldMk cId="1511546998" sldId="812"/>
        </pc:sldMkLst>
        <pc:spChg chg="mod">
          <ac:chgData name="CUHK Jockey Club AI for the Future Project" userId="cc020601-a275-4a8e-9215-3a2513efd0d8" providerId="ADAL" clId="{EDB88379-936B-42D8-8CFF-6309BB37DFC3}" dt="2024-11-03T06:27:29.777" v="280"/>
          <ac:spMkLst>
            <pc:docMk/>
            <pc:sldMk cId="1511546998" sldId="812"/>
            <ac:spMk id="2" creationId="{E6169AC3-BAB1-F348-8C6D-EE15A696B473}"/>
          </ac:spMkLst>
        </pc:spChg>
        <pc:spChg chg="add mod">
          <ac:chgData name="CUHK Jockey Club AI for the Future Project" userId="cc020601-a275-4a8e-9215-3a2513efd0d8" providerId="ADAL" clId="{EDB88379-936B-42D8-8CFF-6309BB37DFC3}" dt="2024-11-03T06:13:57.524" v="236"/>
          <ac:spMkLst>
            <pc:docMk/>
            <pc:sldMk cId="1511546998" sldId="812"/>
            <ac:spMk id="3" creationId="{E28E23D1-B28A-7CF0-1B61-AD77D969D13F}"/>
          </ac:spMkLst>
        </pc:spChg>
        <pc:spChg chg="del">
          <ac:chgData name="CUHK Jockey Club AI for the Future Project" userId="cc020601-a275-4a8e-9215-3a2513efd0d8" providerId="ADAL" clId="{EDB88379-936B-42D8-8CFF-6309BB37DFC3}" dt="2024-11-02T06:29:34.977" v="72" actId="478"/>
          <ac:spMkLst>
            <pc:docMk/>
            <pc:sldMk cId="1511546998" sldId="812"/>
            <ac:spMk id="8" creationId="{58F9AD22-FDFB-46F0-B9B8-9EFDBF5828C0}"/>
          </ac:spMkLst>
        </pc:spChg>
        <pc:picChg chg="mod modCrop">
          <ac:chgData name="CUHK Jockey Club AI for the Future Project" userId="cc020601-a275-4a8e-9215-3a2513efd0d8" providerId="ADAL" clId="{EDB88379-936B-42D8-8CFF-6309BB37DFC3}" dt="2024-11-03T06:06:41.652" v="146" actId="1076"/>
          <ac:picMkLst>
            <pc:docMk/>
            <pc:sldMk cId="1511546998" sldId="812"/>
            <ac:picMk id="14" creationId="{F07A1C07-2C6B-4C11-A3A2-3E1CFA1D2092}"/>
          </ac:picMkLst>
        </pc:picChg>
        <pc:picChg chg="mod modCrop">
          <ac:chgData name="CUHK Jockey Club AI for the Future Project" userId="cc020601-a275-4a8e-9215-3a2513efd0d8" providerId="ADAL" clId="{EDB88379-936B-42D8-8CFF-6309BB37DFC3}" dt="2024-11-03T06:06:49.966" v="148" actId="1076"/>
          <ac:picMkLst>
            <pc:docMk/>
            <pc:sldMk cId="1511546998" sldId="812"/>
            <ac:picMk id="22" creationId="{A8F2D3F4-6073-4EFD-9081-B41380BDCAE8}"/>
          </ac:picMkLst>
        </pc:picChg>
        <pc:picChg chg="mod">
          <ac:chgData name="CUHK Jockey Club AI for the Future Project" userId="cc020601-a275-4a8e-9215-3a2513efd0d8" providerId="ADAL" clId="{EDB88379-936B-42D8-8CFF-6309BB37DFC3}" dt="2024-11-02T06:29:17.147" v="69" actId="1076"/>
          <ac:picMkLst>
            <pc:docMk/>
            <pc:sldMk cId="1511546998" sldId="812"/>
            <ac:picMk id="64" creationId="{1E37ACCC-4BF4-4748-A38E-6078A0A8E6B0}"/>
          </ac:picMkLst>
        </pc:picChg>
      </pc:sldChg>
      <pc:sldChg chg="modSp add mod">
        <pc:chgData name="CUHK Jockey Club AI for the Future Project" userId="cc020601-a275-4a8e-9215-3a2513efd0d8" providerId="ADAL" clId="{EDB88379-936B-42D8-8CFF-6309BB37DFC3}" dt="2024-11-02T06:21:33.597" v="40" actId="1076"/>
        <pc:sldMkLst>
          <pc:docMk/>
          <pc:sldMk cId="3932790826" sldId="819"/>
        </pc:sldMkLst>
        <pc:picChg chg="mod">
          <ac:chgData name="CUHK Jockey Club AI for the Future Project" userId="cc020601-a275-4a8e-9215-3a2513efd0d8" providerId="ADAL" clId="{EDB88379-936B-42D8-8CFF-6309BB37DFC3}" dt="2024-11-02T06:21:33.597" v="40" actId="1076"/>
          <ac:picMkLst>
            <pc:docMk/>
            <pc:sldMk cId="3932790826" sldId="819"/>
            <ac:picMk id="5" creationId="{DE62CF2E-CDC8-47DA-36DE-C15BEBE26308}"/>
          </ac:picMkLst>
        </pc:picChg>
      </pc:sldChg>
      <pc:sldChg chg="addSp delSp modSp add mod">
        <pc:chgData name="CUHK Jockey Club AI for the Future Project" userId="cc020601-a275-4a8e-9215-3a2513efd0d8" providerId="ADAL" clId="{EDB88379-936B-42D8-8CFF-6309BB37DFC3}" dt="2024-11-03T06:13:47.076" v="225"/>
        <pc:sldMkLst>
          <pc:docMk/>
          <pc:sldMk cId="410651555" sldId="820"/>
        </pc:sldMkLst>
        <pc:spChg chg="add mod">
          <ac:chgData name="CUHK Jockey Club AI for the Future Project" userId="cc020601-a275-4a8e-9215-3a2513efd0d8" providerId="ADAL" clId="{EDB88379-936B-42D8-8CFF-6309BB37DFC3}" dt="2024-11-03T06:13:47.076" v="225"/>
          <ac:spMkLst>
            <pc:docMk/>
            <pc:sldMk cId="410651555" sldId="820"/>
            <ac:spMk id="3" creationId="{05AEDB0D-7CB6-F863-15E5-8B212E9016F2}"/>
          </ac:spMkLst>
        </pc:spChg>
        <pc:spChg chg="del">
          <ac:chgData name="CUHK Jockey Club AI for the Future Project" userId="cc020601-a275-4a8e-9215-3a2513efd0d8" providerId="ADAL" clId="{EDB88379-936B-42D8-8CFF-6309BB37DFC3}" dt="2024-11-02T06:21:52.401" v="47" actId="478"/>
          <ac:spMkLst>
            <pc:docMk/>
            <pc:sldMk cId="410651555" sldId="820"/>
            <ac:spMk id="4" creationId="{3862D37A-A7F5-CBCB-00FE-D81136CD9D9D}"/>
          </ac:spMkLst>
        </pc:spChg>
      </pc:sldChg>
      <pc:sldChg chg="addSp modSp add">
        <pc:chgData name="CUHK Jockey Club AI for the Future Project" userId="cc020601-a275-4a8e-9215-3a2513efd0d8" providerId="ADAL" clId="{EDB88379-936B-42D8-8CFF-6309BB37DFC3}" dt="2024-11-03T06:13:50.263" v="229"/>
        <pc:sldMkLst>
          <pc:docMk/>
          <pc:sldMk cId="2439511035" sldId="821"/>
        </pc:sldMkLst>
        <pc:spChg chg="add mod">
          <ac:chgData name="CUHK Jockey Club AI for the Future Project" userId="cc020601-a275-4a8e-9215-3a2513efd0d8" providerId="ADAL" clId="{EDB88379-936B-42D8-8CFF-6309BB37DFC3}" dt="2024-11-03T06:13:50.263" v="229"/>
          <ac:spMkLst>
            <pc:docMk/>
            <pc:sldMk cId="2439511035" sldId="821"/>
            <ac:spMk id="3" creationId="{99FFC5E6-41C1-AF52-6E27-7F5ABED6425A}"/>
          </ac:spMkLst>
        </pc:spChg>
      </pc:sldChg>
      <pc:sldChg chg="add">
        <pc:chgData name="CUHK Jockey Club AI for the Future Project" userId="cc020601-a275-4a8e-9215-3a2513efd0d8" providerId="ADAL" clId="{EDB88379-936B-42D8-8CFF-6309BB37DFC3}" dt="2024-11-02T06:22:58.754" v="51"/>
        <pc:sldMkLst>
          <pc:docMk/>
          <pc:sldMk cId="1011952844" sldId="822"/>
        </pc:sldMkLst>
      </pc:sldChg>
      <pc:sldChg chg="add del">
        <pc:chgData name="CUHK Jockey Club AI for the Future Project" userId="cc020601-a275-4a8e-9215-3a2513efd0d8" providerId="ADAL" clId="{EDB88379-936B-42D8-8CFF-6309BB37DFC3}" dt="2024-11-02T06:22:41.868" v="50"/>
        <pc:sldMkLst>
          <pc:docMk/>
          <pc:sldMk cId="3489085440" sldId="822"/>
        </pc:sldMkLst>
      </pc:sldChg>
      <pc:sldChg chg="add del">
        <pc:chgData name="CUHK Jockey Club AI for the Future Project" userId="cc020601-a275-4a8e-9215-3a2513efd0d8" providerId="ADAL" clId="{EDB88379-936B-42D8-8CFF-6309BB37DFC3}" dt="2024-11-02T06:22:41.868" v="50"/>
        <pc:sldMkLst>
          <pc:docMk/>
          <pc:sldMk cId="3327005334" sldId="823"/>
        </pc:sldMkLst>
      </pc:sldChg>
      <pc:sldChg chg="add del">
        <pc:chgData name="CUHK Jockey Club AI for the Future Project" userId="cc020601-a275-4a8e-9215-3a2513efd0d8" providerId="ADAL" clId="{EDB88379-936B-42D8-8CFF-6309BB37DFC3}" dt="2024-11-02T06:22:41.868" v="50"/>
        <pc:sldMkLst>
          <pc:docMk/>
          <pc:sldMk cId="2666167844" sldId="824"/>
        </pc:sldMkLst>
      </pc:sldChg>
      <pc:sldChg chg="add del">
        <pc:chgData name="CUHK Jockey Club AI for the Future Project" userId="cc020601-a275-4a8e-9215-3a2513efd0d8" providerId="ADAL" clId="{EDB88379-936B-42D8-8CFF-6309BB37DFC3}" dt="2024-11-02T06:22:41.868" v="50"/>
        <pc:sldMkLst>
          <pc:docMk/>
          <pc:sldMk cId="1893178484" sldId="825"/>
        </pc:sldMkLst>
      </pc:sldChg>
      <pc:sldChg chg="add del">
        <pc:chgData name="CUHK Jockey Club AI for the Future Project" userId="cc020601-a275-4a8e-9215-3a2513efd0d8" providerId="ADAL" clId="{EDB88379-936B-42D8-8CFF-6309BB37DFC3}" dt="2024-11-02T06:22:41.868" v="50"/>
        <pc:sldMkLst>
          <pc:docMk/>
          <pc:sldMk cId="3456501613" sldId="826"/>
        </pc:sldMkLst>
      </pc:sldChg>
      <pc:sldChg chg="add del">
        <pc:chgData name="CUHK Jockey Club AI for the Future Project" userId="cc020601-a275-4a8e-9215-3a2513efd0d8" providerId="ADAL" clId="{EDB88379-936B-42D8-8CFF-6309BB37DFC3}" dt="2024-11-02T06:22:41.868" v="50"/>
        <pc:sldMkLst>
          <pc:docMk/>
          <pc:sldMk cId="1748731905" sldId="827"/>
        </pc:sldMkLst>
      </pc:sldChg>
      <pc:sldChg chg="add del">
        <pc:chgData name="CUHK Jockey Club AI for the Future Project" userId="cc020601-a275-4a8e-9215-3a2513efd0d8" providerId="ADAL" clId="{EDB88379-936B-42D8-8CFF-6309BB37DFC3}" dt="2024-11-02T06:22:41.868" v="50"/>
        <pc:sldMkLst>
          <pc:docMk/>
          <pc:sldMk cId="1651726380" sldId="828"/>
        </pc:sldMkLst>
      </pc:sldChg>
      <pc:sldChg chg="add del">
        <pc:chgData name="CUHK Jockey Club AI for the Future Project" userId="cc020601-a275-4a8e-9215-3a2513efd0d8" providerId="ADAL" clId="{EDB88379-936B-42D8-8CFF-6309BB37DFC3}" dt="2024-11-02T06:22:41.868" v="50"/>
        <pc:sldMkLst>
          <pc:docMk/>
          <pc:sldMk cId="1011952844" sldId="829"/>
        </pc:sldMkLst>
      </pc:sldChg>
    </pc:docChg>
  </pc:docChgLst>
  <pc:docChgLst>
    <pc:chgData name="Xing Xing (ENF)" userId="109372fa-277b-461c-8ff4-6d780d3602bd" providerId="ADAL" clId="{EAC7DA20-E81C-4930-B8BD-AA4797D9B7AB}"/>
    <pc:docChg chg="undo redo custSel addSld delSld modSld sldOrd">
      <pc:chgData name="Xing Xing (ENF)" userId="109372fa-277b-461c-8ff4-6d780d3602bd" providerId="ADAL" clId="{EAC7DA20-E81C-4930-B8BD-AA4797D9B7AB}" dt="2021-12-09T10:32:31.246" v="13748" actId="2711"/>
      <pc:docMkLst>
        <pc:docMk/>
      </pc:docMkLst>
      <pc:sldChg chg="modSp add">
        <pc:chgData name="Xing Xing (ENF)" userId="109372fa-277b-461c-8ff4-6d780d3602bd" providerId="ADAL" clId="{EAC7DA20-E81C-4930-B8BD-AA4797D9B7AB}" dt="2021-12-09T10:13:48.662" v="13426" actId="20577"/>
        <pc:sldMkLst>
          <pc:docMk/>
          <pc:sldMk cId="272466798" sldId="263"/>
        </pc:sldMkLst>
        <pc:spChg chg="mod">
          <ac:chgData name="Xing Xing (ENF)" userId="109372fa-277b-461c-8ff4-6d780d3602bd" providerId="ADAL" clId="{EAC7DA20-E81C-4930-B8BD-AA4797D9B7AB}" dt="2021-12-09T10:13:48.662" v="13426" actId="20577"/>
          <ac:spMkLst>
            <pc:docMk/>
            <pc:sldMk cId="272466798" sldId="263"/>
            <ac:spMk id="2" creationId="{741299FF-DBC5-8D45-B93E-FC90E07EF44B}"/>
          </ac:spMkLst>
        </pc:spChg>
      </pc:sldChg>
      <pc:sldChg chg="modSp add">
        <pc:chgData name="Xing Xing (ENF)" userId="109372fa-277b-461c-8ff4-6d780d3602bd" providerId="ADAL" clId="{EAC7DA20-E81C-4930-B8BD-AA4797D9B7AB}" dt="2021-12-09T10:13:59.048" v="13428" actId="2711"/>
        <pc:sldMkLst>
          <pc:docMk/>
          <pc:sldMk cId="30550438" sldId="264"/>
        </pc:sldMkLst>
        <pc:spChg chg="mod">
          <ac:chgData name="Xing Xing (ENF)" userId="109372fa-277b-461c-8ff4-6d780d3602bd" providerId="ADAL" clId="{EAC7DA20-E81C-4930-B8BD-AA4797D9B7AB}" dt="2021-12-09T10:13:59.048" v="13428" actId="2711"/>
          <ac:spMkLst>
            <pc:docMk/>
            <pc:sldMk cId="30550438" sldId="264"/>
            <ac:spMk id="2" creationId="{18959C1E-3467-0640-9A26-0CFB9CE45018}"/>
          </ac:spMkLst>
        </pc:spChg>
      </pc:sldChg>
      <pc:sldChg chg="modSp add modNotes modNotesTx">
        <pc:chgData name="Xing Xing (ENF)" userId="109372fa-277b-461c-8ff4-6d780d3602bd" providerId="ADAL" clId="{EAC7DA20-E81C-4930-B8BD-AA4797D9B7AB}" dt="2021-12-09T10:31:17.115" v="13721" actId="2711"/>
        <pc:sldMkLst>
          <pc:docMk/>
          <pc:sldMk cId="1732344777" sldId="268"/>
        </pc:sldMkLst>
        <pc:spChg chg="mod">
          <ac:chgData name="Xing Xing (ENF)" userId="109372fa-277b-461c-8ff4-6d780d3602bd" providerId="ADAL" clId="{EAC7DA20-E81C-4930-B8BD-AA4797D9B7AB}" dt="2021-12-09T10:14:12.552" v="13431" actId="2711"/>
          <ac:spMkLst>
            <pc:docMk/>
            <pc:sldMk cId="1732344777" sldId="268"/>
            <ac:spMk id="2" creationId="{6D47ADDD-8340-44C8-9FAD-F4EC337516E8}"/>
          </ac:spMkLst>
        </pc:spChg>
        <pc:spChg chg="mod">
          <ac:chgData name="Xing Xing (ENF)" userId="109372fa-277b-461c-8ff4-6d780d3602bd" providerId="ADAL" clId="{EAC7DA20-E81C-4930-B8BD-AA4797D9B7AB}" dt="2021-12-09T10:31:17.115" v="13721" actId="2711"/>
          <ac:spMkLst>
            <pc:docMk/>
            <pc:sldMk cId="1732344777" sldId="268"/>
            <ac:spMk id="3" creationId="{D019A0B4-8848-4E72-92AC-C88939C4A698}"/>
          </ac:spMkLst>
        </pc:spChg>
      </pc:sldChg>
      <pc:sldChg chg="modSp add modNotes modNotesTx">
        <pc:chgData name="Xing Xing (ENF)" userId="109372fa-277b-461c-8ff4-6d780d3602bd" providerId="ADAL" clId="{EAC7DA20-E81C-4930-B8BD-AA4797D9B7AB}" dt="2021-12-09T10:30:39.245" v="13714" actId="2711"/>
        <pc:sldMkLst>
          <pc:docMk/>
          <pc:sldMk cId="1058810991" sldId="270"/>
        </pc:sldMkLst>
        <pc:spChg chg="mod">
          <ac:chgData name="Xing Xing (ENF)" userId="109372fa-277b-461c-8ff4-6d780d3602bd" providerId="ADAL" clId="{EAC7DA20-E81C-4930-B8BD-AA4797D9B7AB}" dt="2021-12-09T10:13:23.517" v="13420" actId="2711"/>
          <ac:spMkLst>
            <pc:docMk/>
            <pc:sldMk cId="1058810991" sldId="270"/>
            <ac:spMk id="2" creationId="{D1FD3509-3BAA-4959-86B6-6B1068D49C1E}"/>
          </ac:spMkLst>
        </pc:spChg>
        <pc:spChg chg="mod">
          <ac:chgData name="Xing Xing (ENF)" userId="109372fa-277b-461c-8ff4-6d780d3602bd" providerId="ADAL" clId="{EAC7DA20-E81C-4930-B8BD-AA4797D9B7AB}" dt="2021-12-09T10:30:39.245" v="13714" actId="2711"/>
          <ac:spMkLst>
            <pc:docMk/>
            <pc:sldMk cId="1058810991" sldId="270"/>
            <ac:spMk id="3" creationId="{2A4F0A07-43A6-4412-8B7B-A00CBFDD114D}"/>
          </ac:spMkLst>
        </pc:spChg>
      </pc:sldChg>
      <pc:sldChg chg="modSp add">
        <pc:chgData name="Xing Xing (ENF)" userId="109372fa-277b-461c-8ff4-6d780d3602bd" providerId="ADAL" clId="{EAC7DA20-E81C-4930-B8BD-AA4797D9B7AB}" dt="2021-12-09T10:27:21.257" v="13673" actId="2711"/>
        <pc:sldMkLst>
          <pc:docMk/>
          <pc:sldMk cId="139274508" sldId="296"/>
        </pc:sldMkLst>
        <pc:spChg chg="mod">
          <ac:chgData name="Xing Xing (ENF)" userId="109372fa-277b-461c-8ff4-6d780d3602bd" providerId="ADAL" clId="{EAC7DA20-E81C-4930-B8BD-AA4797D9B7AB}" dt="2021-12-09T10:10:04.845" v="13380" actId="2711"/>
          <ac:spMkLst>
            <pc:docMk/>
            <pc:sldMk cId="139274508" sldId="296"/>
            <ac:spMk id="2" creationId="{BF2A07DD-EC61-466D-B655-40B70DAF26A6}"/>
          </ac:spMkLst>
        </pc:spChg>
        <pc:spChg chg="mod">
          <ac:chgData name="Xing Xing (ENF)" userId="109372fa-277b-461c-8ff4-6d780d3602bd" providerId="ADAL" clId="{EAC7DA20-E81C-4930-B8BD-AA4797D9B7AB}" dt="2021-12-09T10:27:21.257" v="13673" actId="2711"/>
          <ac:spMkLst>
            <pc:docMk/>
            <pc:sldMk cId="139274508" sldId="296"/>
            <ac:spMk id="3" creationId="{A985A2EC-7538-4483-9BAD-44F1EA045A40}"/>
          </ac:spMkLst>
        </pc:spChg>
      </pc:sldChg>
      <pc:sldChg chg="modSp add modNotes modNotesTx">
        <pc:chgData name="Xing Xing (ENF)" userId="109372fa-277b-461c-8ff4-6d780d3602bd" providerId="ADAL" clId="{EAC7DA20-E81C-4930-B8BD-AA4797D9B7AB}" dt="2021-12-09T10:27:26.783" v="13674" actId="2711"/>
        <pc:sldMkLst>
          <pc:docMk/>
          <pc:sldMk cId="374412041" sldId="297"/>
        </pc:sldMkLst>
        <pc:spChg chg="mod">
          <ac:chgData name="Xing Xing (ENF)" userId="109372fa-277b-461c-8ff4-6d780d3602bd" providerId="ADAL" clId="{EAC7DA20-E81C-4930-B8BD-AA4797D9B7AB}" dt="2021-12-09T10:10:15.501" v="13383" actId="2711"/>
          <ac:spMkLst>
            <pc:docMk/>
            <pc:sldMk cId="374412041" sldId="297"/>
            <ac:spMk id="2" creationId="{BF3E54B8-C945-4B07-9D11-A21225093E98}"/>
          </ac:spMkLst>
        </pc:spChg>
        <pc:spChg chg="mod">
          <ac:chgData name="Xing Xing (ENF)" userId="109372fa-277b-461c-8ff4-6d780d3602bd" providerId="ADAL" clId="{EAC7DA20-E81C-4930-B8BD-AA4797D9B7AB}" dt="2021-12-09T10:27:26.783" v="13674" actId="2711"/>
          <ac:spMkLst>
            <pc:docMk/>
            <pc:sldMk cId="374412041" sldId="297"/>
            <ac:spMk id="3" creationId="{7014B4B5-2936-4CD8-A1A4-3EC96CF4F71B}"/>
          </ac:spMkLst>
        </pc:spChg>
      </pc:sldChg>
      <pc:sldChg chg="modSp add modNotes modNotesTx">
        <pc:chgData name="Xing Xing (ENF)" userId="109372fa-277b-461c-8ff4-6d780d3602bd" providerId="ADAL" clId="{EAC7DA20-E81C-4930-B8BD-AA4797D9B7AB}" dt="2021-12-09T10:27:32.386" v="13675" actId="2711"/>
        <pc:sldMkLst>
          <pc:docMk/>
          <pc:sldMk cId="1373937115" sldId="298"/>
        </pc:sldMkLst>
        <pc:spChg chg="mod">
          <ac:chgData name="Xing Xing (ENF)" userId="109372fa-277b-461c-8ff4-6d780d3602bd" providerId="ADAL" clId="{EAC7DA20-E81C-4930-B8BD-AA4797D9B7AB}" dt="2021-12-09T10:10:21.622" v="13384" actId="2711"/>
          <ac:spMkLst>
            <pc:docMk/>
            <pc:sldMk cId="1373937115" sldId="298"/>
            <ac:spMk id="2" creationId="{61F20CF2-F795-4CD6-B051-F3E37C00F346}"/>
          </ac:spMkLst>
        </pc:spChg>
        <pc:spChg chg="mod">
          <ac:chgData name="Xing Xing (ENF)" userId="109372fa-277b-461c-8ff4-6d780d3602bd" providerId="ADAL" clId="{EAC7DA20-E81C-4930-B8BD-AA4797D9B7AB}" dt="2021-12-09T10:27:32.386" v="13675" actId="2711"/>
          <ac:spMkLst>
            <pc:docMk/>
            <pc:sldMk cId="1373937115" sldId="298"/>
            <ac:spMk id="3" creationId="{346882D9-4709-4C33-9EEE-7ECD7600DD70}"/>
          </ac:spMkLst>
        </pc:spChg>
      </pc:sldChg>
      <pc:sldChg chg="modSp add">
        <pc:chgData name="Xing Xing (ENF)" userId="109372fa-277b-461c-8ff4-6d780d3602bd" providerId="ADAL" clId="{EAC7DA20-E81C-4930-B8BD-AA4797D9B7AB}" dt="2021-12-09T10:27:36.998" v="13676" actId="2711"/>
        <pc:sldMkLst>
          <pc:docMk/>
          <pc:sldMk cId="664180579" sldId="299"/>
        </pc:sldMkLst>
        <pc:spChg chg="mod">
          <ac:chgData name="Xing Xing (ENF)" userId="109372fa-277b-461c-8ff4-6d780d3602bd" providerId="ADAL" clId="{EAC7DA20-E81C-4930-B8BD-AA4797D9B7AB}" dt="2021-12-09T10:10:25.765" v="13385" actId="2711"/>
          <ac:spMkLst>
            <pc:docMk/>
            <pc:sldMk cId="664180579" sldId="299"/>
            <ac:spMk id="2" creationId="{A654B9D8-CB82-438B-BB0D-FCEA2A4635CC}"/>
          </ac:spMkLst>
        </pc:spChg>
        <pc:spChg chg="mod">
          <ac:chgData name="Xing Xing (ENF)" userId="109372fa-277b-461c-8ff4-6d780d3602bd" providerId="ADAL" clId="{EAC7DA20-E81C-4930-B8BD-AA4797D9B7AB}" dt="2021-12-09T10:27:36.998" v="13676" actId="2711"/>
          <ac:spMkLst>
            <pc:docMk/>
            <pc:sldMk cId="664180579" sldId="299"/>
            <ac:spMk id="3" creationId="{AA4A253C-5D0C-4E79-A5E0-2858B0207CD5}"/>
          </ac:spMkLst>
        </pc:spChg>
      </pc:sldChg>
      <pc:sldChg chg="modSp add modNotes modNotesTx">
        <pc:chgData name="Xing Xing (ENF)" userId="109372fa-277b-461c-8ff4-6d780d3602bd" providerId="ADAL" clId="{EAC7DA20-E81C-4930-B8BD-AA4797D9B7AB}" dt="2021-12-09T10:28:10.364" v="13683" actId="2711"/>
        <pc:sldMkLst>
          <pc:docMk/>
          <pc:sldMk cId="2916937945" sldId="301"/>
        </pc:sldMkLst>
        <pc:spChg chg="mod">
          <ac:chgData name="Xing Xing (ENF)" userId="109372fa-277b-461c-8ff4-6d780d3602bd" providerId="ADAL" clId="{EAC7DA20-E81C-4930-B8BD-AA4797D9B7AB}" dt="2021-12-09T10:17:46.997" v="13509" actId="313"/>
          <ac:spMkLst>
            <pc:docMk/>
            <pc:sldMk cId="2916937945" sldId="301"/>
            <ac:spMk id="2" creationId="{6D314B49-0A96-4DA9-A2C6-2C80CD644A83}"/>
          </ac:spMkLst>
        </pc:spChg>
        <pc:spChg chg="mod">
          <ac:chgData name="Xing Xing (ENF)" userId="109372fa-277b-461c-8ff4-6d780d3602bd" providerId="ADAL" clId="{EAC7DA20-E81C-4930-B8BD-AA4797D9B7AB}" dt="2021-12-09T10:28:10.364" v="13683" actId="2711"/>
          <ac:spMkLst>
            <pc:docMk/>
            <pc:sldMk cId="2916937945" sldId="301"/>
            <ac:spMk id="3" creationId="{6E7D37C3-7543-429F-BDF5-80FAC9327AF2}"/>
          </ac:spMkLst>
        </pc:spChg>
      </pc:sldChg>
      <pc:sldChg chg="modSp add modNotes modNotesTx">
        <pc:chgData name="Xing Xing (ENF)" userId="109372fa-277b-461c-8ff4-6d780d3602bd" providerId="ADAL" clId="{EAC7DA20-E81C-4930-B8BD-AA4797D9B7AB}" dt="2021-12-09T10:28:15.388" v="13684" actId="2711"/>
        <pc:sldMkLst>
          <pc:docMk/>
          <pc:sldMk cId="39533271" sldId="302"/>
        </pc:sldMkLst>
        <pc:spChg chg="mod">
          <ac:chgData name="Xing Xing (ENF)" userId="109372fa-277b-461c-8ff4-6d780d3602bd" providerId="ADAL" clId="{EAC7DA20-E81C-4930-B8BD-AA4797D9B7AB}" dt="2021-12-09T10:10:55.056" v="13390" actId="2711"/>
          <ac:spMkLst>
            <pc:docMk/>
            <pc:sldMk cId="39533271" sldId="302"/>
            <ac:spMk id="2" creationId="{C1812D2E-D4E0-4695-8389-562A5286E34A}"/>
          </ac:spMkLst>
        </pc:spChg>
        <pc:spChg chg="mod">
          <ac:chgData name="Xing Xing (ENF)" userId="109372fa-277b-461c-8ff4-6d780d3602bd" providerId="ADAL" clId="{EAC7DA20-E81C-4930-B8BD-AA4797D9B7AB}" dt="2021-12-09T10:28:15.388" v="13684" actId="2711"/>
          <ac:spMkLst>
            <pc:docMk/>
            <pc:sldMk cId="39533271" sldId="302"/>
            <ac:spMk id="3" creationId="{6ECB6BDE-E96F-474F-88D2-B38D6F44E7A3}"/>
          </ac:spMkLst>
        </pc:spChg>
      </pc:sldChg>
      <pc:sldChg chg="modSp add modNotes modNotesTx">
        <pc:chgData name="Xing Xing (ENF)" userId="109372fa-277b-461c-8ff4-6d780d3602bd" providerId="ADAL" clId="{EAC7DA20-E81C-4930-B8BD-AA4797D9B7AB}" dt="2021-12-09T10:28:19.588" v="13685" actId="2711"/>
        <pc:sldMkLst>
          <pc:docMk/>
          <pc:sldMk cId="1081597313" sldId="303"/>
        </pc:sldMkLst>
        <pc:spChg chg="mod">
          <ac:chgData name="Xing Xing (ENF)" userId="109372fa-277b-461c-8ff4-6d780d3602bd" providerId="ADAL" clId="{EAC7DA20-E81C-4930-B8BD-AA4797D9B7AB}" dt="2021-12-09T10:11:00.193" v="13391" actId="2711"/>
          <ac:spMkLst>
            <pc:docMk/>
            <pc:sldMk cId="1081597313" sldId="303"/>
            <ac:spMk id="2" creationId="{6EE5AB5E-4D68-4386-B343-C7C2794FA843}"/>
          </ac:spMkLst>
        </pc:spChg>
        <pc:spChg chg="mod">
          <ac:chgData name="Xing Xing (ENF)" userId="109372fa-277b-461c-8ff4-6d780d3602bd" providerId="ADAL" clId="{EAC7DA20-E81C-4930-B8BD-AA4797D9B7AB}" dt="2021-12-09T10:28:19.588" v="13685" actId="2711"/>
          <ac:spMkLst>
            <pc:docMk/>
            <pc:sldMk cId="1081597313" sldId="303"/>
            <ac:spMk id="3" creationId="{2D2445B5-498F-41F7-9CCD-81BED6893B8E}"/>
          </ac:spMkLst>
        </pc:spChg>
      </pc:sldChg>
      <pc:sldChg chg="modSp add modNotes modNotesTx">
        <pc:chgData name="Xing Xing (ENF)" userId="109372fa-277b-461c-8ff4-6d780d3602bd" providerId="ADAL" clId="{EAC7DA20-E81C-4930-B8BD-AA4797D9B7AB}" dt="2021-12-09T10:28:43.963" v="13690" actId="2711"/>
        <pc:sldMkLst>
          <pc:docMk/>
          <pc:sldMk cId="2908066173" sldId="304"/>
        </pc:sldMkLst>
        <pc:spChg chg="mod">
          <ac:chgData name="Xing Xing (ENF)" userId="109372fa-277b-461c-8ff4-6d780d3602bd" providerId="ADAL" clId="{EAC7DA20-E81C-4930-B8BD-AA4797D9B7AB}" dt="2021-12-09T10:11:26.608" v="13397" actId="20577"/>
          <ac:spMkLst>
            <pc:docMk/>
            <pc:sldMk cId="2908066173" sldId="304"/>
            <ac:spMk id="2" creationId="{2F3C5CB2-B9E2-49E6-ADEF-960254285367}"/>
          </ac:spMkLst>
        </pc:spChg>
        <pc:spChg chg="mod">
          <ac:chgData name="Xing Xing (ENF)" userId="109372fa-277b-461c-8ff4-6d780d3602bd" providerId="ADAL" clId="{EAC7DA20-E81C-4930-B8BD-AA4797D9B7AB}" dt="2021-12-09T10:28:43.963" v="13690" actId="2711"/>
          <ac:spMkLst>
            <pc:docMk/>
            <pc:sldMk cId="2908066173" sldId="304"/>
            <ac:spMk id="3" creationId="{296967B9-E150-4525-B4A6-15A8D299F947}"/>
          </ac:spMkLst>
        </pc:spChg>
      </pc:sldChg>
      <pc:sldChg chg="modSp add">
        <pc:chgData name="Xing Xing (ENF)" userId="109372fa-277b-461c-8ff4-6d780d3602bd" providerId="ADAL" clId="{EAC7DA20-E81C-4930-B8BD-AA4797D9B7AB}" dt="2021-12-09T10:29:39.587" v="13703" actId="2711"/>
        <pc:sldMkLst>
          <pc:docMk/>
          <pc:sldMk cId="335807701" sldId="306"/>
        </pc:sldMkLst>
        <pc:spChg chg="mod">
          <ac:chgData name="Xing Xing (ENF)" userId="109372fa-277b-461c-8ff4-6d780d3602bd" providerId="ADAL" clId="{EAC7DA20-E81C-4930-B8BD-AA4797D9B7AB}" dt="2021-12-09T10:12:24.738" v="13408" actId="2711"/>
          <ac:spMkLst>
            <pc:docMk/>
            <pc:sldMk cId="335807701" sldId="306"/>
            <ac:spMk id="2" creationId="{B09A0A9F-DFFE-42D6-8C7E-E141064D90D6}"/>
          </ac:spMkLst>
        </pc:spChg>
        <pc:spChg chg="mod">
          <ac:chgData name="Xing Xing (ENF)" userId="109372fa-277b-461c-8ff4-6d780d3602bd" providerId="ADAL" clId="{EAC7DA20-E81C-4930-B8BD-AA4797D9B7AB}" dt="2021-12-09T10:29:39.587" v="13703" actId="2711"/>
          <ac:spMkLst>
            <pc:docMk/>
            <pc:sldMk cId="335807701" sldId="306"/>
            <ac:spMk id="3" creationId="{010378E9-1CD9-45A9-9D1F-A767CDEB162E}"/>
          </ac:spMkLst>
        </pc:spChg>
      </pc:sldChg>
      <pc:sldChg chg="modSp add">
        <pc:chgData name="Xing Xing (ENF)" userId="109372fa-277b-461c-8ff4-6d780d3602bd" providerId="ADAL" clId="{EAC7DA20-E81C-4930-B8BD-AA4797D9B7AB}" dt="2021-12-09T10:29:58.622" v="13707" actId="2711"/>
        <pc:sldMkLst>
          <pc:docMk/>
          <pc:sldMk cId="3586690850" sldId="307"/>
        </pc:sldMkLst>
        <pc:spChg chg="mod">
          <ac:chgData name="Xing Xing (ENF)" userId="109372fa-277b-461c-8ff4-6d780d3602bd" providerId="ADAL" clId="{EAC7DA20-E81C-4930-B8BD-AA4797D9B7AB}" dt="2021-12-09T10:12:39.893" v="13411" actId="2711"/>
          <ac:spMkLst>
            <pc:docMk/>
            <pc:sldMk cId="3586690850" sldId="307"/>
            <ac:spMk id="2" creationId="{67ACE9A4-6E31-4BD4-BE73-2BF71002858B}"/>
          </ac:spMkLst>
        </pc:spChg>
        <pc:spChg chg="mod">
          <ac:chgData name="Xing Xing (ENF)" userId="109372fa-277b-461c-8ff4-6d780d3602bd" providerId="ADAL" clId="{EAC7DA20-E81C-4930-B8BD-AA4797D9B7AB}" dt="2021-12-09T10:29:58.622" v="13707" actId="2711"/>
          <ac:spMkLst>
            <pc:docMk/>
            <pc:sldMk cId="3586690850" sldId="307"/>
            <ac:spMk id="4" creationId="{1BACBCE2-3461-4C63-9F2E-5004FEACFCA1}"/>
          </ac:spMkLst>
        </pc:spChg>
      </pc:sldChg>
      <pc:sldChg chg="modSp add modNotes modNotesTx">
        <pc:chgData name="Xing Xing (ENF)" userId="109372fa-277b-461c-8ff4-6d780d3602bd" providerId="ADAL" clId="{EAC7DA20-E81C-4930-B8BD-AA4797D9B7AB}" dt="2021-12-09T10:30:08.548" v="13709" actId="2711"/>
        <pc:sldMkLst>
          <pc:docMk/>
          <pc:sldMk cId="2725988845" sldId="309"/>
        </pc:sldMkLst>
        <pc:spChg chg="mod">
          <ac:chgData name="Xing Xing (ENF)" userId="109372fa-277b-461c-8ff4-6d780d3602bd" providerId="ADAL" clId="{EAC7DA20-E81C-4930-B8BD-AA4797D9B7AB}" dt="2021-12-09T10:12:49.979" v="13413" actId="2711"/>
          <ac:spMkLst>
            <pc:docMk/>
            <pc:sldMk cId="2725988845" sldId="309"/>
            <ac:spMk id="2" creationId="{2019B559-6964-4406-A2EA-A230172F96D1}"/>
          </ac:spMkLst>
        </pc:spChg>
        <pc:spChg chg="mod">
          <ac:chgData name="Xing Xing (ENF)" userId="109372fa-277b-461c-8ff4-6d780d3602bd" providerId="ADAL" clId="{EAC7DA20-E81C-4930-B8BD-AA4797D9B7AB}" dt="2021-12-09T10:30:08.548" v="13709" actId="2711"/>
          <ac:spMkLst>
            <pc:docMk/>
            <pc:sldMk cId="2725988845" sldId="309"/>
            <ac:spMk id="3" creationId="{B3816C2F-A426-44C0-96D0-4062A1073C58}"/>
          </ac:spMkLst>
        </pc:spChg>
      </pc:sldChg>
      <pc:sldChg chg="modSp add modNotes modNotesTx">
        <pc:chgData name="Xing Xing (ENF)" userId="109372fa-277b-461c-8ff4-6d780d3602bd" providerId="ADAL" clId="{EAC7DA20-E81C-4930-B8BD-AA4797D9B7AB}" dt="2021-12-09T10:30:13.818" v="13710" actId="2711"/>
        <pc:sldMkLst>
          <pc:docMk/>
          <pc:sldMk cId="1666962269" sldId="310"/>
        </pc:sldMkLst>
        <pc:spChg chg="mod">
          <ac:chgData name="Xing Xing (ENF)" userId="109372fa-277b-461c-8ff4-6d780d3602bd" providerId="ADAL" clId="{EAC7DA20-E81C-4930-B8BD-AA4797D9B7AB}" dt="2021-12-09T10:12:53.737" v="13414" actId="2711"/>
          <ac:spMkLst>
            <pc:docMk/>
            <pc:sldMk cId="1666962269" sldId="310"/>
            <ac:spMk id="2" creationId="{77FAE2D6-974E-4C6A-8653-047B3CF7AE4A}"/>
          </ac:spMkLst>
        </pc:spChg>
        <pc:spChg chg="mod">
          <ac:chgData name="Xing Xing (ENF)" userId="109372fa-277b-461c-8ff4-6d780d3602bd" providerId="ADAL" clId="{EAC7DA20-E81C-4930-B8BD-AA4797D9B7AB}" dt="2021-12-09T10:30:13.818" v="13710" actId="2711"/>
          <ac:spMkLst>
            <pc:docMk/>
            <pc:sldMk cId="1666962269" sldId="310"/>
            <ac:spMk id="3" creationId="{C49E4E60-C181-483D-A0EF-A487C629567E}"/>
          </ac:spMkLst>
        </pc:spChg>
      </pc:sldChg>
      <pc:sldChg chg="modSp add modNotes modNotesTx">
        <pc:chgData name="Xing Xing (ENF)" userId="109372fa-277b-461c-8ff4-6d780d3602bd" providerId="ADAL" clId="{EAC7DA20-E81C-4930-B8BD-AA4797D9B7AB}" dt="2021-12-09T10:19:27.911" v="13567" actId="313"/>
        <pc:sldMkLst>
          <pc:docMk/>
          <pc:sldMk cId="4129563509" sldId="311"/>
        </pc:sldMkLst>
        <pc:spChg chg="mod">
          <ac:chgData name="Xing Xing (ENF)" userId="109372fa-277b-461c-8ff4-6d780d3602bd" providerId="ADAL" clId="{EAC7DA20-E81C-4930-B8BD-AA4797D9B7AB}" dt="2021-12-09T10:12:59.018" v="13415" actId="2711"/>
          <ac:spMkLst>
            <pc:docMk/>
            <pc:sldMk cId="4129563509" sldId="311"/>
            <ac:spMk id="2" creationId="{CB0BB26B-ED7A-46E0-8806-4E04C2DE6D19}"/>
          </ac:spMkLst>
        </pc:spChg>
      </pc:sldChg>
      <pc:sldChg chg="delSp modSp modAnim">
        <pc:chgData name="Xing Xing (ENF)" userId="109372fa-277b-461c-8ff4-6d780d3602bd" providerId="ADAL" clId="{EAC7DA20-E81C-4930-B8BD-AA4797D9B7AB}" dt="2021-12-09T10:26:46.342" v="13667" actId="2711"/>
        <pc:sldMkLst>
          <pc:docMk/>
          <pc:sldMk cId="3605190973" sldId="313"/>
        </pc:sldMkLst>
        <pc:spChg chg="mod">
          <ac:chgData name="Xing Xing (ENF)" userId="109372fa-277b-461c-8ff4-6d780d3602bd" providerId="ADAL" clId="{EAC7DA20-E81C-4930-B8BD-AA4797D9B7AB}" dt="2021-12-09T10:26:46.342" v="13667" actId="2711"/>
          <ac:spMkLst>
            <pc:docMk/>
            <pc:sldMk cId="3605190973" sldId="313"/>
            <ac:spMk id="16" creationId="{7955F047-E8B3-484A-AC72-24D29FAB0800}"/>
          </ac:spMkLst>
        </pc:spChg>
        <pc:picChg chg="del">
          <ac:chgData name="Xing Xing (ENF)" userId="109372fa-277b-461c-8ff4-6d780d3602bd" providerId="ADAL" clId="{EAC7DA20-E81C-4930-B8BD-AA4797D9B7AB}" dt="2021-12-09T07:08:43.738" v="52" actId="478"/>
          <ac:picMkLst>
            <pc:docMk/>
            <pc:sldMk cId="3605190973" sldId="313"/>
            <ac:picMk id="13" creationId="{32A7BE77-08CE-43F6-9D14-ADD56013FF13}"/>
          </ac:picMkLst>
        </pc:picChg>
      </pc:sldChg>
      <pc:sldChg chg="ord">
        <pc:chgData name="Xing Xing (ENF)" userId="109372fa-277b-461c-8ff4-6d780d3602bd" providerId="ADAL" clId="{EAC7DA20-E81C-4930-B8BD-AA4797D9B7AB}" dt="2021-12-09T07:12:46.992" v="310"/>
        <pc:sldMkLst>
          <pc:docMk/>
          <pc:sldMk cId="3535495315" sldId="314"/>
        </pc:sldMkLst>
      </pc:sldChg>
      <pc:sldChg chg="modSp add modNotes modNotesTx">
        <pc:chgData name="Xing Xing (ENF)" userId="109372fa-277b-461c-8ff4-6d780d3602bd" providerId="ADAL" clId="{EAC7DA20-E81C-4930-B8BD-AA4797D9B7AB}" dt="2021-12-09T10:31:00.809" v="13718" actId="2711"/>
        <pc:sldMkLst>
          <pc:docMk/>
          <pc:sldMk cId="2696229444" sldId="315"/>
        </pc:sldMkLst>
        <pc:spChg chg="mod">
          <ac:chgData name="Xing Xing (ENF)" userId="109372fa-277b-461c-8ff4-6d780d3602bd" providerId="ADAL" clId="{EAC7DA20-E81C-4930-B8BD-AA4797D9B7AB}" dt="2021-12-09T10:13:41.883" v="13424" actId="2711"/>
          <ac:spMkLst>
            <pc:docMk/>
            <pc:sldMk cId="2696229444" sldId="315"/>
            <ac:spMk id="2" creationId="{66478983-00FC-4B61-895A-CAA1827008F1}"/>
          </ac:spMkLst>
        </pc:spChg>
        <pc:spChg chg="mod">
          <ac:chgData name="Xing Xing (ENF)" userId="109372fa-277b-461c-8ff4-6d780d3602bd" providerId="ADAL" clId="{EAC7DA20-E81C-4930-B8BD-AA4797D9B7AB}" dt="2021-12-09T10:31:00.809" v="13718" actId="2711"/>
          <ac:spMkLst>
            <pc:docMk/>
            <pc:sldMk cId="2696229444" sldId="315"/>
            <ac:spMk id="3" creationId="{CC18AB97-0539-416D-ABC6-D2AA7C12A003}"/>
          </ac:spMkLst>
        </pc:spChg>
      </pc:sldChg>
      <pc:sldChg chg="modSp modAnim modNotes modNotesTx">
        <pc:chgData name="Xing Xing (ENF)" userId="109372fa-277b-461c-8ff4-6d780d3602bd" providerId="ADAL" clId="{EAC7DA20-E81C-4930-B8BD-AA4797D9B7AB}" dt="2021-12-09T10:26:53.361" v="13668" actId="2711"/>
        <pc:sldMkLst>
          <pc:docMk/>
          <pc:sldMk cId="649414085" sldId="318"/>
        </pc:sldMkLst>
        <pc:spChg chg="mod">
          <ac:chgData name="Xing Xing (ENF)" userId="109372fa-277b-461c-8ff4-6d780d3602bd" providerId="ADAL" clId="{EAC7DA20-E81C-4930-B8BD-AA4797D9B7AB}" dt="2021-12-09T07:13:02.139" v="327" actId="20577"/>
          <ac:spMkLst>
            <pc:docMk/>
            <pc:sldMk cId="649414085" sldId="318"/>
            <ac:spMk id="2" creationId="{D557E6DD-8D07-4D63-B09A-4DD91E1D1F69}"/>
          </ac:spMkLst>
        </pc:spChg>
        <pc:spChg chg="mod">
          <ac:chgData name="Xing Xing (ENF)" userId="109372fa-277b-461c-8ff4-6d780d3602bd" providerId="ADAL" clId="{EAC7DA20-E81C-4930-B8BD-AA4797D9B7AB}" dt="2021-12-09T10:26:53.361" v="13668" actId="2711"/>
          <ac:spMkLst>
            <pc:docMk/>
            <pc:sldMk cId="649414085" sldId="318"/>
            <ac:spMk id="8" creationId="{B20BCEB6-A51F-4443-8F8D-17E4400A817A}"/>
          </ac:spMkLst>
        </pc:spChg>
      </pc:sldChg>
      <pc:sldChg chg="addSp modSp add modAnim modNotes modNotesTx">
        <pc:chgData name="Xing Xing (ENF)" userId="109372fa-277b-461c-8ff4-6d780d3602bd" providerId="ADAL" clId="{EAC7DA20-E81C-4930-B8BD-AA4797D9B7AB}" dt="2021-12-09T10:26:59.889" v="13669" actId="2711"/>
        <pc:sldMkLst>
          <pc:docMk/>
          <pc:sldMk cId="2003111401" sldId="319"/>
        </pc:sldMkLst>
        <pc:spChg chg="mod">
          <ac:chgData name="Xing Xing (ENF)" userId="109372fa-277b-461c-8ff4-6d780d3602bd" providerId="ADAL" clId="{EAC7DA20-E81C-4930-B8BD-AA4797D9B7AB}" dt="2021-12-09T10:09:44.737" v="13377" actId="2711"/>
          <ac:spMkLst>
            <pc:docMk/>
            <pc:sldMk cId="2003111401" sldId="319"/>
            <ac:spMk id="2" creationId="{D57315D6-D712-44AB-AE1F-33D689222676}"/>
          </ac:spMkLst>
        </pc:spChg>
        <pc:spChg chg="mod">
          <ac:chgData name="Xing Xing (ENF)" userId="109372fa-277b-461c-8ff4-6d780d3602bd" providerId="ADAL" clId="{EAC7DA20-E81C-4930-B8BD-AA4797D9B7AB}" dt="2021-12-09T10:26:59.889" v="13669" actId="2711"/>
          <ac:spMkLst>
            <pc:docMk/>
            <pc:sldMk cId="2003111401" sldId="319"/>
            <ac:spMk id="3" creationId="{CB1B325D-A1C6-4FFB-8D18-0AFEE4E6A94C}"/>
          </ac:spMkLst>
        </pc:spChg>
        <pc:picChg chg="add">
          <ac:chgData name="Xing Xing (ENF)" userId="109372fa-277b-461c-8ff4-6d780d3602bd" providerId="ADAL" clId="{EAC7DA20-E81C-4930-B8BD-AA4797D9B7AB}" dt="2021-12-09T07:20:01.943" v="1112"/>
          <ac:picMkLst>
            <pc:docMk/>
            <pc:sldMk cId="2003111401" sldId="319"/>
            <ac:picMk id="4" creationId="{C0716689-6127-4744-8496-99887B18531E}"/>
          </ac:picMkLst>
        </pc:picChg>
      </pc:sldChg>
      <pc:sldChg chg="modSp add ord">
        <pc:chgData name="Xing Xing (ENF)" userId="109372fa-277b-461c-8ff4-6d780d3602bd" providerId="ADAL" clId="{EAC7DA20-E81C-4930-B8BD-AA4797D9B7AB}" dt="2021-12-09T10:16:40.267" v="13470" actId="20577"/>
        <pc:sldMkLst>
          <pc:docMk/>
          <pc:sldMk cId="408227556" sldId="320"/>
        </pc:sldMkLst>
        <pc:spChg chg="mod">
          <ac:chgData name="Xing Xing (ENF)" userId="109372fa-277b-461c-8ff4-6d780d3602bd" providerId="ADAL" clId="{EAC7DA20-E81C-4930-B8BD-AA4797D9B7AB}" dt="2021-12-09T10:16:40.267" v="13470" actId="20577"/>
          <ac:spMkLst>
            <pc:docMk/>
            <pc:sldMk cId="408227556" sldId="320"/>
            <ac:spMk id="31745" creationId="{71DFD1DF-8AB0-234C-B9D4-8F1C6D7EBC02}"/>
          </ac:spMkLst>
        </pc:spChg>
        <pc:cxnChg chg="mod">
          <ac:chgData name="Xing Xing (ENF)" userId="109372fa-277b-461c-8ff4-6d780d3602bd" providerId="ADAL" clId="{EAC7DA20-E81C-4930-B8BD-AA4797D9B7AB}" dt="2021-12-09T07:17:00.736" v="783" actId="14100"/>
          <ac:cxnSpMkLst>
            <pc:docMk/>
            <pc:sldMk cId="408227556" sldId="320"/>
            <ac:cxnSpMk id="8" creationId="{A4E6C5DC-7289-C94B-8FE1-3F430725A2B6}"/>
          </ac:cxnSpMkLst>
        </pc:cxnChg>
      </pc:sldChg>
      <pc:sldChg chg="addSp modSp add modNotesTx">
        <pc:chgData name="Xing Xing (ENF)" userId="109372fa-277b-461c-8ff4-6d780d3602bd" providerId="ADAL" clId="{EAC7DA20-E81C-4930-B8BD-AA4797D9B7AB}" dt="2021-12-09T10:27:05.904" v="13670" actId="2711"/>
        <pc:sldMkLst>
          <pc:docMk/>
          <pc:sldMk cId="2843472415" sldId="321"/>
        </pc:sldMkLst>
        <pc:spChg chg="mod">
          <ac:chgData name="Xing Xing (ENF)" userId="109372fa-277b-461c-8ff4-6d780d3602bd" providerId="ADAL" clId="{EAC7DA20-E81C-4930-B8BD-AA4797D9B7AB}" dt="2021-12-09T10:09:53.341" v="13378" actId="2711"/>
          <ac:spMkLst>
            <pc:docMk/>
            <pc:sldMk cId="2843472415" sldId="321"/>
            <ac:spMk id="2" creationId="{D57315D6-D712-44AB-AE1F-33D689222676}"/>
          </ac:spMkLst>
        </pc:spChg>
        <pc:spChg chg="mod">
          <ac:chgData name="Xing Xing (ENF)" userId="109372fa-277b-461c-8ff4-6d780d3602bd" providerId="ADAL" clId="{EAC7DA20-E81C-4930-B8BD-AA4797D9B7AB}" dt="2021-12-09T10:27:05.904" v="13670" actId="2711"/>
          <ac:spMkLst>
            <pc:docMk/>
            <pc:sldMk cId="2843472415" sldId="321"/>
            <ac:spMk id="3" creationId="{CB1B325D-A1C6-4FFB-8D18-0AFEE4E6A94C}"/>
          </ac:spMkLst>
        </pc:spChg>
        <pc:picChg chg="add">
          <ac:chgData name="Xing Xing (ENF)" userId="109372fa-277b-461c-8ff4-6d780d3602bd" providerId="ADAL" clId="{EAC7DA20-E81C-4930-B8BD-AA4797D9B7AB}" dt="2021-12-09T07:21:59.643" v="1261"/>
          <ac:picMkLst>
            <pc:docMk/>
            <pc:sldMk cId="2843472415" sldId="321"/>
            <ac:picMk id="4" creationId="{572818EB-D471-4F0C-9B16-CEEC2DB3FBC8}"/>
          </ac:picMkLst>
        </pc:picChg>
        <pc:picChg chg="add">
          <ac:chgData name="Xing Xing (ENF)" userId="109372fa-277b-461c-8ff4-6d780d3602bd" providerId="ADAL" clId="{EAC7DA20-E81C-4930-B8BD-AA4797D9B7AB}" dt="2021-12-09T07:21:59.643" v="1261"/>
          <ac:picMkLst>
            <pc:docMk/>
            <pc:sldMk cId="2843472415" sldId="321"/>
            <ac:picMk id="5" creationId="{DE9D91AB-6A95-43C1-B050-E69C69890312}"/>
          </ac:picMkLst>
        </pc:picChg>
      </pc:sldChg>
      <pc:sldChg chg="addSp modSp add modAnim modNotes modNotesTx">
        <pc:chgData name="Xing Xing (ENF)" userId="109372fa-277b-461c-8ff4-6d780d3602bd" providerId="ADAL" clId="{EAC7DA20-E81C-4930-B8BD-AA4797D9B7AB}" dt="2021-12-09T10:27:14.786" v="13672" actId="2711"/>
        <pc:sldMkLst>
          <pc:docMk/>
          <pc:sldMk cId="604146821" sldId="322"/>
        </pc:sldMkLst>
        <pc:spChg chg="mod">
          <ac:chgData name="Xing Xing (ENF)" userId="109372fa-277b-461c-8ff4-6d780d3602bd" providerId="ADAL" clId="{EAC7DA20-E81C-4930-B8BD-AA4797D9B7AB}" dt="2021-12-09T10:09:58.235" v="13379" actId="2711"/>
          <ac:spMkLst>
            <pc:docMk/>
            <pc:sldMk cId="604146821" sldId="322"/>
            <ac:spMk id="2" creationId="{CB60B759-349D-42C7-B630-0867C7C93B55}"/>
          </ac:spMkLst>
        </pc:spChg>
        <pc:spChg chg="mod">
          <ac:chgData name="Xing Xing (ENF)" userId="109372fa-277b-461c-8ff4-6d780d3602bd" providerId="ADAL" clId="{EAC7DA20-E81C-4930-B8BD-AA4797D9B7AB}" dt="2021-12-09T10:27:11.409" v="13671" actId="2711"/>
          <ac:spMkLst>
            <pc:docMk/>
            <pc:sldMk cId="604146821" sldId="322"/>
            <ac:spMk id="3" creationId="{CD7A0F75-15AF-4901-8C15-D2F2D14FA97D}"/>
          </ac:spMkLst>
        </pc:spChg>
        <pc:spChg chg="add mod">
          <ac:chgData name="Xing Xing (ENF)" userId="109372fa-277b-461c-8ff4-6d780d3602bd" providerId="ADAL" clId="{EAC7DA20-E81C-4930-B8BD-AA4797D9B7AB}" dt="2021-12-09T10:27:14.786" v="13672" actId="2711"/>
          <ac:spMkLst>
            <pc:docMk/>
            <pc:sldMk cId="604146821" sldId="322"/>
            <ac:spMk id="4" creationId="{7F30A20B-350B-4C36-AD62-F80EAFBC6C35}"/>
          </ac:spMkLst>
        </pc:spChg>
        <pc:spChg chg="mod">
          <ac:chgData name="Xing Xing (ENF)" userId="109372fa-277b-461c-8ff4-6d780d3602bd" providerId="ADAL" clId="{EAC7DA20-E81C-4930-B8BD-AA4797D9B7AB}" dt="2021-12-09T07:24:26.645" v="1492" actId="20577"/>
          <ac:spMkLst>
            <pc:docMk/>
            <pc:sldMk cId="604146821" sldId="322"/>
            <ac:spMk id="7" creationId="{1630289E-3784-4990-8F8F-B5D944FDBC5F}"/>
          </ac:spMkLst>
        </pc:spChg>
        <pc:spChg chg="mod">
          <ac:chgData name="Xing Xing (ENF)" userId="109372fa-277b-461c-8ff4-6d780d3602bd" providerId="ADAL" clId="{EAC7DA20-E81C-4930-B8BD-AA4797D9B7AB}" dt="2021-12-09T07:24:19.666" v="1471" actId="1076"/>
          <ac:spMkLst>
            <pc:docMk/>
            <pc:sldMk cId="604146821" sldId="322"/>
            <ac:spMk id="9" creationId="{EEB354A0-A105-4E48-8A22-0805878E103A}"/>
          </ac:spMkLst>
        </pc:spChg>
        <pc:spChg chg="mod">
          <ac:chgData name="Xing Xing (ENF)" userId="109372fa-277b-461c-8ff4-6d780d3602bd" providerId="ADAL" clId="{EAC7DA20-E81C-4930-B8BD-AA4797D9B7AB}" dt="2021-12-09T07:24:33.366" v="1513" actId="20577"/>
          <ac:spMkLst>
            <pc:docMk/>
            <pc:sldMk cId="604146821" sldId="322"/>
            <ac:spMk id="12" creationId="{9DEA2565-2D5B-44A9-8375-D10441456C42}"/>
          </ac:spMkLst>
        </pc:spChg>
        <pc:spChg chg="mod">
          <ac:chgData name="Xing Xing (ENF)" userId="109372fa-277b-461c-8ff4-6d780d3602bd" providerId="ADAL" clId="{EAC7DA20-E81C-4930-B8BD-AA4797D9B7AB}" dt="2021-12-09T07:24:17.285" v="1470" actId="1076"/>
          <ac:spMkLst>
            <pc:docMk/>
            <pc:sldMk cId="604146821" sldId="322"/>
            <ac:spMk id="14" creationId="{4072DFBA-7DE3-4ECF-9C49-C419E6371FDA}"/>
          </ac:spMkLst>
        </pc:spChg>
        <pc:grpChg chg="add">
          <ac:chgData name="Xing Xing (ENF)" userId="109372fa-277b-461c-8ff4-6d780d3602bd" providerId="ADAL" clId="{EAC7DA20-E81C-4930-B8BD-AA4797D9B7AB}" dt="2021-12-09T07:23:41.947" v="1418"/>
          <ac:grpSpMkLst>
            <pc:docMk/>
            <pc:sldMk cId="604146821" sldId="322"/>
            <ac:grpSpMk id="5" creationId="{49F7F0B9-A110-43B6-8831-35DA541BDC3D}"/>
          </ac:grpSpMkLst>
        </pc:grpChg>
        <pc:grpChg chg="add">
          <ac:chgData name="Xing Xing (ENF)" userId="109372fa-277b-461c-8ff4-6d780d3602bd" providerId="ADAL" clId="{EAC7DA20-E81C-4930-B8BD-AA4797D9B7AB}" dt="2021-12-09T07:23:41.947" v="1418"/>
          <ac:grpSpMkLst>
            <pc:docMk/>
            <pc:sldMk cId="604146821" sldId="322"/>
            <ac:grpSpMk id="10" creationId="{0F77481B-6841-4AB6-B626-F9CD0766C5E9}"/>
          </ac:grpSpMkLst>
        </pc:grpChg>
      </pc:sldChg>
      <pc:sldChg chg="modSp add modAnim">
        <pc:chgData name="Xing Xing (ENF)" userId="109372fa-277b-461c-8ff4-6d780d3602bd" providerId="ADAL" clId="{EAC7DA20-E81C-4930-B8BD-AA4797D9B7AB}" dt="2021-12-09T10:29:53.743" v="13706" actId="2711"/>
        <pc:sldMkLst>
          <pc:docMk/>
          <pc:sldMk cId="3421217160" sldId="335"/>
        </pc:sldMkLst>
        <pc:spChg chg="mod">
          <ac:chgData name="Xing Xing (ENF)" userId="109372fa-277b-461c-8ff4-6d780d3602bd" providerId="ADAL" clId="{EAC7DA20-E81C-4930-B8BD-AA4797D9B7AB}" dt="2021-12-09T10:12:35.113" v="13410" actId="2711"/>
          <ac:spMkLst>
            <pc:docMk/>
            <pc:sldMk cId="3421217160" sldId="335"/>
            <ac:spMk id="2" creationId="{928B36CE-D90B-4B41-BDE0-EE89CFA43DF7}"/>
          </ac:spMkLst>
        </pc:spChg>
        <pc:spChg chg="mod">
          <ac:chgData name="Xing Xing (ENF)" userId="109372fa-277b-461c-8ff4-6d780d3602bd" providerId="ADAL" clId="{EAC7DA20-E81C-4930-B8BD-AA4797D9B7AB}" dt="2021-12-09T10:29:53.743" v="13706" actId="2711"/>
          <ac:spMkLst>
            <pc:docMk/>
            <pc:sldMk cId="3421217160" sldId="335"/>
            <ac:spMk id="3" creationId="{C9342E23-65CA-48CD-B596-4A694D997C17}"/>
          </ac:spMkLst>
        </pc:spChg>
        <pc:spChg chg="mod">
          <ac:chgData name="Xing Xing (ENF)" userId="109372fa-277b-461c-8ff4-6d780d3602bd" providerId="ADAL" clId="{EAC7DA20-E81C-4930-B8BD-AA4797D9B7AB}" dt="2021-12-09T10:29:50.372" v="13705" actId="2711"/>
          <ac:spMkLst>
            <pc:docMk/>
            <pc:sldMk cId="3421217160" sldId="335"/>
            <ac:spMk id="4" creationId="{9AC3841D-05DF-43EB-8CE4-CCE988AE83E8}"/>
          </ac:spMkLst>
        </pc:spChg>
      </pc:sldChg>
      <pc:sldChg chg="modSp add modAnim">
        <pc:chgData name="Xing Xing (ENF)" userId="109372fa-277b-461c-8ff4-6d780d3602bd" providerId="ADAL" clId="{EAC7DA20-E81C-4930-B8BD-AA4797D9B7AB}" dt="2021-12-09T10:19:32.529" v="13569" actId="313"/>
        <pc:sldMkLst>
          <pc:docMk/>
          <pc:sldMk cId="3568716694" sldId="336"/>
        </pc:sldMkLst>
        <pc:spChg chg="mod">
          <ac:chgData name="Xing Xing (ENF)" userId="109372fa-277b-461c-8ff4-6d780d3602bd" providerId="ADAL" clId="{EAC7DA20-E81C-4930-B8BD-AA4797D9B7AB}" dt="2021-12-09T10:13:08.682" v="13417" actId="2711"/>
          <ac:spMkLst>
            <pc:docMk/>
            <pc:sldMk cId="3568716694" sldId="336"/>
            <ac:spMk id="2" creationId="{928B36CE-D90B-4B41-BDE0-EE89CFA43DF7}"/>
          </ac:spMkLst>
        </pc:spChg>
        <pc:spChg chg="mod">
          <ac:chgData name="Xing Xing (ENF)" userId="109372fa-277b-461c-8ff4-6d780d3602bd" providerId="ADAL" clId="{EAC7DA20-E81C-4930-B8BD-AA4797D9B7AB}" dt="2021-12-09T10:19:31.870" v="13568" actId="313"/>
          <ac:spMkLst>
            <pc:docMk/>
            <pc:sldMk cId="3568716694" sldId="336"/>
            <ac:spMk id="3" creationId="{C9342E23-65CA-48CD-B596-4A694D997C17}"/>
          </ac:spMkLst>
        </pc:spChg>
        <pc:spChg chg="mod">
          <ac:chgData name="Xing Xing (ENF)" userId="109372fa-277b-461c-8ff4-6d780d3602bd" providerId="ADAL" clId="{EAC7DA20-E81C-4930-B8BD-AA4797D9B7AB}" dt="2021-12-09T10:19:32.529" v="13569" actId="313"/>
          <ac:spMkLst>
            <pc:docMk/>
            <pc:sldMk cId="3568716694" sldId="336"/>
            <ac:spMk id="4" creationId="{9AC3841D-05DF-43EB-8CE4-CCE988AE83E8}"/>
          </ac:spMkLst>
        </pc:spChg>
      </pc:sldChg>
      <pc:sldChg chg="modSp add modAnim">
        <pc:chgData name="Xing Xing (ENF)" userId="109372fa-277b-461c-8ff4-6d780d3602bd" providerId="ADAL" clId="{EAC7DA20-E81C-4930-B8BD-AA4797D9B7AB}" dt="2021-12-09T10:30:53.925" v="13717" actId="2711"/>
        <pc:sldMkLst>
          <pc:docMk/>
          <pc:sldMk cId="1887339952" sldId="337"/>
        </pc:sldMkLst>
        <pc:spChg chg="mod">
          <ac:chgData name="Xing Xing (ENF)" userId="109372fa-277b-461c-8ff4-6d780d3602bd" providerId="ADAL" clId="{EAC7DA20-E81C-4930-B8BD-AA4797D9B7AB}" dt="2021-12-09T10:13:36.425" v="13423" actId="2711"/>
          <ac:spMkLst>
            <pc:docMk/>
            <pc:sldMk cId="1887339952" sldId="337"/>
            <ac:spMk id="2" creationId="{928B36CE-D90B-4B41-BDE0-EE89CFA43DF7}"/>
          </ac:spMkLst>
        </pc:spChg>
        <pc:spChg chg="mod">
          <ac:chgData name="Xing Xing (ENF)" userId="109372fa-277b-461c-8ff4-6d780d3602bd" providerId="ADAL" clId="{EAC7DA20-E81C-4930-B8BD-AA4797D9B7AB}" dt="2021-12-09T10:30:48.713" v="13716" actId="2711"/>
          <ac:spMkLst>
            <pc:docMk/>
            <pc:sldMk cId="1887339952" sldId="337"/>
            <ac:spMk id="3" creationId="{C9342E23-65CA-48CD-B596-4A694D997C17}"/>
          </ac:spMkLst>
        </pc:spChg>
        <pc:spChg chg="mod">
          <ac:chgData name="Xing Xing (ENF)" userId="109372fa-277b-461c-8ff4-6d780d3602bd" providerId="ADAL" clId="{EAC7DA20-E81C-4930-B8BD-AA4797D9B7AB}" dt="2021-12-09T10:30:53.925" v="13717" actId="2711"/>
          <ac:spMkLst>
            <pc:docMk/>
            <pc:sldMk cId="1887339952" sldId="337"/>
            <ac:spMk id="4" creationId="{9AC3841D-05DF-43EB-8CE4-CCE988AE83E8}"/>
          </ac:spMkLst>
        </pc:spChg>
      </pc:sldChg>
      <pc:sldChg chg="modSp add modAnim">
        <pc:chgData name="Xing Xing (ENF)" userId="109372fa-277b-461c-8ff4-6d780d3602bd" providerId="ADAL" clId="{EAC7DA20-E81C-4930-B8BD-AA4797D9B7AB}" dt="2021-12-09T10:31:25.637" v="13723" actId="2711"/>
        <pc:sldMkLst>
          <pc:docMk/>
          <pc:sldMk cId="409541372" sldId="338"/>
        </pc:sldMkLst>
        <pc:spChg chg="mod">
          <ac:chgData name="Xing Xing (ENF)" userId="109372fa-277b-461c-8ff4-6d780d3602bd" providerId="ADAL" clId="{EAC7DA20-E81C-4930-B8BD-AA4797D9B7AB}" dt="2021-12-09T10:21:57.060" v="13639" actId="403"/>
          <ac:spMkLst>
            <pc:docMk/>
            <pc:sldMk cId="409541372" sldId="338"/>
            <ac:spMk id="2" creationId="{928B36CE-D90B-4B41-BDE0-EE89CFA43DF7}"/>
          </ac:spMkLst>
        </pc:spChg>
        <pc:spChg chg="mod">
          <ac:chgData name="Xing Xing (ENF)" userId="109372fa-277b-461c-8ff4-6d780d3602bd" providerId="ADAL" clId="{EAC7DA20-E81C-4930-B8BD-AA4797D9B7AB}" dt="2021-12-09T10:31:22.101" v="13722" actId="2711"/>
          <ac:spMkLst>
            <pc:docMk/>
            <pc:sldMk cId="409541372" sldId="338"/>
            <ac:spMk id="3" creationId="{C9342E23-65CA-48CD-B596-4A694D997C17}"/>
          </ac:spMkLst>
        </pc:spChg>
        <pc:spChg chg="mod">
          <ac:chgData name="Xing Xing (ENF)" userId="109372fa-277b-461c-8ff4-6d780d3602bd" providerId="ADAL" clId="{EAC7DA20-E81C-4930-B8BD-AA4797D9B7AB}" dt="2021-12-09T10:31:25.637" v="13723" actId="2711"/>
          <ac:spMkLst>
            <pc:docMk/>
            <pc:sldMk cId="409541372" sldId="338"/>
            <ac:spMk id="4" creationId="{9AC3841D-05DF-43EB-8CE4-CCE988AE83E8}"/>
          </ac:spMkLst>
        </pc:spChg>
        <pc:spChg chg="mod">
          <ac:chgData name="Xing Xing (ENF)" userId="109372fa-277b-461c-8ff4-6d780d3602bd" providerId="ADAL" clId="{EAC7DA20-E81C-4930-B8BD-AA4797D9B7AB}" dt="2021-12-09T10:20:14.008" v="13591" actId="313"/>
          <ac:spMkLst>
            <pc:docMk/>
            <pc:sldMk cId="409541372" sldId="338"/>
            <ac:spMk id="14" creationId="{BF9791AE-8066-4D62-8406-66EE71B7FD4D}"/>
          </ac:spMkLst>
        </pc:spChg>
        <pc:spChg chg="mod">
          <ac:chgData name="Xing Xing (ENF)" userId="109372fa-277b-461c-8ff4-6d780d3602bd" providerId="ADAL" clId="{EAC7DA20-E81C-4930-B8BD-AA4797D9B7AB}" dt="2021-12-09T10:20:14.521" v="13592" actId="313"/>
          <ac:spMkLst>
            <pc:docMk/>
            <pc:sldMk cId="409541372" sldId="338"/>
            <ac:spMk id="15" creationId="{E0895297-C816-4E46-BA53-1F62B3190ED9}"/>
          </ac:spMkLst>
        </pc:spChg>
      </pc:sldChg>
      <pc:sldChg chg="modSp add">
        <pc:chgData name="Xing Xing (ENF)" userId="109372fa-277b-461c-8ff4-6d780d3602bd" providerId="ADAL" clId="{EAC7DA20-E81C-4930-B8BD-AA4797D9B7AB}" dt="2021-12-09T10:27:54.314" v="13680" actId="2711"/>
        <pc:sldMkLst>
          <pc:docMk/>
          <pc:sldMk cId="3234899297" sldId="347"/>
        </pc:sldMkLst>
        <pc:spChg chg="mod">
          <ac:chgData name="Xing Xing (ENF)" userId="109372fa-277b-461c-8ff4-6d780d3602bd" providerId="ADAL" clId="{EAC7DA20-E81C-4930-B8BD-AA4797D9B7AB}" dt="2021-12-09T10:10:38.123" v="13387" actId="2711"/>
          <ac:spMkLst>
            <pc:docMk/>
            <pc:sldMk cId="3234899297" sldId="347"/>
            <ac:spMk id="2" creationId="{E6169AC3-BAB1-F348-8C6D-EE15A696B473}"/>
          </ac:spMkLst>
        </pc:spChg>
        <pc:spChg chg="mod">
          <ac:chgData name="Xing Xing (ENF)" userId="109372fa-277b-461c-8ff4-6d780d3602bd" providerId="ADAL" clId="{EAC7DA20-E81C-4930-B8BD-AA4797D9B7AB}" dt="2021-12-09T10:27:54.314" v="13680" actId="2711"/>
          <ac:spMkLst>
            <pc:docMk/>
            <pc:sldMk cId="3234899297" sldId="347"/>
            <ac:spMk id="3" creationId="{E95631D6-36A1-7849-AAD0-D707AA9C698F}"/>
          </ac:spMkLst>
        </pc:spChg>
        <pc:grpChg chg="mod">
          <ac:chgData name="Xing Xing (ENF)" userId="109372fa-277b-461c-8ff4-6d780d3602bd" providerId="ADAL" clId="{EAC7DA20-E81C-4930-B8BD-AA4797D9B7AB}" dt="2021-12-09T09:03:28.957" v="10903" actId="1036"/>
          <ac:grpSpMkLst>
            <pc:docMk/>
            <pc:sldMk cId="3234899297" sldId="347"/>
            <ac:grpSpMk id="4" creationId="{083FB95A-F044-4E3F-BA17-66A256698E20}"/>
          </ac:grpSpMkLst>
        </pc:grpChg>
        <pc:grpChg chg="mod">
          <ac:chgData name="Xing Xing (ENF)" userId="109372fa-277b-461c-8ff4-6d780d3602bd" providerId="ADAL" clId="{EAC7DA20-E81C-4930-B8BD-AA4797D9B7AB}" dt="2021-12-09T09:03:28.957" v="10903" actId="1036"/>
          <ac:grpSpMkLst>
            <pc:docMk/>
            <pc:sldMk cId="3234899297" sldId="347"/>
            <ac:grpSpMk id="8" creationId="{E8CE9A6F-7607-4D1B-B88B-0D2578E5BE4F}"/>
          </ac:grpSpMkLst>
        </pc:grpChg>
      </pc:sldChg>
      <pc:sldChg chg="modSp add modAnim modNotes modNotesTx">
        <pc:chgData name="Xing Xing (ENF)" userId="109372fa-277b-461c-8ff4-6d780d3602bd" providerId="ADAL" clId="{EAC7DA20-E81C-4930-B8BD-AA4797D9B7AB}" dt="2021-12-09T10:28:04.054" v="13682" actId="2711"/>
        <pc:sldMkLst>
          <pc:docMk/>
          <pc:sldMk cId="2087677212" sldId="349"/>
        </pc:sldMkLst>
        <pc:spChg chg="mod">
          <ac:chgData name="Xing Xing (ENF)" userId="109372fa-277b-461c-8ff4-6d780d3602bd" providerId="ADAL" clId="{EAC7DA20-E81C-4930-B8BD-AA4797D9B7AB}" dt="2021-12-09T10:10:43.554" v="13388" actId="2711"/>
          <ac:spMkLst>
            <pc:docMk/>
            <pc:sldMk cId="2087677212" sldId="349"/>
            <ac:spMk id="2" creationId="{928B36CE-D90B-4B41-BDE0-EE89CFA43DF7}"/>
          </ac:spMkLst>
        </pc:spChg>
        <pc:spChg chg="mod">
          <ac:chgData name="Xing Xing (ENF)" userId="109372fa-277b-461c-8ff4-6d780d3602bd" providerId="ADAL" clId="{EAC7DA20-E81C-4930-B8BD-AA4797D9B7AB}" dt="2021-12-09T10:28:00.365" v="13681" actId="2711"/>
          <ac:spMkLst>
            <pc:docMk/>
            <pc:sldMk cId="2087677212" sldId="349"/>
            <ac:spMk id="4" creationId="{9AC3841D-05DF-43EB-8CE4-CCE988AE83E8}"/>
          </ac:spMkLst>
        </pc:spChg>
        <pc:spChg chg="mod">
          <ac:chgData name="Xing Xing (ENF)" userId="109372fa-277b-461c-8ff4-6d780d3602bd" providerId="ADAL" clId="{EAC7DA20-E81C-4930-B8BD-AA4797D9B7AB}" dt="2021-12-09T10:28:04.054" v="13682" actId="2711"/>
          <ac:spMkLst>
            <pc:docMk/>
            <pc:sldMk cId="2087677212" sldId="349"/>
            <ac:spMk id="12" creationId="{B1AFE86A-138C-4F7D-A32E-44A235B23371}"/>
          </ac:spMkLst>
        </pc:spChg>
      </pc:sldChg>
      <pc:sldChg chg="modSp add modAnim">
        <pc:chgData name="Xing Xing (ENF)" userId="109372fa-277b-461c-8ff4-6d780d3602bd" providerId="ADAL" clId="{EAC7DA20-E81C-4930-B8BD-AA4797D9B7AB}" dt="2021-12-09T10:32:11.435" v="13732" actId="2711"/>
        <pc:sldMkLst>
          <pc:docMk/>
          <pc:sldMk cId="2735892452" sldId="350"/>
        </pc:sldMkLst>
        <pc:spChg chg="mod">
          <ac:chgData name="Xing Xing (ENF)" userId="109372fa-277b-461c-8ff4-6d780d3602bd" providerId="ADAL" clId="{EAC7DA20-E81C-4930-B8BD-AA4797D9B7AB}" dt="2021-12-09T10:22:32.999" v="13643" actId="2711"/>
          <ac:spMkLst>
            <pc:docMk/>
            <pc:sldMk cId="2735892452" sldId="350"/>
            <ac:spMk id="2" creationId="{6FC21725-682A-9D46-AE20-A1EF378927F8}"/>
          </ac:spMkLst>
        </pc:spChg>
        <pc:spChg chg="mod">
          <ac:chgData name="Xing Xing (ENF)" userId="109372fa-277b-461c-8ff4-6d780d3602bd" providerId="ADAL" clId="{EAC7DA20-E81C-4930-B8BD-AA4797D9B7AB}" dt="2021-12-09T10:32:11.435" v="13732" actId="2711"/>
          <ac:spMkLst>
            <pc:docMk/>
            <pc:sldMk cId="2735892452" sldId="350"/>
            <ac:spMk id="3" creationId="{C4D78A4C-462D-6F48-8628-08636B814D54}"/>
          </ac:spMkLst>
        </pc:spChg>
      </pc:sldChg>
      <pc:sldChg chg="modSp add modAnim">
        <pc:chgData name="Xing Xing (ENF)" userId="109372fa-277b-461c-8ff4-6d780d3602bd" providerId="ADAL" clId="{EAC7DA20-E81C-4930-B8BD-AA4797D9B7AB}" dt="2021-12-09T10:32:15.666" v="13733" actId="2711"/>
        <pc:sldMkLst>
          <pc:docMk/>
          <pc:sldMk cId="416289008" sldId="352"/>
        </pc:sldMkLst>
        <pc:spChg chg="mod">
          <ac:chgData name="Xing Xing (ENF)" userId="109372fa-277b-461c-8ff4-6d780d3602bd" providerId="ADAL" clId="{EAC7DA20-E81C-4930-B8BD-AA4797D9B7AB}" dt="2021-12-09T10:22:39.651" v="13644" actId="2711"/>
          <ac:spMkLst>
            <pc:docMk/>
            <pc:sldMk cId="416289008" sldId="352"/>
            <ac:spMk id="2" creationId="{F845BAAF-43C9-7043-9625-30D638E60A51}"/>
          </ac:spMkLst>
        </pc:spChg>
        <pc:spChg chg="mod">
          <ac:chgData name="Xing Xing (ENF)" userId="109372fa-277b-461c-8ff4-6d780d3602bd" providerId="ADAL" clId="{EAC7DA20-E81C-4930-B8BD-AA4797D9B7AB}" dt="2021-12-09T10:32:15.666" v="13733" actId="2711"/>
          <ac:spMkLst>
            <pc:docMk/>
            <pc:sldMk cId="416289008" sldId="352"/>
            <ac:spMk id="3" creationId="{68565E75-797B-E34B-A719-83A7D15DA2E5}"/>
          </ac:spMkLst>
        </pc:spChg>
      </pc:sldChg>
      <pc:sldChg chg="modSp add modAnim">
        <pc:chgData name="Xing Xing (ENF)" userId="109372fa-277b-461c-8ff4-6d780d3602bd" providerId="ADAL" clId="{EAC7DA20-E81C-4930-B8BD-AA4797D9B7AB}" dt="2021-12-09T10:32:31.246" v="13748" actId="2711"/>
        <pc:sldMkLst>
          <pc:docMk/>
          <pc:sldMk cId="237292201" sldId="357"/>
        </pc:sldMkLst>
        <pc:spChg chg="mod">
          <ac:chgData name="Xing Xing (ENF)" userId="109372fa-277b-461c-8ff4-6d780d3602bd" providerId="ADAL" clId="{EAC7DA20-E81C-4930-B8BD-AA4797D9B7AB}" dt="2021-12-09T10:22:44.266" v="13645" actId="2711"/>
          <ac:spMkLst>
            <pc:docMk/>
            <pc:sldMk cId="237292201" sldId="357"/>
            <ac:spMk id="2" creationId="{928B36CE-D90B-4B41-BDE0-EE89CFA43DF7}"/>
          </ac:spMkLst>
        </pc:spChg>
        <pc:spChg chg="mod">
          <ac:chgData name="Xing Xing (ENF)" userId="109372fa-277b-461c-8ff4-6d780d3602bd" providerId="ADAL" clId="{EAC7DA20-E81C-4930-B8BD-AA4797D9B7AB}" dt="2021-12-09T10:32:19.785" v="13734" actId="2711"/>
          <ac:spMkLst>
            <pc:docMk/>
            <pc:sldMk cId="237292201" sldId="357"/>
            <ac:spMk id="3" creationId="{C9342E23-65CA-48CD-B596-4A694D997C17}"/>
          </ac:spMkLst>
        </pc:spChg>
        <pc:spChg chg="mod">
          <ac:chgData name="Xing Xing (ENF)" userId="109372fa-277b-461c-8ff4-6d780d3602bd" providerId="ADAL" clId="{EAC7DA20-E81C-4930-B8BD-AA4797D9B7AB}" dt="2021-12-09T10:32:31.246" v="13748" actId="2711"/>
          <ac:spMkLst>
            <pc:docMk/>
            <pc:sldMk cId="237292201" sldId="357"/>
            <ac:spMk id="4" creationId="{9AC3841D-05DF-43EB-8CE4-CCE988AE83E8}"/>
          </ac:spMkLst>
        </pc:spChg>
      </pc:sldChg>
      <pc:sldChg chg="addSp delSp modSp add modAnim">
        <pc:chgData name="Xing Xing (ENF)" userId="109372fa-277b-461c-8ff4-6d780d3602bd" providerId="ADAL" clId="{EAC7DA20-E81C-4930-B8BD-AA4797D9B7AB}" dt="2021-12-09T10:32:01.188" v="13730" actId="2711"/>
        <pc:sldMkLst>
          <pc:docMk/>
          <pc:sldMk cId="3872106591" sldId="358"/>
        </pc:sldMkLst>
        <pc:spChg chg="mod">
          <ac:chgData name="Xing Xing (ENF)" userId="109372fa-277b-461c-8ff4-6d780d3602bd" providerId="ADAL" clId="{EAC7DA20-E81C-4930-B8BD-AA4797D9B7AB}" dt="2021-12-09T10:22:23.214" v="13641" actId="2711"/>
          <ac:spMkLst>
            <pc:docMk/>
            <pc:sldMk cId="3872106591" sldId="358"/>
            <ac:spMk id="2" creationId="{5EA26D2C-05CF-CD44-8117-3A20CB136D3D}"/>
          </ac:spMkLst>
        </pc:spChg>
        <pc:spChg chg="mod">
          <ac:chgData name="Xing Xing (ENF)" userId="109372fa-277b-461c-8ff4-6d780d3602bd" providerId="ADAL" clId="{EAC7DA20-E81C-4930-B8BD-AA4797D9B7AB}" dt="2021-12-09T10:32:01.188" v="13730" actId="2711"/>
          <ac:spMkLst>
            <pc:docMk/>
            <pc:sldMk cId="3872106591" sldId="358"/>
            <ac:spMk id="3" creationId="{3907B4D6-D876-004C-993E-574559E75F9A}"/>
          </ac:spMkLst>
        </pc:spChg>
        <pc:spChg chg="del">
          <ac:chgData name="Xing Xing (ENF)" userId="109372fa-277b-461c-8ff4-6d780d3602bd" providerId="ADAL" clId="{EAC7DA20-E81C-4930-B8BD-AA4797D9B7AB}" dt="2021-12-09T08:45:37.662" v="8797"/>
          <ac:spMkLst>
            <pc:docMk/>
            <pc:sldMk cId="3872106591" sldId="358"/>
            <ac:spMk id="8" creationId="{5BEBB63B-48D4-D54D-8070-7E7333172CCA}"/>
          </ac:spMkLst>
        </pc:spChg>
        <pc:spChg chg="del">
          <ac:chgData name="Xing Xing (ENF)" userId="109372fa-277b-461c-8ff4-6d780d3602bd" providerId="ADAL" clId="{EAC7DA20-E81C-4930-B8BD-AA4797D9B7AB}" dt="2021-12-09T08:45:37.662" v="8797"/>
          <ac:spMkLst>
            <pc:docMk/>
            <pc:sldMk cId="3872106591" sldId="358"/>
            <ac:spMk id="12" creationId="{48B2515A-F1DD-9F40-AE76-3B03CC20017C}"/>
          </ac:spMkLst>
        </pc:spChg>
        <pc:spChg chg="del">
          <ac:chgData name="Xing Xing (ENF)" userId="109372fa-277b-461c-8ff4-6d780d3602bd" providerId="ADAL" clId="{EAC7DA20-E81C-4930-B8BD-AA4797D9B7AB}" dt="2021-12-09T08:45:37.662" v="8797"/>
          <ac:spMkLst>
            <pc:docMk/>
            <pc:sldMk cId="3872106591" sldId="358"/>
            <ac:spMk id="14" creationId="{F7295AC8-AC31-DD49-AB7E-2730076B646E}"/>
          </ac:spMkLst>
        </pc:spChg>
        <pc:grpChg chg="add">
          <ac:chgData name="Xing Xing (ENF)" userId="109372fa-277b-461c-8ff4-6d780d3602bd" providerId="ADAL" clId="{EAC7DA20-E81C-4930-B8BD-AA4797D9B7AB}" dt="2021-12-09T08:45:56.952" v="8800"/>
          <ac:grpSpMkLst>
            <pc:docMk/>
            <pc:sldMk cId="3872106591" sldId="358"/>
            <ac:grpSpMk id="15" creationId="{521A8E5A-4AD8-480A-9536-5CDF70D0C2B7}"/>
          </ac:grpSpMkLst>
        </pc:grpChg>
        <pc:grpChg chg="add">
          <ac:chgData name="Xing Xing (ENF)" userId="109372fa-277b-461c-8ff4-6d780d3602bd" providerId="ADAL" clId="{EAC7DA20-E81C-4930-B8BD-AA4797D9B7AB}" dt="2021-12-09T08:45:56.952" v="8800"/>
          <ac:grpSpMkLst>
            <pc:docMk/>
            <pc:sldMk cId="3872106591" sldId="358"/>
            <ac:grpSpMk id="18" creationId="{92C87394-1F64-41C9-8E9D-B6FE5C6D5917}"/>
          </ac:grpSpMkLst>
        </pc:grpChg>
        <pc:picChg chg="del">
          <ac:chgData name="Xing Xing (ENF)" userId="109372fa-277b-461c-8ff4-6d780d3602bd" providerId="ADAL" clId="{EAC7DA20-E81C-4930-B8BD-AA4797D9B7AB}" dt="2021-12-09T08:45:37.662" v="8797"/>
          <ac:picMkLst>
            <pc:docMk/>
            <pc:sldMk cId="3872106591" sldId="358"/>
            <ac:picMk id="7" creationId="{360D4C16-4E8D-DB4B-A2EE-A9B850100160}"/>
          </ac:picMkLst>
        </pc:picChg>
        <pc:picChg chg="add">
          <ac:chgData name="Xing Xing (ENF)" userId="109372fa-277b-461c-8ff4-6d780d3602bd" providerId="ADAL" clId="{EAC7DA20-E81C-4930-B8BD-AA4797D9B7AB}" dt="2021-12-09T08:45:56.952" v="8800"/>
          <ac:picMkLst>
            <pc:docMk/>
            <pc:sldMk cId="3872106591" sldId="358"/>
            <ac:picMk id="10" creationId="{EB87C4A1-335A-42CB-BE53-82F70CA9A982}"/>
          </ac:picMkLst>
        </pc:picChg>
        <pc:picChg chg="del">
          <ac:chgData name="Xing Xing (ENF)" userId="109372fa-277b-461c-8ff4-6d780d3602bd" providerId="ADAL" clId="{EAC7DA20-E81C-4930-B8BD-AA4797D9B7AB}" dt="2021-12-09T08:45:37.662" v="8797"/>
          <ac:picMkLst>
            <pc:docMk/>
            <pc:sldMk cId="3872106591" sldId="358"/>
            <ac:picMk id="11" creationId="{B468D3EC-9378-2340-B19A-124BE425F2DC}"/>
          </ac:picMkLst>
        </pc:picChg>
        <pc:picChg chg="del">
          <ac:chgData name="Xing Xing (ENF)" userId="109372fa-277b-461c-8ff4-6d780d3602bd" providerId="ADAL" clId="{EAC7DA20-E81C-4930-B8BD-AA4797D9B7AB}" dt="2021-12-09T08:45:37.662" v="8797"/>
          <ac:picMkLst>
            <pc:docMk/>
            <pc:sldMk cId="3872106591" sldId="358"/>
            <ac:picMk id="13" creationId="{730D64BC-AAC4-0A42-BED5-6A905CD42023}"/>
          </ac:picMkLst>
        </pc:picChg>
      </pc:sldChg>
      <pc:sldChg chg="modSp add modNotes modNotesTx">
        <pc:chgData name="Xing Xing (ENF)" userId="109372fa-277b-461c-8ff4-6d780d3602bd" providerId="ADAL" clId="{EAC7DA20-E81C-4930-B8BD-AA4797D9B7AB}" dt="2021-12-09T10:31:33.606" v="13724" actId="2711"/>
        <pc:sldMkLst>
          <pc:docMk/>
          <pc:sldMk cId="3469216300" sldId="360"/>
        </pc:sldMkLst>
        <pc:spChg chg="mod">
          <ac:chgData name="Xing Xing (ENF)" userId="109372fa-277b-461c-8ff4-6d780d3602bd" providerId="ADAL" clId="{EAC7DA20-E81C-4930-B8BD-AA4797D9B7AB}" dt="2021-12-09T10:14:22.382" v="13433" actId="2711"/>
          <ac:spMkLst>
            <pc:docMk/>
            <pc:sldMk cId="3469216300" sldId="360"/>
            <ac:spMk id="2" creationId="{66478983-00FC-4B61-895A-CAA1827008F1}"/>
          </ac:spMkLst>
        </pc:spChg>
        <pc:spChg chg="mod">
          <ac:chgData name="Xing Xing (ENF)" userId="109372fa-277b-461c-8ff4-6d780d3602bd" providerId="ADAL" clId="{EAC7DA20-E81C-4930-B8BD-AA4797D9B7AB}" dt="2021-12-09T10:31:33.606" v="13724" actId="2711"/>
          <ac:spMkLst>
            <pc:docMk/>
            <pc:sldMk cId="3469216300" sldId="360"/>
            <ac:spMk id="3" creationId="{CC18AB97-0539-416D-ABC6-D2AA7C12A003}"/>
          </ac:spMkLst>
        </pc:spChg>
      </pc:sldChg>
      <pc:sldChg chg="modSp add">
        <pc:chgData name="Xing Xing (ENF)" userId="109372fa-277b-461c-8ff4-6d780d3602bd" providerId="ADAL" clId="{EAC7DA20-E81C-4930-B8BD-AA4797D9B7AB}" dt="2021-12-09T10:14:30.278" v="13435" actId="20577"/>
        <pc:sldMkLst>
          <pc:docMk/>
          <pc:sldMk cId="2216680129" sldId="361"/>
        </pc:sldMkLst>
        <pc:spChg chg="mod">
          <ac:chgData name="Xing Xing (ENF)" userId="109372fa-277b-461c-8ff4-6d780d3602bd" providerId="ADAL" clId="{EAC7DA20-E81C-4930-B8BD-AA4797D9B7AB}" dt="2021-12-09T10:14:30.278" v="13435" actId="20577"/>
          <ac:spMkLst>
            <pc:docMk/>
            <pc:sldMk cId="2216680129" sldId="361"/>
            <ac:spMk id="2" creationId="{741299FF-DBC5-8D45-B93E-FC90E07EF44B}"/>
          </ac:spMkLst>
        </pc:spChg>
      </pc:sldChg>
      <pc:sldChg chg="modSp add">
        <pc:chgData name="Xing Xing (ENF)" userId="109372fa-277b-461c-8ff4-6d780d3602bd" providerId="ADAL" clId="{EAC7DA20-E81C-4930-B8BD-AA4797D9B7AB}" dt="2021-12-09T10:14:37.704" v="13437" actId="20577"/>
        <pc:sldMkLst>
          <pc:docMk/>
          <pc:sldMk cId="4171906721" sldId="362"/>
        </pc:sldMkLst>
        <pc:spChg chg="mod">
          <ac:chgData name="Xing Xing (ENF)" userId="109372fa-277b-461c-8ff4-6d780d3602bd" providerId="ADAL" clId="{EAC7DA20-E81C-4930-B8BD-AA4797D9B7AB}" dt="2021-12-09T10:14:37.704" v="13437" actId="20577"/>
          <ac:spMkLst>
            <pc:docMk/>
            <pc:sldMk cId="4171906721" sldId="362"/>
            <ac:spMk id="2" creationId="{18959C1E-3467-0640-9A26-0CFB9CE45018}"/>
          </ac:spMkLst>
        </pc:spChg>
      </pc:sldChg>
      <pc:sldChg chg="modSp add">
        <pc:chgData name="Xing Xing (ENF)" userId="109372fa-277b-461c-8ff4-6d780d3602bd" providerId="ADAL" clId="{EAC7DA20-E81C-4930-B8BD-AA4797D9B7AB}" dt="2021-12-09T10:27:45.412" v="13678" actId="20577"/>
        <pc:sldMkLst>
          <pc:docMk/>
          <pc:sldMk cId="4111017470" sldId="368"/>
        </pc:sldMkLst>
        <pc:spChg chg="mod">
          <ac:chgData name="Xing Xing (ENF)" userId="109372fa-277b-461c-8ff4-6d780d3602bd" providerId="ADAL" clId="{EAC7DA20-E81C-4930-B8BD-AA4797D9B7AB}" dt="2021-12-09T10:10:30.758" v="13386" actId="2711"/>
          <ac:spMkLst>
            <pc:docMk/>
            <pc:sldMk cId="4111017470" sldId="368"/>
            <ac:spMk id="2" creationId="{DB95D63D-109B-422D-A775-36C5C03BC4BB}"/>
          </ac:spMkLst>
        </pc:spChg>
        <pc:spChg chg="mod">
          <ac:chgData name="Xing Xing (ENF)" userId="109372fa-277b-461c-8ff4-6d780d3602bd" providerId="ADAL" clId="{EAC7DA20-E81C-4930-B8BD-AA4797D9B7AB}" dt="2021-12-09T10:27:45.412" v="13678" actId="20577"/>
          <ac:spMkLst>
            <pc:docMk/>
            <pc:sldMk cId="4111017470" sldId="368"/>
            <ac:spMk id="3" creationId="{0A8EE9F4-4DB2-4FFE-B983-F469B24CCC90}"/>
          </ac:spMkLst>
        </pc:spChg>
      </pc:sldChg>
      <pc:sldChg chg="modSp add">
        <pc:chgData name="Xing Xing (ENF)" userId="109372fa-277b-461c-8ff4-6d780d3602bd" providerId="ADAL" clId="{EAC7DA20-E81C-4930-B8BD-AA4797D9B7AB}" dt="2021-12-09T10:30:43.548" v="13715" actId="2711"/>
        <pc:sldMkLst>
          <pc:docMk/>
          <pc:sldMk cId="425416939" sldId="369"/>
        </pc:sldMkLst>
        <pc:spChg chg="mod">
          <ac:chgData name="Xing Xing (ENF)" userId="109372fa-277b-461c-8ff4-6d780d3602bd" providerId="ADAL" clId="{EAC7DA20-E81C-4930-B8BD-AA4797D9B7AB}" dt="2021-12-09T10:13:27.162" v="13421" actId="2711"/>
          <ac:spMkLst>
            <pc:docMk/>
            <pc:sldMk cId="425416939" sldId="369"/>
            <ac:spMk id="2" creationId="{D8673A8A-E9AA-4A05-B025-60117060DD6A}"/>
          </ac:spMkLst>
        </pc:spChg>
        <pc:spChg chg="mod">
          <ac:chgData name="Xing Xing (ENF)" userId="109372fa-277b-461c-8ff4-6d780d3602bd" providerId="ADAL" clId="{EAC7DA20-E81C-4930-B8BD-AA4797D9B7AB}" dt="2021-12-09T10:30:43.548" v="13715" actId="2711"/>
          <ac:spMkLst>
            <pc:docMk/>
            <pc:sldMk cId="425416939" sldId="369"/>
            <ac:spMk id="3" creationId="{E4623C34-7BB2-437B-BCCB-0469D40FC706}"/>
          </ac:spMkLst>
        </pc:spChg>
      </pc:sldChg>
      <pc:sldChg chg="modSp add">
        <pc:chgData name="Xing Xing (ENF)" userId="109372fa-277b-461c-8ff4-6d780d3602bd" providerId="ADAL" clId="{EAC7DA20-E81C-4930-B8BD-AA4797D9B7AB}" dt="2021-12-09T10:31:12.539" v="13720" actId="2711"/>
        <pc:sldMkLst>
          <pc:docMk/>
          <pc:sldMk cId="2107568735" sldId="371"/>
        </pc:sldMkLst>
        <pc:spChg chg="mod">
          <ac:chgData name="Xing Xing (ENF)" userId="109372fa-277b-461c-8ff4-6d780d3602bd" providerId="ADAL" clId="{EAC7DA20-E81C-4930-B8BD-AA4797D9B7AB}" dt="2021-12-09T10:14:07.630" v="13430" actId="2711"/>
          <ac:spMkLst>
            <pc:docMk/>
            <pc:sldMk cId="2107568735" sldId="371"/>
            <ac:spMk id="2" creationId="{B4A682C9-9358-4EA5-B4DF-2A8706775E57}"/>
          </ac:spMkLst>
        </pc:spChg>
        <pc:spChg chg="mod">
          <ac:chgData name="Xing Xing (ENF)" userId="109372fa-277b-461c-8ff4-6d780d3602bd" providerId="ADAL" clId="{EAC7DA20-E81C-4930-B8BD-AA4797D9B7AB}" dt="2021-12-09T10:31:12.539" v="13720" actId="2711"/>
          <ac:spMkLst>
            <pc:docMk/>
            <pc:sldMk cId="2107568735" sldId="371"/>
            <ac:spMk id="3" creationId="{A5779F60-9BF3-4D0C-8B4E-8C0B2CC463A7}"/>
          </ac:spMkLst>
        </pc:spChg>
      </pc:sldChg>
      <pc:sldChg chg="modSp add">
        <pc:chgData name="Xing Xing (ENF)" userId="109372fa-277b-461c-8ff4-6d780d3602bd" providerId="ADAL" clId="{EAC7DA20-E81C-4930-B8BD-AA4797D9B7AB}" dt="2021-12-09T10:31:38.579" v="13725" actId="2711"/>
        <pc:sldMkLst>
          <pc:docMk/>
          <pc:sldMk cId="762823739" sldId="428"/>
        </pc:sldMkLst>
        <pc:spChg chg="mod">
          <ac:chgData name="Xing Xing (ENF)" userId="109372fa-277b-461c-8ff4-6d780d3602bd" providerId="ADAL" clId="{EAC7DA20-E81C-4930-B8BD-AA4797D9B7AB}" dt="2021-12-09T10:14:48.431" v="13440" actId="2711"/>
          <ac:spMkLst>
            <pc:docMk/>
            <pc:sldMk cId="762823739" sldId="428"/>
            <ac:spMk id="2" creationId="{9078EF3C-1632-4420-8D5D-EC3A25262340}"/>
          </ac:spMkLst>
        </pc:spChg>
        <pc:spChg chg="mod">
          <ac:chgData name="Xing Xing (ENF)" userId="109372fa-277b-461c-8ff4-6d780d3602bd" providerId="ADAL" clId="{EAC7DA20-E81C-4930-B8BD-AA4797D9B7AB}" dt="2021-12-09T10:31:38.579" v="13725" actId="2711"/>
          <ac:spMkLst>
            <pc:docMk/>
            <pc:sldMk cId="762823739" sldId="428"/>
            <ac:spMk id="3" creationId="{81E36B5D-8F82-4966-8C8B-E0BEBD533ABA}"/>
          </ac:spMkLst>
        </pc:spChg>
      </pc:sldChg>
      <pc:sldChg chg="modSp add">
        <pc:chgData name="Xing Xing (ENF)" userId="109372fa-277b-461c-8ff4-6d780d3602bd" providerId="ADAL" clId="{EAC7DA20-E81C-4930-B8BD-AA4797D9B7AB}" dt="2021-12-09T10:31:42.805" v="13726" actId="2711"/>
        <pc:sldMkLst>
          <pc:docMk/>
          <pc:sldMk cId="1615113862" sldId="429"/>
        </pc:sldMkLst>
        <pc:spChg chg="mod">
          <ac:chgData name="Xing Xing (ENF)" userId="109372fa-277b-461c-8ff4-6d780d3602bd" providerId="ADAL" clId="{EAC7DA20-E81C-4930-B8BD-AA4797D9B7AB}" dt="2021-12-09T10:14:53.174" v="13441" actId="2711"/>
          <ac:spMkLst>
            <pc:docMk/>
            <pc:sldMk cId="1615113862" sldId="429"/>
            <ac:spMk id="2" creationId="{9078EF3C-1632-4420-8D5D-EC3A25262340}"/>
          </ac:spMkLst>
        </pc:spChg>
        <pc:spChg chg="mod">
          <ac:chgData name="Xing Xing (ENF)" userId="109372fa-277b-461c-8ff4-6d780d3602bd" providerId="ADAL" clId="{EAC7DA20-E81C-4930-B8BD-AA4797D9B7AB}" dt="2021-12-09T10:31:42.805" v="13726" actId="2711"/>
          <ac:spMkLst>
            <pc:docMk/>
            <pc:sldMk cId="1615113862" sldId="429"/>
            <ac:spMk id="3" creationId="{81E36B5D-8F82-4966-8C8B-E0BEBD533ABA}"/>
          </ac:spMkLst>
        </pc:spChg>
      </pc:sldChg>
      <pc:sldChg chg="modSp add">
        <pc:chgData name="Xing Xing (ENF)" userId="109372fa-277b-461c-8ff4-6d780d3602bd" providerId="ADAL" clId="{EAC7DA20-E81C-4930-B8BD-AA4797D9B7AB}" dt="2021-12-09T10:31:56.681" v="13729" actId="2711"/>
        <pc:sldMkLst>
          <pc:docMk/>
          <pc:sldMk cId="1903023612" sldId="432"/>
        </pc:sldMkLst>
        <pc:spChg chg="mod">
          <ac:chgData name="Xing Xing (ENF)" userId="109372fa-277b-461c-8ff4-6d780d3602bd" providerId="ADAL" clId="{EAC7DA20-E81C-4930-B8BD-AA4797D9B7AB}" dt="2021-12-09T10:22:17.728" v="13640" actId="2711"/>
          <ac:spMkLst>
            <pc:docMk/>
            <pc:sldMk cId="1903023612" sldId="432"/>
            <ac:spMk id="2" creationId="{9078EF3C-1632-4420-8D5D-EC3A25262340}"/>
          </ac:spMkLst>
        </pc:spChg>
        <pc:spChg chg="mod">
          <ac:chgData name="Xing Xing (ENF)" userId="109372fa-277b-461c-8ff4-6d780d3602bd" providerId="ADAL" clId="{EAC7DA20-E81C-4930-B8BD-AA4797D9B7AB}" dt="2021-12-09T10:31:56.681" v="13729" actId="2711"/>
          <ac:spMkLst>
            <pc:docMk/>
            <pc:sldMk cId="1903023612" sldId="432"/>
            <ac:spMk id="3" creationId="{81E36B5D-8F82-4966-8C8B-E0BEBD533ABA}"/>
          </ac:spMkLst>
        </pc:spChg>
      </pc:sldChg>
      <pc:sldChg chg="modSp add">
        <pc:chgData name="Xing Xing (ENF)" userId="109372fa-277b-461c-8ff4-6d780d3602bd" providerId="ADAL" clId="{EAC7DA20-E81C-4930-B8BD-AA4797D9B7AB}" dt="2021-12-09T10:28:38.513" v="13689" actId="2711"/>
        <pc:sldMkLst>
          <pc:docMk/>
          <pc:sldMk cId="2020919280" sldId="433"/>
        </pc:sldMkLst>
        <pc:spChg chg="mod">
          <ac:chgData name="Xing Xing (ENF)" userId="109372fa-277b-461c-8ff4-6d780d3602bd" providerId="ADAL" clId="{EAC7DA20-E81C-4930-B8BD-AA4797D9B7AB}" dt="2021-12-09T10:11:18.302" v="13395" actId="20577"/>
          <ac:spMkLst>
            <pc:docMk/>
            <pc:sldMk cId="2020919280" sldId="433"/>
            <ac:spMk id="2" creationId="{D0C326D3-23B0-4F63-9251-908433251CCF}"/>
          </ac:spMkLst>
        </pc:spChg>
        <pc:spChg chg="mod">
          <ac:chgData name="Xing Xing (ENF)" userId="109372fa-277b-461c-8ff4-6d780d3602bd" providerId="ADAL" clId="{EAC7DA20-E81C-4930-B8BD-AA4797D9B7AB}" dt="2021-12-09T10:28:38.513" v="13689" actId="2711"/>
          <ac:spMkLst>
            <pc:docMk/>
            <pc:sldMk cId="2020919280" sldId="433"/>
            <ac:spMk id="3" creationId="{78F30779-DB32-472C-92BC-BBF919047B55}"/>
          </ac:spMkLst>
        </pc:spChg>
      </pc:sldChg>
      <pc:sldChg chg="modSp add">
        <pc:chgData name="Xing Xing (ENF)" userId="109372fa-277b-461c-8ff4-6d780d3602bd" providerId="ADAL" clId="{EAC7DA20-E81C-4930-B8BD-AA4797D9B7AB}" dt="2021-12-09T10:29:33.285" v="13702" actId="2711"/>
        <pc:sldMkLst>
          <pc:docMk/>
          <pc:sldMk cId="4278080454" sldId="434"/>
        </pc:sldMkLst>
        <pc:spChg chg="mod">
          <ac:chgData name="Xing Xing (ENF)" userId="109372fa-277b-461c-8ff4-6d780d3602bd" providerId="ADAL" clId="{EAC7DA20-E81C-4930-B8BD-AA4797D9B7AB}" dt="2021-12-09T10:12:14.361" v="13406" actId="2711"/>
          <ac:spMkLst>
            <pc:docMk/>
            <pc:sldMk cId="4278080454" sldId="434"/>
            <ac:spMk id="2" creationId="{8D194A94-D90D-404B-9CE5-F26EBF4D6AFE}"/>
          </ac:spMkLst>
        </pc:spChg>
        <pc:spChg chg="mod">
          <ac:chgData name="Xing Xing (ENF)" userId="109372fa-277b-461c-8ff4-6d780d3602bd" providerId="ADAL" clId="{EAC7DA20-E81C-4930-B8BD-AA4797D9B7AB}" dt="2021-12-09T10:29:33.285" v="13702" actId="2711"/>
          <ac:spMkLst>
            <pc:docMk/>
            <pc:sldMk cId="4278080454" sldId="434"/>
            <ac:spMk id="3" creationId="{371A7180-508B-4DA9-BAC1-37FC9E3BC843}"/>
          </ac:spMkLst>
        </pc:spChg>
      </pc:sldChg>
      <pc:sldChg chg="modSp add">
        <pc:chgData name="Xing Xing (ENF)" userId="109372fa-277b-461c-8ff4-6d780d3602bd" providerId="ADAL" clId="{EAC7DA20-E81C-4930-B8BD-AA4797D9B7AB}" dt="2021-12-09T10:28:49.071" v="13691" actId="2711"/>
        <pc:sldMkLst>
          <pc:docMk/>
          <pc:sldMk cId="2597607867" sldId="435"/>
        </pc:sldMkLst>
        <pc:spChg chg="mod">
          <ac:chgData name="Xing Xing (ENF)" userId="109372fa-277b-461c-8ff4-6d780d3602bd" providerId="ADAL" clId="{EAC7DA20-E81C-4930-B8BD-AA4797D9B7AB}" dt="2021-12-09T10:11:32.958" v="13399" actId="2711"/>
          <ac:spMkLst>
            <pc:docMk/>
            <pc:sldMk cId="2597607867" sldId="435"/>
            <ac:spMk id="2" creationId="{5C8077D7-834C-4E73-B740-1D0AEE297553}"/>
          </ac:spMkLst>
        </pc:spChg>
        <pc:spChg chg="mod">
          <ac:chgData name="Xing Xing (ENF)" userId="109372fa-277b-461c-8ff4-6d780d3602bd" providerId="ADAL" clId="{EAC7DA20-E81C-4930-B8BD-AA4797D9B7AB}" dt="2021-12-09T10:28:49.071" v="13691" actId="2711"/>
          <ac:spMkLst>
            <pc:docMk/>
            <pc:sldMk cId="2597607867" sldId="435"/>
            <ac:spMk id="3" creationId="{54024119-8747-4616-B61B-F1E370DCC6B2}"/>
          </ac:spMkLst>
        </pc:spChg>
      </pc:sldChg>
      <pc:sldChg chg="modSp add">
        <pc:chgData name="Xing Xing (ENF)" userId="109372fa-277b-461c-8ff4-6d780d3602bd" providerId="ADAL" clId="{EAC7DA20-E81C-4930-B8BD-AA4797D9B7AB}" dt="2021-12-09T10:29:27.355" v="13701" actId="2711"/>
        <pc:sldMkLst>
          <pc:docMk/>
          <pc:sldMk cId="2267300604" sldId="436"/>
        </pc:sldMkLst>
        <pc:spChg chg="mod">
          <ac:chgData name="Xing Xing (ENF)" userId="109372fa-277b-461c-8ff4-6d780d3602bd" providerId="ADAL" clId="{EAC7DA20-E81C-4930-B8BD-AA4797D9B7AB}" dt="2021-12-09T10:12:09.370" v="13405" actId="2711"/>
          <ac:spMkLst>
            <pc:docMk/>
            <pc:sldMk cId="2267300604" sldId="436"/>
            <ac:spMk id="2" creationId="{3B1FF801-2E52-4ADB-8B21-E597FFAEF176}"/>
          </ac:spMkLst>
        </pc:spChg>
        <pc:spChg chg="mod">
          <ac:chgData name="Xing Xing (ENF)" userId="109372fa-277b-461c-8ff4-6d780d3602bd" providerId="ADAL" clId="{EAC7DA20-E81C-4930-B8BD-AA4797D9B7AB}" dt="2021-12-09T10:29:23.433" v="13700" actId="2711"/>
          <ac:spMkLst>
            <pc:docMk/>
            <pc:sldMk cId="2267300604" sldId="436"/>
            <ac:spMk id="10" creationId="{5CE4EC28-D463-42C4-BB26-DED5884982B3}"/>
          </ac:spMkLst>
        </pc:spChg>
        <pc:spChg chg="mod">
          <ac:chgData name="Xing Xing (ENF)" userId="109372fa-277b-461c-8ff4-6d780d3602bd" providerId="ADAL" clId="{EAC7DA20-E81C-4930-B8BD-AA4797D9B7AB}" dt="2021-12-09T10:29:27.355" v="13701" actId="2711"/>
          <ac:spMkLst>
            <pc:docMk/>
            <pc:sldMk cId="2267300604" sldId="436"/>
            <ac:spMk id="11" creationId="{29826116-EE87-4C13-A716-DEA9987F1AA3}"/>
          </ac:spMkLst>
        </pc:spChg>
      </pc:sldChg>
      <pc:sldChg chg="modSp add">
        <pc:chgData name="Xing Xing (ENF)" userId="109372fa-277b-461c-8ff4-6d780d3602bd" providerId="ADAL" clId="{EAC7DA20-E81C-4930-B8BD-AA4797D9B7AB}" dt="2021-12-09T10:29:12.010" v="13697" actId="20577"/>
        <pc:sldMkLst>
          <pc:docMk/>
          <pc:sldMk cId="3886992011" sldId="437"/>
        </pc:sldMkLst>
        <pc:spChg chg="mod">
          <ac:chgData name="Xing Xing (ENF)" userId="109372fa-277b-461c-8ff4-6d780d3602bd" providerId="ADAL" clId="{EAC7DA20-E81C-4930-B8BD-AA4797D9B7AB}" dt="2021-12-09T10:12:01.237" v="13402" actId="2711"/>
          <ac:spMkLst>
            <pc:docMk/>
            <pc:sldMk cId="3886992011" sldId="437"/>
            <ac:spMk id="2" creationId="{ECCC1945-251F-44A0-98B4-D6BB0AF22DCE}"/>
          </ac:spMkLst>
        </pc:spChg>
        <pc:spChg chg="mod">
          <ac:chgData name="Xing Xing (ENF)" userId="109372fa-277b-461c-8ff4-6d780d3602bd" providerId="ADAL" clId="{EAC7DA20-E81C-4930-B8BD-AA4797D9B7AB}" dt="2021-12-09T10:29:00.005" v="13693" actId="2711"/>
          <ac:spMkLst>
            <pc:docMk/>
            <pc:sldMk cId="3886992011" sldId="437"/>
            <ac:spMk id="5" creationId="{1E57A701-FCDD-433C-8A40-7F7D0CB8315C}"/>
          </ac:spMkLst>
        </pc:spChg>
        <pc:spChg chg="mod">
          <ac:chgData name="Xing Xing (ENF)" userId="109372fa-277b-461c-8ff4-6d780d3602bd" providerId="ADAL" clId="{EAC7DA20-E81C-4930-B8BD-AA4797D9B7AB}" dt="2021-12-09T10:29:03.964" v="13694" actId="2711"/>
          <ac:spMkLst>
            <pc:docMk/>
            <pc:sldMk cId="3886992011" sldId="437"/>
            <ac:spMk id="8" creationId="{0BEEBA83-02D5-4DA6-9DCF-89052E29CEBA}"/>
          </ac:spMkLst>
        </pc:spChg>
        <pc:spChg chg="mod">
          <ac:chgData name="Xing Xing (ENF)" userId="109372fa-277b-461c-8ff4-6d780d3602bd" providerId="ADAL" clId="{EAC7DA20-E81C-4930-B8BD-AA4797D9B7AB}" dt="2021-12-09T10:29:12.010" v="13697" actId="20577"/>
          <ac:spMkLst>
            <pc:docMk/>
            <pc:sldMk cId="3886992011" sldId="437"/>
            <ac:spMk id="9" creationId="{AD043BA3-4E71-4510-8EFC-282E327AC994}"/>
          </ac:spMkLst>
        </pc:spChg>
      </pc:sldChg>
      <pc:sldChg chg="modSp add">
        <pc:chgData name="Xing Xing (ENF)" userId="109372fa-277b-461c-8ff4-6d780d3602bd" providerId="ADAL" clId="{EAC7DA20-E81C-4930-B8BD-AA4797D9B7AB}" dt="2021-12-09T10:28:54.689" v="13692" actId="2711"/>
        <pc:sldMkLst>
          <pc:docMk/>
          <pc:sldMk cId="383821427" sldId="438"/>
        </pc:sldMkLst>
        <pc:spChg chg="mod">
          <ac:chgData name="Xing Xing (ENF)" userId="109372fa-277b-461c-8ff4-6d780d3602bd" providerId="ADAL" clId="{EAC7DA20-E81C-4930-B8BD-AA4797D9B7AB}" dt="2021-12-09T10:11:40.477" v="13401" actId="2711"/>
          <ac:spMkLst>
            <pc:docMk/>
            <pc:sldMk cId="383821427" sldId="438"/>
            <ac:spMk id="2" creationId="{00100F57-D208-4BBE-BEA6-B2EAFB3D2D0A}"/>
          </ac:spMkLst>
        </pc:spChg>
        <pc:spChg chg="mod">
          <ac:chgData name="Xing Xing (ENF)" userId="109372fa-277b-461c-8ff4-6d780d3602bd" providerId="ADAL" clId="{EAC7DA20-E81C-4930-B8BD-AA4797D9B7AB}" dt="2021-12-09T10:28:54.689" v="13692" actId="2711"/>
          <ac:spMkLst>
            <pc:docMk/>
            <pc:sldMk cId="383821427" sldId="438"/>
            <ac:spMk id="3" creationId="{222032ED-83FE-4AA4-B624-5132FC4C0C19}"/>
          </ac:spMkLst>
        </pc:spChg>
      </pc:sldChg>
      <pc:sldChg chg="modSp add">
        <pc:chgData name="Xing Xing (ENF)" userId="109372fa-277b-461c-8ff4-6d780d3602bd" providerId="ADAL" clId="{EAC7DA20-E81C-4930-B8BD-AA4797D9B7AB}" dt="2021-12-09T10:28:25.083" v="13686" actId="2711"/>
        <pc:sldMkLst>
          <pc:docMk/>
          <pc:sldMk cId="3741633686" sldId="440"/>
        </pc:sldMkLst>
        <pc:spChg chg="mod">
          <ac:chgData name="Xing Xing (ENF)" userId="109372fa-277b-461c-8ff4-6d780d3602bd" providerId="ADAL" clId="{EAC7DA20-E81C-4930-B8BD-AA4797D9B7AB}" dt="2021-12-09T10:11:04.421" v="13392" actId="2711"/>
          <ac:spMkLst>
            <pc:docMk/>
            <pc:sldMk cId="3741633686" sldId="440"/>
            <ac:spMk id="2" creationId="{57A31366-8CBB-4D57-ACEC-9F1A8D96AF37}"/>
          </ac:spMkLst>
        </pc:spChg>
        <pc:spChg chg="mod">
          <ac:chgData name="Xing Xing (ENF)" userId="109372fa-277b-461c-8ff4-6d780d3602bd" providerId="ADAL" clId="{EAC7DA20-E81C-4930-B8BD-AA4797D9B7AB}" dt="2021-12-09T10:28:25.083" v="13686" actId="2711"/>
          <ac:spMkLst>
            <pc:docMk/>
            <pc:sldMk cId="3741633686" sldId="440"/>
            <ac:spMk id="3" creationId="{F745F518-2329-4FC2-A009-220A85FB5C19}"/>
          </ac:spMkLst>
        </pc:spChg>
      </pc:sldChg>
      <pc:sldChg chg="modSp add modNotes modNotesTx">
        <pc:chgData name="Xing Xing (ENF)" userId="109372fa-277b-461c-8ff4-6d780d3602bd" providerId="ADAL" clId="{EAC7DA20-E81C-4930-B8BD-AA4797D9B7AB}" dt="2021-12-09T10:18:45.277" v="13542" actId="313"/>
        <pc:sldMkLst>
          <pc:docMk/>
          <pc:sldMk cId="1030675035" sldId="441"/>
        </pc:sldMkLst>
        <pc:spChg chg="mod">
          <ac:chgData name="Xing Xing (ENF)" userId="109372fa-277b-461c-8ff4-6d780d3602bd" providerId="ADAL" clId="{EAC7DA20-E81C-4930-B8BD-AA4797D9B7AB}" dt="2021-12-09T10:12:19.454" v="13407" actId="2711"/>
          <ac:spMkLst>
            <pc:docMk/>
            <pc:sldMk cId="1030675035" sldId="441"/>
            <ac:spMk id="2" creationId="{65F41CE5-355E-4EE2-B5D3-F377CE33E196}"/>
          </ac:spMkLst>
        </pc:spChg>
      </pc:sldChg>
      <pc:sldChg chg="modSp add">
        <pc:chgData name="Xing Xing (ENF)" userId="109372fa-277b-461c-8ff4-6d780d3602bd" providerId="ADAL" clId="{EAC7DA20-E81C-4930-B8BD-AA4797D9B7AB}" dt="2021-12-09T10:29:44.690" v="13704" actId="2711"/>
        <pc:sldMkLst>
          <pc:docMk/>
          <pc:sldMk cId="558348036" sldId="442"/>
        </pc:sldMkLst>
        <pc:spChg chg="mod">
          <ac:chgData name="Xing Xing (ENF)" userId="109372fa-277b-461c-8ff4-6d780d3602bd" providerId="ADAL" clId="{EAC7DA20-E81C-4930-B8BD-AA4797D9B7AB}" dt="2021-12-09T10:12:29.768" v="13409" actId="2711"/>
          <ac:spMkLst>
            <pc:docMk/>
            <pc:sldMk cId="558348036" sldId="442"/>
            <ac:spMk id="2" creationId="{8F59885E-630E-44F9-B236-2D0DA6DCAE72}"/>
          </ac:spMkLst>
        </pc:spChg>
        <pc:spChg chg="mod">
          <ac:chgData name="Xing Xing (ENF)" userId="109372fa-277b-461c-8ff4-6d780d3602bd" providerId="ADAL" clId="{EAC7DA20-E81C-4930-B8BD-AA4797D9B7AB}" dt="2021-12-09T10:29:44.690" v="13704" actId="2711"/>
          <ac:spMkLst>
            <pc:docMk/>
            <pc:sldMk cId="558348036" sldId="442"/>
            <ac:spMk id="3" creationId="{E5E450E7-35BE-4407-9511-0C7CE9F382C0}"/>
          </ac:spMkLst>
        </pc:spChg>
        <pc:spChg chg="mod">
          <ac:chgData name="Xing Xing (ENF)" userId="109372fa-277b-461c-8ff4-6d780d3602bd" providerId="ADAL" clId="{EAC7DA20-E81C-4930-B8BD-AA4797D9B7AB}" dt="2021-12-09T10:18:50.966" v="13544" actId="313"/>
          <ac:spMkLst>
            <pc:docMk/>
            <pc:sldMk cId="558348036" sldId="442"/>
            <ac:spMk id="21" creationId="{94CD1CD0-4291-AE48-A203-E5B1D9A3FEEF}"/>
          </ac:spMkLst>
        </pc:spChg>
        <pc:spChg chg="mod">
          <ac:chgData name="Xing Xing (ENF)" userId="109372fa-277b-461c-8ff4-6d780d3602bd" providerId="ADAL" clId="{EAC7DA20-E81C-4930-B8BD-AA4797D9B7AB}" dt="2021-12-09T10:18:51.480" v="13545" actId="313"/>
          <ac:spMkLst>
            <pc:docMk/>
            <pc:sldMk cId="558348036" sldId="442"/>
            <ac:spMk id="22" creationId="{DE3CB135-94B6-B54A-943C-1B7F6C635B61}"/>
          </ac:spMkLst>
        </pc:spChg>
      </pc:sldChg>
      <pc:sldChg chg="modSp add">
        <pc:chgData name="Xing Xing (ENF)" userId="109372fa-277b-461c-8ff4-6d780d3602bd" providerId="ADAL" clId="{EAC7DA20-E81C-4930-B8BD-AA4797D9B7AB}" dt="2021-12-09T10:30:26.297" v="13711" actId="2711"/>
        <pc:sldMkLst>
          <pc:docMk/>
          <pc:sldMk cId="487252834" sldId="443"/>
        </pc:sldMkLst>
        <pc:spChg chg="mod">
          <ac:chgData name="Xing Xing (ENF)" userId="109372fa-277b-461c-8ff4-6d780d3602bd" providerId="ADAL" clId="{EAC7DA20-E81C-4930-B8BD-AA4797D9B7AB}" dt="2021-12-09T10:13:04.013" v="13416" actId="2711"/>
          <ac:spMkLst>
            <pc:docMk/>
            <pc:sldMk cId="487252834" sldId="443"/>
            <ac:spMk id="2" creationId="{3EC13C34-20DE-4197-B177-8776AC4A4EBF}"/>
          </ac:spMkLst>
        </pc:spChg>
        <pc:spChg chg="mod">
          <ac:chgData name="Xing Xing (ENF)" userId="109372fa-277b-461c-8ff4-6d780d3602bd" providerId="ADAL" clId="{EAC7DA20-E81C-4930-B8BD-AA4797D9B7AB}" dt="2021-12-09T10:30:26.297" v="13711" actId="2711"/>
          <ac:spMkLst>
            <pc:docMk/>
            <pc:sldMk cId="487252834" sldId="443"/>
            <ac:spMk id="3" creationId="{F25E6717-DD84-4F60-884A-D174F10746A3}"/>
          </ac:spMkLst>
        </pc:spChg>
      </pc:sldChg>
      <pc:sldChg chg="modSp add">
        <pc:chgData name="Xing Xing (ENF)" userId="109372fa-277b-461c-8ff4-6d780d3602bd" providerId="ADAL" clId="{EAC7DA20-E81C-4930-B8BD-AA4797D9B7AB}" dt="2021-12-09T10:30:30.384" v="13712" actId="2711"/>
        <pc:sldMkLst>
          <pc:docMk/>
          <pc:sldMk cId="3747696878" sldId="444"/>
        </pc:sldMkLst>
        <pc:spChg chg="mod">
          <ac:chgData name="Xing Xing (ENF)" userId="109372fa-277b-461c-8ff4-6d780d3602bd" providerId="ADAL" clId="{EAC7DA20-E81C-4930-B8BD-AA4797D9B7AB}" dt="2021-12-09T10:13:13.285" v="13418" actId="2711"/>
          <ac:spMkLst>
            <pc:docMk/>
            <pc:sldMk cId="3747696878" sldId="444"/>
            <ac:spMk id="2" creationId="{64801AEA-8A8D-4628-9E7B-1125B21DA5C2}"/>
          </ac:spMkLst>
        </pc:spChg>
        <pc:spChg chg="mod">
          <ac:chgData name="Xing Xing (ENF)" userId="109372fa-277b-461c-8ff4-6d780d3602bd" providerId="ADAL" clId="{EAC7DA20-E81C-4930-B8BD-AA4797D9B7AB}" dt="2021-12-09T10:30:30.384" v="13712" actId="2711"/>
          <ac:spMkLst>
            <pc:docMk/>
            <pc:sldMk cId="3747696878" sldId="444"/>
            <ac:spMk id="3" creationId="{43D62D79-F56A-4044-8BF4-50E738F70BC4}"/>
          </ac:spMkLst>
        </pc:spChg>
      </pc:sldChg>
      <pc:sldChg chg="modSp add">
        <pc:chgData name="Xing Xing (ENF)" userId="109372fa-277b-461c-8ff4-6d780d3602bd" providerId="ADAL" clId="{EAC7DA20-E81C-4930-B8BD-AA4797D9B7AB}" dt="2021-12-09T10:30:34.624" v="13713" actId="2711"/>
        <pc:sldMkLst>
          <pc:docMk/>
          <pc:sldMk cId="663282592" sldId="445"/>
        </pc:sldMkLst>
        <pc:spChg chg="mod">
          <ac:chgData name="Xing Xing (ENF)" userId="109372fa-277b-461c-8ff4-6d780d3602bd" providerId="ADAL" clId="{EAC7DA20-E81C-4930-B8BD-AA4797D9B7AB}" dt="2021-12-09T10:13:17.678" v="13419" actId="2711"/>
          <ac:spMkLst>
            <pc:docMk/>
            <pc:sldMk cId="663282592" sldId="445"/>
            <ac:spMk id="2" creationId="{75F7722B-E92F-4E78-9403-BCCC8828F97C}"/>
          </ac:spMkLst>
        </pc:spChg>
        <pc:spChg chg="mod">
          <ac:chgData name="Xing Xing (ENF)" userId="109372fa-277b-461c-8ff4-6d780d3602bd" providerId="ADAL" clId="{EAC7DA20-E81C-4930-B8BD-AA4797D9B7AB}" dt="2021-12-09T10:30:34.624" v="13713" actId="2711"/>
          <ac:spMkLst>
            <pc:docMk/>
            <pc:sldMk cId="663282592" sldId="445"/>
            <ac:spMk id="3" creationId="{DF1C7467-7AE8-4914-A99B-1AD57BE21FB6}"/>
          </ac:spMkLst>
        </pc:spChg>
      </pc:sldChg>
      <pc:sldChg chg="modSp add">
        <pc:chgData name="Xing Xing (ENF)" userId="109372fa-277b-461c-8ff4-6d780d3602bd" providerId="ADAL" clId="{EAC7DA20-E81C-4930-B8BD-AA4797D9B7AB}" dt="2021-12-09T10:08:38.794" v="13373"/>
        <pc:sldMkLst>
          <pc:docMk/>
          <pc:sldMk cId="1283085925" sldId="446"/>
        </pc:sldMkLst>
        <pc:spChg chg="mod">
          <ac:chgData name="Xing Xing (ENF)" userId="109372fa-277b-461c-8ff4-6d780d3602bd" providerId="ADAL" clId="{EAC7DA20-E81C-4930-B8BD-AA4797D9B7AB}" dt="2021-12-09T10:08:38.794" v="13373"/>
          <ac:spMkLst>
            <pc:docMk/>
            <pc:sldMk cId="1283085925" sldId="446"/>
            <ac:spMk id="31745" creationId="{71DFD1DF-8AB0-234C-B9D4-8F1C6D7EBC02}"/>
          </ac:spMkLst>
        </pc:spChg>
      </pc:sldChg>
      <pc:sldChg chg="modSp add">
        <pc:chgData name="Xing Xing (ENF)" userId="109372fa-277b-461c-8ff4-6d780d3602bd" providerId="ADAL" clId="{EAC7DA20-E81C-4930-B8BD-AA4797D9B7AB}" dt="2021-12-09T10:08:38.794" v="13373"/>
        <pc:sldMkLst>
          <pc:docMk/>
          <pc:sldMk cId="4165634987" sldId="447"/>
        </pc:sldMkLst>
        <pc:spChg chg="mod">
          <ac:chgData name="Xing Xing (ENF)" userId="109372fa-277b-461c-8ff4-6d780d3602bd" providerId="ADAL" clId="{EAC7DA20-E81C-4930-B8BD-AA4797D9B7AB}" dt="2021-12-09T10:08:38.794" v="13373"/>
          <ac:spMkLst>
            <pc:docMk/>
            <pc:sldMk cId="4165634987" sldId="447"/>
            <ac:spMk id="31745" creationId="{71DFD1DF-8AB0-234C-B9D4-8F1C6D7EBC02}"/>
          </ac:spMkLst>
        </pc:spChg>
      </pc:sldChg>
      <pc:sldChg chg="modSp add">
        <pc:chgData name="Xing Xing (ENF)" userId="109372fa-277b-461c-8ff4-6d780d3602bd" providerId="ADAL" clId="{EAC7DA20-E81C-4930-B8BD-AA4797D9B7AB}" dt="2021-12-09T10:08:38.794" v="13373"/>
        <pc:sldMkLst>
          <pc:docMk/>
          <pc:sldMk cId="1835680033" sldId="448"/>
        </pc:sldMkLst>
        <pc:spChg chg="mod">
          <ac:chgData name="Xing Xing (ENF)" userId="109372fa-277b-461c-8ff4-6d780d3602bd" providerId="ADAL" clId="{EAC7DA20-E81C-4930-B8BD-AA4797D9B7AB}" dt="2021-12-09T10:08:38.794" v="13373"/>
          <ac:spMkLst>
            <pc:docMk/>
            <pc:sldMk cId="1835680033" sldId="448"/>
            <ac:spMk id="31745" creationId="{71DFD1DF-8AB0-234C-B9D4-8F1C6D7EBC02}"/>
          </ac:spMkLst>
        </pc:spChg>
      </pc:sldChg>
      <pc:sldChg chg="modSp add">
        <pc:chgData name="Xing Xing (ENF)" userId="109372fa-277b-461c-8ff4-6d780d3602bd" providerId="ADAL" clId="{EAC7DA20-E81C-4930-B8BD-AA4797D9B7AB}" dt="2021-12-09T10:08:38.794" v="13373"/>
        <pc:sldMkLst>
          <pc:docMk/>
          <pc:sldMk cId="1578962235" sldId="449"/>
        </pc:sldMkLst>
        <pc:spChg chg="mod">
          <ac:chgData name="Xing Xing (ENF)" userId="109372fa-277b-461c-8ff4-6d780d3602bd" providerId="ADAL" clId="{EAC7DA20-E81C-4930-B8BD-AA4797D9B7AB}" dt="2021-12-09T10:08:38.794" v="13373"/>
          <ac:spMkLst>
            <pc:docMk/>
            <pc:sldMk cId="1578962235" sldId="449"/>
            <ac:spMk id="31745" creationId="{71DFD1DF-8AB0-234C-B9D4-8F1C6D7EBC02}"/>
          </ac:spMkLst>
        </pc:spChg>
      </pc:sldChg>
      <pc:sldChg chg="modSp add">
        <pc:chgData name="Xing Xing (ENF)" userId="109372fa-277b-461c-8ff4-6d780d3602bd" providerId="ADAL" clId="{EAC7DA20-E81C-4930-B8BD-AA4797D9B7AB}" dt="2021-12-09T10:08:38.794" v="13373"/>
        <pc:sldMkLst>
          <pc:docMk/>
          <pc:sldMk cId="1627592775" sldId="450"/>
        </pc:sldMkLst>
        <pc:spChg chg="mod">
          <ac:chgData name="Xing Xing (ENF)" userId="109372fa-277b-461c-8ff4-6d780d3602bd" providerId="ADAL" clId="{EAC7DA20-E81C-4930-B8BD-AA4797D9B7AB}" dt="2021-12-09T10:08:38.794" v="13373"/>
          <ac:spMkLst>
            <pc:docMk/>
            <pc:sldMk cId="1627592775" sldId="450"/>
            <ac:spMk id="31745" creationId="{71DFD1DF-8AB0-234C-B9D4-8F1C6D7EBC02}"/>
          </ac:spMkLst>
        </pc:spChg>
      </pc:sldChg>
      <pc:sldChg chg="modSp add">
        <pc:chgData name="Xing Xing (ENF)" userId="109372fa-277b-461c-8ff4-6d780d3602bd" providerId="ADAL" clId="{EAC7DA20-E81C-4930-B8BD-AA4797D9B7AB}" dt="2021-12-09T10:08:38.794" v="13373"/>
        <pc:sldMkLst>
          <pc:docMk/>
          <pc:sldMk cId="3042407594" sldId="451"/>
        </pc:sldMkLst>
        <pc:spChg chg="mod">
          <ac:chgData name="Xing Xing (ENF)" userId="109372fa-277b-461c-8ff4-6d780d3602bd" providerId="ADAL" clId="{EAC7DA20-E81C-4930-B8BD-AA4797D9B7AB}" dt="2021-12-09T10:08:38.794" v="13373"/>
          <ac:spMkLst>
            <pc:docMk/>
            <pc:sldMk cId="3042407594" sldId="451"/>
            <ac:spMk id="31745" creationId="{71DFD1DF-8AB0-234C-B9D4-8F1C6D7EBC02}"/>
          </ac:spMkLst>
        </pc:spChg>
      </pc:sldChg>
      <pc:sldChg chg="modSp add modAnim">
        <pc:chgData name="Xing Xing (ENF)" userId="109372fa-277b-461c-8ff4-6d780d3602bd" providerId="ADAL" clId="{EAC7DA20-E81C-4930-B8BD-AA4797D9B7AB}" dt="2021-12-09T10:28:33.461" v="13688" actId="2711"/>
        <pc:sldMkLst>
          <pc:docMk/>
          <pc:sldMk cId="2183954250" sldId="452"/>
        </pc:sldMkLst>
        <pc:spChg chg="mod">
          <ac:chgData name="Xing Xing (ENF)" userId="109372fa-277b-461c-8ff4-6d780d3602bd" providerId="ADAL" clId="{EAC7DA20-E81C-4930-B8BD-AA4797D9B7AB}" dt="2021-12-09T10:11:09.557" v="13393" actId="2711"/>
          <ac:spMkLst>
            <pc:docMk/>
            <pc:sldMk cId="2183954250" sldId="452"/>
            <ac:spMk id="2" creationId="{928B36CE-D90B-4B41-BDE0-EE89CFA43DF7}"/>
          </ac:spMkLst>
        </pc:spChg>
        <pc:spChg chg="mod">
          <ac:chgData name="Xing Xing (ENF)" userId="109372fa-277b-461c-8ff4-6d780d3602bd" providerId="ADAL" clId="{EAC7DA20-E81C-4930-B8BD-AA4797D9B7AB}" dt="2021-12-09T10:28:29.697" v="13687" actId="2711"/>
          <ac:spMkLst>
            <pc:docMk/>
            <pc:sldMk cId="2183954250" sldId="452"/>
            <ac:spMk id="3" creationId="{C9342E23-65CA-48CD-B596-4A694D997C17}"/>
          </ac:spMkLst>
        </pc:spChg>
        <pc:spChg chg="mod">
          <ac:chgData name="Xing Xing (ENF)" userId="109372fa-277b-461c-8ff4-6d780d3602bd" providerId="ADAL" clId="{EAC7DA20-E81C-4930-B8BD-AA4797D9B7AB}" dt="2021-12-09T10:28:33.461" v="13688" actId="2711"/>
          <ac:spMkLst>
            <pc:docMk/>
            <pc:sldMk cId="2183954250" sldId="452"/>
            <ac:spMk id="4" creationId="{9AC3841D-05DF-43EB-8CE4-CCE988AE83E8}"/>
          </ac:spMkLst>
        </pc:spChg>
      </pc:sldChg>
      <pc:sldChg chg="addSp modSp add modAnim">
        <pc:chgData name="Xing Xing (ENF)" userId="109372fa-277b-461c-8ff4-6d780d3602bd" providerId="ADAL" clId="{EAC7DA20-E81C-4930-B8BD-AA4797D9B7AB}" dt="2021-12-09T10:32:06.287" v="13731" actId="2711"/>
        <pc:sldMkLst>
          <pc:docMk/>
          <pc:sldMk cId="1066098320" sldId="453"/>
        </pc:sldMkLst>
        <pc:spChg chg="mod">
          <ac:chgData name="Xing Xing (ENF)" userId="109372fa-277b-461c-8ff4-6d780d3602bd" providerId="ADAL" clId="{EAC7DA20-E81C-4930-B8BD-AA4797D9B7AB}" dt="2021-12-09T10:22:28.017" v="13642" actId="2711"/>
          <ac:spMkLst>
            <pc:docMk/>
            <pc:sldMk cId="1066098320" sldId="453"/>
            <ac:spMk id="2" creationId="{690F7BE2-7D67-4E5B-B651-D0FB6B0AB775}"/>
          </ac:spMkLst>
        </pc:spChg>
        <pc:spChg chg="mod">
          <ac:chgData name="Xing Xing (ENF)" userId="109372fa-277b-461c-8ff4-6d780d3602bd" providerId="ADAL" clId="{EAC7DA20-E81C-4930-B8BD-AA4797D9B7AB}" dt="2021-12-09T10:32:06.287" v="13731" actId="2711"/>
          <ac:spMkLst>
            <pc:docMk/>
            <pc:sldMk cId="1066098320" sldId="453"/>
            <ac:spMk id="3" creationId="{228AA4C1-AFF2-4829-98F3-CB4950A70A7F}"/>
          </ac:spMkLst>
        </pc:spChg>
        <pc:spChg chg="add mod">
          <ac:chgData name="Xing Xing (ENF)" userId="109372fa-277b-461c-8ff4-6d780d3602bd" providerId="ADAL" clId="{EAC7DA20-E81C-4930-B8BD-AA4797D9B7AB}" dt="2021-12-09T08:45:43.649" v="8799" actId="1076"/>
          <ac:spMkLst>
            <pc:docMk/>
            <pc:sldMk cId="1066098320" sldId="453"/>
            <ac:spMk id="5" creationId="{2A00B781-F36D-4899-A960-A1C0BC73838E}"/>
          </ac:spMkLst>
        </pc:spChg>
        <pc:spChg chg="add mod">
          <ac:chgData name="Xing Xing (ENF)" userId="109372fa-277b-461c-8ff4-6d780d3602bd" providerId="ADAL" clId="{EAC7DA20-E81C-4930-B8BD-AA4797D9B7AB}" dt="2021-12-09T08:45:43.649" v="8799" actId="1076"/>
          <ac:spMkLst>
            <pc:docMk/>
            <pc:sldMk cId="1066098320" sldId="453"/>
            <ac:spMk id="7" creationId="{A41F4A5A-7AB5-46F1-8F5C-2AEE074100E4}"/>
          </ac:spMkLst>
        </pc:spChg>
        <pc:spChg chg="add mod">
          <ac:chgData name="Xing Xing (ENF)" userId="109372fa-277b-461c-8ff4-6d780d3602bd" providerId="ADAL" clId="{EAC7DA20-E81C-4930-B8BD-AA4797D9B7AB}" dt="2021-12-09T08:45:43.649" v="8799" actId="1076"/>
          <ac:spMkLst>
            <pc:docMk/>
            <pc:sldMk cId="1066098320" sldId="453"/>
            <ac:spMk id="9" creationId="{20C02B92-741E-4877-ABCC-28E31A9DF714}"/>
          </ac:spMkLst>
        </pc:spChg>
        <pc:picChg chg="add mod">
          <ac:chgData name="Xing Xing (ENF)" userId="109372fa-277b-461c-8ff4-6d780d3602bd" providerId="ADAL" clId="{EAC7DA20-E81C-4930-B8BD-AA4797D9B7AB}" dt="2021-12-09T08:45:43.649" v="8799" actId="1076"/>
          <ac:picMkLst>
            <pc:docMk/>
            <pc:sldMk cId="1066098320" sldId="453"/>
            <ac:picMk id="4" creationId="{785287BD-27FF-42ED-8452-A30C05EB605F}"/>
          </ac:picMkLst>
        </pc:picChg>
        <pc:picChg chg="add mod">
          <ac:chgData name="Xing Xing (ENF)" userId="109372fa-277b-461c-8ff4-6d780d3602bd" providerId="ADAL" clId="{EAC7DA20-E81C-4930-B8BD-AA4797D9B7AB}" dt="2021-12-09T08:45:43.649" v="8799" actId="1076"/>
          <ac:picMkLst>
            <pc:docMk/>
            <pc:sldMk cId="1066098320" sldId="453"/>
            <ac:picMk id="6" creationId="{EDADF720-85D4-4F13-9EF9-5C4F63C22744}"/>
          </ac:picMkLst>
        </pc:picChg>
        <pc:picChg chg="add mod">
          <ac:chgData name="Xing Xing (ENF)" userId="109372fa-277b-461c-8ff4-6d780d3602bd" providerId="ADAL" clId="{EAC7DA20-E81C-4930-B8BD-AA4797D9B7AB}" dt="2021-12-09T08:45:43.649" v="8799" actId="1076"/>
          <ac:picMkLst>
            <pc:docMk/>
            <pc:sldMk cId="1066098320" sldId="453"/>
            <ac:picMk id="8" creationId="{28A5D97A-5167-4982-937C-915F6AB78F3F}"/>
          </ac:picMkLst>
        </pc:picChg>
      </pc:sldChg>
      <pc:sldChg chg="addSp delSp modSp add">
        <pc:chgData name="Xing Xing (ENF)" userId="109372fa-277b-461c-8ff4-6d780d3602bd" providerId="ADAL" clId="{EAC7DA20-E81C-4930-B8BD-AA4797D9B7AB}" dt="2021-12-09T10:30:03.478" v="13708" actId="2711"/>
        <pc:sldMkLst>
          <pc:docMk/>
          <pc:sldMk cId="3887904427" sldId="454"/>
        </pc:sldMkLst>
        <pc:spChg chg="mod">
          <ac:chgData name="Xing Xing (ENF)" userId="109372fa-277b-461c-8ff4-6d780d3602bd" providerId="ADAL" clId="{EAC7DA20-E81C-4930-B8BD-AA4797D9B7AB}" dt="2021-12-09T10:12:44.655" v="13412" actId="2711"/>
          <ac:spMkLst>
            <pc:docMk/>
            <pc:sldMk cId="3887904427" sldId="454"/>
            <ac:spMk id="2" creationId="{67ACE9A4-6E31-4BD4-BE73-2BF71002858B}"/>
          </ac:spMkLst>
        </pc:spChg>
        <pc:spChg chg="mod">
          <ac:chgData name="Xing Xing (ENF)" userId="109372fa-277b-461c-8ff4-6d780d3602bd" providerId="ADAL" clId="{EAC7DA20-E81C-4930-B8BD-AA4797D9B7AB}" dt="2021-12-09T10:30:03.478" v="13708" actId="2711"/>
          <ac:spMkLst>
            <pc:docMk/>
            <pc:sldMk cId="3887904427" sldId="454"/>
            <ac:spMk id="4" creationId="{1BACBCE2-3461-4C63-9F2E-5004FEACFCA1}"/>
          </ac:spMkLst>
        </pc:spChg>
        <pc:spChg chg="del">
          <ac:chgData name="Xing Xing (ENF)" userId="109372fa-277b-461c-8ff4-6d780d3602bd" providerId="ADAL" clId="{EAC7DA20-E81C-4930-B8BD-AA4797D9B7AB}" dt="2021-12-09T09:15:53.248" v="11793" actId="478"/>
          <ac:spMkLst>
            <pc:docMk/>
            <pc:sldMk cId="3887904427" sldId="454"/>
            <ac:spMk id="6" creationId="{9EDD61EB-580C-4A54-82C4-F371C8926332}"/>
          </ac:spMkLst>
        </pc:spChg>
        <pc:picChg chg="del">
          <ac:chgData name="Xing Xing (ENF)" userId="109372fa-277b-461c-8ff4-6d780d3602bd" providerId="ADAL" clId="{EAC7DA20-E81C-4930-B8BD-AA4797D9B7AB}" dt="2021-12-09T09:15:51.368" v="11792" actId="478"/>
          <ac:picMkLst>
            <pc:docMk/>
            <pc:sldMk cId="3887904427" sldId="454"/>
            <ac:picMk id="5" creationId="{E5B46EF5-F1BE-4A02-92B9-E8BCBA49B4F8}"/>
          </ac:picMkLst>
        </pc:picChg>
        <pc:picChg chg="add">
          <ac:chgData name="Xing Xing (ENF)" userId="109372fa-277b-461c-8ff4-6d780d3602bd" providerId="ADAL" clId="{EAC7DA20-E81C-4930-B8BD-AA4797D9B7AB}" dt="2021-12-09T09:15:53.653" v="11794"/>
          <ac:picMkLst>
            <pc:docMk/>
            <pc:sldMk cId="3887904427" sldId="454"/>
            <ac:picMk id="9" creationId="{435A0DC6-7165-4845-95CA-5F83F2E296B0}"/>
          </ac:picMkLst>
        </pc:picChg>
      </pc:sldChg>
    </pc:docChg>
  </pc:docChgLst>
  <pc:docChgLst>
    <pc:chgData name="Xing Xing (ENF)" userId="109372fa-277b-461c-8ff4-6d780d3602bd" providerId="ADAL" clId="{3D6D6CA6-2287-46A2-B9BB-121DD0BCCDFB}"/>
    <pc:docChg chg="undo custSel modSld">
      <pc:chgData name="Xing Xing (ENF)" userId="109372fa-277b-461c-8ff4-6d780d3602bd" providerId="ADAL" clId="{3D6D6CA6-2287-46A2-B9BB-121DD0BCCDFB}" dt="2021-12-10T15:16:50.703" v="365" actId="20577"/>
      <pc:docMkLst>
        <pc:docMk/>
      </pc:docMkLst>
      <pc:sldChg chg="modSp modNotes">
        <pc:chgData name="Xing Xing (ENF)" userId="109372fa-277b-461c-8ff4-6d780d3602bd" providerId="ADAL" clId="{3D6D6CA6-2287-46A2-B9BB-121DD0BCCDFB}" dt="2021-12-10T07:23:37.518" v="23"/>
        <pc:sldMkLst>
          <pc:docMk/>
          <pc:sldMk cId="374412041" sldId="297"/>
        </pc:sldMkLst>
        <pc:spChg chg="mod">
          <ac:chgData name="Xing Xing (ENF)" userId="109372fa-277b-461c-8ff4-6d780d3602bd" providerId="ADAL" clId="{3D6D6CA6-2287-46A2-B9BB-121DD0BCCDFB}" dt="2021-12-10T07:23:37.518" v="23"/>
          <ac:spMkLst>
            <pc:docMk/>
            <pc:sldMk cId="374412041" sldId="297"/>
            <ac:spMk id="3" creationId="{7014B4B5-2936-4CD8-A1A4-3EC96CF4F71B}"/>
          </ac:spMkLst>
        </pc:spChg>
      </pc:sldChg>
      <pc:sldChg chg="modNotes">
        <pc:chgData name="Xing Xing (ENF)" userId="109372fa-277b-461c-8ff4-6d780d3602bd" providerId="ADAL" clId="{3D6D6CA6-2287-46A2-B9BB-121DD0BCCDFB}" dt="2021-12-10T07:23:37.518" v="23"/>
        <pc:sldMkLst>
          <pc:docMk/>
          <pc:sldMk cId="1373937115" sldId="298"/>
        </pc:sldMkLst>
      </pc:sldChg>
      <pc:sldChg chg="modSp modNotes">
        <pc:chgData name="Xing Xing (ENF)" userId="109372fa-277b-461c-8ff4-6d780d3602bd" providerId="ADAL" clId="{3D6D6CA6-2287-46A2-B9BB-121DD0BCCDFB}" dt="2021-12-10T07:23:37.518" v="23"/>
        <pc:sldMkLst>
          <pc:docMk/>
          <pc:sldMk cId="2908066173" sldId="304"/>
        </pc:sldMkLst>
        <pc:spChg chg="mod">
          <ac:chgData name="Xing Xing (ENF)" userId="109372fa-277b-461c-8ff4-6d780d3602bd" providerId="ADAL" clId="{3D6D6CA6-2287-46A2-B9BB-121DD0BCCDFB}" dt="2021-12-10T07:23:37.518" v="23"/>
          <ac:spMkLst>
            <pc:docMk/>
            <pc:sldMk cId="2908066173" sldId="304"/>
            <ac:spMk id="3" creationId="{296967B9-E150-4525-B4A6-15A8D299F947}"/>
          </ac:spMkLst>
        </pc:spChg>
      </pc:sldChg>
      <pc:sldChg chg="modNotes">
        <pc:chgData name="Xing Xing (ENF)" userId="109372fa-277b-461c-8ff4-6d780d3602bd" providerId="ADAL" clId="{3D6D6CA6-2287-46A2-B9BB-121DD0BCCDFB}" dt="2021-12-10T07:23:37.518" v="23"/>
        <pc:sldMkLst>
          <pc:docMk/>
          <pc:sldMk cId="2725988845" sldId="309"/>
        </pc:sldMkLst>
      </pc:sldChg>
      <pc:sldChg chg="modNotes">
        <pc:chgData name="Xing Xing (ENF)" userId="109372fa-277b-461c-8ff4-6d780d3602bd" providerId="ADAL" clId="{3D6D6CA6-2287-46A2-B9BB-121DD0BCCDFB}" dt="2021-12-10T07:23:37.518" v="23"/>
        <pc:sldMkLst>
          <pc:docMk/>
          <pc:sldMk cId="1666962269" sldId="310"/>
        </pc:sldMkLst>
      </pc:sldChg>
      <pc:sldChg chg="modSp">
        <pc:chgData name="Xing Xing (ENF)" userId="109372fa-277b-461c-8ff4-6d780d3602bd" providerId="ADAL" clId="{3D6D6CA6-2287-46A2-B9BB-121DD0BCCDFB}" dt="2021-12-10T07:57:16.575" v="187" actId="20577"/>
        <pc:sldMkLst>
          <pc:docMk/>
          <pc:sldMk cId="2696229444" sldId="315"/>
        </pc:sldMkLst>
        <pc:spChg chg="mod">
          <ac:chgData name="Xing Xing (ENF)" userId="109372fa-277b-461c-8ff4-6d780d3602bd" providerId="ADAL" clId="{3D6D6CA6-2287-46A2-B9BB-121DD0BCCDFB}" dt="2021-12-10T07:57:16.575" v="187" actId="20577"/>
          <ac:spMkLst>
            <pc:docMk/>
            <pc:sldMk cId="2696229444" sldId="315"/>
            <ac:spMk id="3" creationId="{CC18AB97-0539-416D-ABC6-D2AA7C12A003}"/>
          </ac:spMkLst>
        </pc:spChg>
      </pc:sldChg>
      <pc:sldChg chg="modNotesTx">
        <pc:chgData name="Xing Xing (ENF)" userId="109372fa-277b-461c-8ff4-6d780d3602bd" providerId="ADAL" clId="{3D6D6CA6-2287-46A2-B9BB-121DD0BCCDFB}" dt="2021-12-10T08:30:31.805" v="360" actId="20577"/>
        <pc:sldMkLst>
          <pc:docMk/>
          <pc:sldMk cId="2003111401" sldId="319"/>
        </pc:sldMkLst>
      </pc:sldChg>
      <pc:sldChg chg="modSp">
        <pc:chgData name="Xing Xing (ENF)" userId="109372fa-277b-461c-8ff4-6d780d3602bd" providerId="ADAL" clId="{3D6D6CA6-2287-46A2-B9BB-121DD0BCCDFB}" dt="2021-12-10T07:26:41.514" v="121" actId="20577"/>
        <pc:sldMkLst>
          <pc:docMk/>
          <pc:sldMk cId="3421217160" sldId="335"/>
        </pc:sldMkLst>
        <pc:spChg chg="mod">
          <ac:chgData name="Xing Xing (ENF)" userId="109372fa-277b-461c-8ff4-6d780d3602bd" providerId="ADAL" clId="{3D6D6CA6-2287-46A2-B9BB-121DD0BCCDFB}" dt="2021-12-10T07:26:41.514" v="121" actId="20577"/>
          <ac:spMkLst>
            <pc:docMk/>
            <pc:sldMk cId="3421217160" sldId="335"/>
            <ac:spMk id="3" creationId="{C9342E23-65CA-48CD-B596-4A694D997C17}"/>
          </ac:spMkLst>
        </pc:spChg>
        <pc:spChg chg="mod">
          <ac:chgData name="Xing Xing (ENF)" userId="109372fa-277b-461c-8ff4-6d780d3602bd" providerId="ADAL" clId="{3D6D6CA6-2287-46A2-B9BB-121DD0BCCDFB}" dt="2021-12-10T07:26:36.721" v="115" actId="20577"/>
          <ac:spMkLst>
            <pc:docMk/>
            <pc:sldMk cId="3421217160" sldId="335"/>
            <ac:spMk id="4" creationId="{9AC3841D-05DF-43EB-8CE4-CCE988AE83E8}"/>
          </ac:spMkLst>
        </pc:spChg>
      </pc:sldChg>
      <pc:sldChg chg="modSp modNotesTx">
        <pc:chgData name="Xing Xing (ENF)" userId="109372fa-277b-461c-8ff4-6d780d3602bd" providerId="ADAL" clId="{3D6D6CA6-2287-46A2-B9BB-121DD0BCCDFB}" dt="2021-12-10T07:31:18.851" v="163" actId="20577"/>
        <pc:sldMkLst>
          <pc:docMk/>
          <pc:sldMk cId="3568716694" sldId="336"/>
        </pc:sldMkLst>
        <pc:spChg chg="mod">
          <ac:chgData name="Xing Xing (ENF)" userId="109372fa-277b-461c-8ff4-6d780d3602bd" providerId="ADAL" clId="{3D6D6CA6-2287-46A2-B9BB-121DD0BCCDFB}" dt="2021-12-10T07:30:12.107" v="162" actId="20577"/>
          <ac:spMkLst>
            <pc:docMk/>
            <pc:sldMk cId="3568716694" sldId="336"/>
            <ac:spMk id="3" creationId="{C9342E23-65CA-48CD-B596-4A694D997C17}"/>
          </ac:spMkLst>
        </pc:spChg>
        <pc:spChg chg="mod">
          <ac:chgData name="Xing Xing (ENF)" userId="109372fa-277b-461c-8ff4-6d780d3602bd" providerId="ADAL" clId="{3D6D6CA6-2287-46A2-B9BB-121DD0BCCDFB}" dt="2021-12-10T07:29:52.497" v="140" actId="20577"/>
          <ac:spMkLst>
            <pc:docMk/>
            <pc:sldMk cId="3568716694" sldId="336"/>
            <ac:spMk id="4" creationId="{9AC3841D-05DF-43EB-8CE4-CCE988AE83E8}"/>
          </ac:spMkLst>
        </pc:spChg>
      </pc:sldChg>
      <pc:sldChg chg="modSp">
        <pc:chgData name="Xing Xing (ENF)" userId="109372fa-277b-461c-8ff4-6d780d3602bd" providerId="ADAL" clId="{3D6D6CA6-2287-46A2-B9BB-121DD0BCCDFB}" dt="2021-12-10T08:12:55.954" v="325" actId="20577"/>
        <pc:sldMkLst>
          <pc:docMk/>
          <pc:sldMk cId="409541372" sldId="338"/>
        </pc:sldMkLst>
        <pc:spChg chg="mod">
          <ac:chgData name="Xing Xing (ENF)" userId="109372fa-277b-461c-8ff4-6d780d3602bd" providerId="ADAL" clId="{3D6D6CA6-2287-46A2-B9BB-121DD0BCCDFB}" dt="2021-12-10T08:12:50.323" v="315" actId="20577"/>
          <ac:spMkLst>
            <pc:docMk/>
            <pc:sldMk cId="409541372" sldId="338"/>
            <ac:spMk id="3" creationId="{C9342E23-65CA-48CD-B596-4A694D997C17}"/>
          </ac:spMkLst>
        </pc:spChg>
        <pc:spChg chg="mod">
          <ac:chgData name="Xing Xing (ENF)" userId="109372fa-277b-461c-8ff4-6d780d3602bd" providerId="ADAL" clId="{3D6D6CA6-2287-46A2-B9BB-121DD0BCCDFB}" dt="2021-12-10T08:12:55.954" v="325" actId="20577"/>
          <ac:spMkLst>
            <pc:docMk/>
            <pc:sldMk cId="409541372" sldId="338"/>
            <ac:spMk id="4" creationId="{9AC3841D-05DF-43EB-8CE4-CCE988AE83E8}"/>
          </ac:spMkLst>
        </pc:spChg>
        <pc:spChg chg="mod">
          <ac:chgData name="Xing Xing (ENF)" userId="109372fa-277b-461c-8ff4-6d780d3602bd" providerId="ADAL" clId="{3D6D6CA6-2287-46A2-B9BB-121DD0BCCDFB}" dt="2021-12-10T08:12:02.471" v="268" actId="20577"/>
          <ac:spMkLst>
            <pc:docMk/>
            <pc:sldMk cId="409541372" sldId="338"/>
            <ac:spMk id="14" creationId="{BF9791AE-8066-4D62-8406-66EE71B7FD4D}"/>
          </ac:spMkLst>
        </pc:spChg>
        <pc:spChg chg="mod">
          <ac:chgData name="Xing Xing (ENF)" userId="109372fa-277b-461c-8ff4-6d780d3602bd" providerId="ADAL" clId="{3D6D6CA6-2287-46A2-B9BB-121DD0BCCDFB}" dt="2021-12-10T08:12:45.150" v="305" actId="20577"/>
          <ac:spMkLst>
            <pc:docMk/>
            <pc:sldMk cId="409541372" sldId="338"/>
            <ac:spMk id="15" creationId="{E0895297-C816-4E46-BA53-1F62B3190ED9}"/>
          </ac:spMkLst>
        </pc:spChg>
      </pc:sldChg>
      <pc:sldChg chg="modSp">
        <pc:chgData name="Xing Xing (ENF)" userId="109372fa-277b-461c-8ff4-6d780d3602bd" providerId="ADAL" clId="{3D6D6CA6-2287-46A2-B9BB-121DD0BCCDFB}" dt="2021-12-10T08:21:51.861" v="346"/>
        <pc:sldMkLst>
          <pc:docMk/>
          <pc:sldMk cId="2735892452" sldId="350"/>
        </pc:sldMkLst>
        <pc:spChg chg="mod">
          <ac:chgData name="Xing Xing (ENF)" userId="109372fa-277b-461c-8ff4-6d780d3602bd" providerId="ADAL" clId="{3D6D6CA6-2287-46A2-B9BB-121DD0BCCDFB}" dt="2021-12-10T08:21:51.861" v="346"/>
          <ac:spMkLst>
            <pc:docMk/>
            <pc:sldMk cId="2735892452" sldId="350"/>
            <ac:spMk id="2" creationId="{6FC21725-682A-9D46-AE20-A1EF378927F8}"/>
          </ac:spMkLst>
        </pc:spChg>
      </pc:sldChg>
      <pc:sldChg chg="modSp">
        <pc:chgData name="Xing Xing (ENF)" userId="109372fa-277b-461c-8ff4-6d780d3602bd" providerId="ADAL" clId="{3D6D6CA6-2287-46A2-B9BB-121DD0BCCDFB}" dt="2021-12-10T08:21:55.415" v="347"/>
        <pc:sldMkLst>
          <pc:docMk/>
          <pc:sldMk cId="416289008" sldId="352"/>
        </pc:sldMkLst>
        <pc:spChg chg="mod">
          <ac:chgData name="Xing Xing (ENF)" userId="109372fa-277b-461c-8ff4-6d780d3602bd" providerId="ADAL" clId="{3D6D6CA6-2287-46A2-B9BB-121DD0BCCDFB}" dt="2021-12-10T08:21:55.415" v="347"/>
          <ac:spMkLst>
            <pc:docMk/>
            <pc:sldMk cId="416289008" sldId="352"/>
            <ac:spMk id="2" creationId="{F845BAAF-43C9-7043-9625-30D638E60A51}"/>
          </ac:spMkLst>
        </pc:spChg>
      </pc:sldChg>
      <pc:sldChg chg="modSp">
        <pc:chgData name="Xing Xing (ENF)" userId="109372fa-277b-461c-8ff4-6d780d3602bd" providerId="ADAL" clId="{3D6D6CA6-2287-46A2-B9BB-121DD0BCCDFB}" dt="2021-12-10T08:21:58.993" v="348"/>
        <pc:sldMkLst>
          <pc:docMk/>
          <pc:sldMk cId="237292201" sldId="357"/>
        </pc:sldMkLst>
        <pc:spChg chg="mod">
          <ac:chgData name="Xing Xing (ENF)" userId="109372fa-277b-461c-8ff4-6d780d3602bd" providerId="ADAL" clId="{3D6D6CA6-2287-46A2-B9BB-121DD0BCCDFB}" dt="2021-12-10T08:21:58.993" v="348"/>
          <ac:spMkLst>
            <pc:docMk/>
            <pc:sldMk cId="237292201" sldId="357"/>
            <ac:spMk id="2" creationId="{928B36CE-D90B-4B41-BDE0-EE89CFA43DF7}"/>
          </ac:spMkLst>
        </pc:spChg>
      </pc:sldChg>
      <pc:sldChg chg="modSp">
        <pc:chgData name="Xing Xing (ENF)" userId="109372fa-277b-461c-8ff4-6d780d3602bd" providerId="ADAL" clId="{3D6D6CA6-2287-46A2-B9BB-121DD0BCCDFB}" dt="2021-12-10T08:16:22.752" v="326" actId="20577"/>
        <pc:sldMkLst>
          <pc:docMk/>
          <pc:sldMk cId="3469216300" sldId="360"/>
        </pc:sldMkLst>
        <pc:spChg chg="mod">
          <ac:chgData name="Xing Xing (ENF)" userId="109372fa-277b-461c-8ff4-6d780d3602bd" providerId="ADAL" clId="{3D6D6CA6-2287-46A2-B9BB-121DD0BCCDFB}" dt="2021-12-10T08:16:22.752" v="326" actId="20577"/>
          <ac:spMkLst>
            <pc:docMk/>
            <pc:sldMk cId="3469216300" sldId="360"/>
            <ac:spMk id="3" creationId="{CC18AB97-0539-416D-ABC6-D2AA7C12A003}"/>
          </ac:spMkLst>
        </pc:spChg>
      </pc:sldChg>
      <pc:sldChg chg="modSp">
        <pc:chgData name="Xing Xing (ENF)" userId="109372fa-277b-461c-8ff4-6d780d3602bd" providerId="ADAL" clId="{3D6D6CA6-2287-46A2-B9BB-121DD0BCCDFB}" dt="2021-12-10T15:16:50.703" v="365" actId="20577"/>
        <pc:sldMkLst>
          <pc:docMk/>
          <pc:sldMk cId="425416939" sldId="369"/>
        </pc:sldMkLst>
        <pc:spChg chg="mod">
          <ac:chgData name="Xing Xing (ENF)" userId="109372fa-277b-461c-8ff4-6d780d3602bd" providerId="ADAL" clId="{3D6D6CA6-2287-46A2-B9BB-121DD0BCCDFB}" dt="2021-12-10T15:16:50.703" v="365" actId="20577"/>
          <ac:spMkLst>
            <pc:docMk/>
            <pc:sldMk cId="425416939" sldId="369"/>
            <ac:spMk id="3" creationId="{E4623C34-7BB2-437B-BCCB-0469D40FC706}"/>
          </ac:spMkLst>
        </pc:spChg>
      </pc:sldChg>
      <pc:sldChg chg="modSp">
        <pc:chgData name="Xing Xing (ENF)" userId="109372fa-277b-461c-8ff4-6d780d3602bd" providerId="ADAL" clId="{3D6D6CA6-2287-46A2-B9BB-121DD0BCCDFB}" dt="2021-12-10T08:09:36.810" v="211" actId="20577"/>
        <pc:sldMkLst>
          <pc:docMk/>
          <pc:sldMk cId="2107568735" sldId="371"/>
        </pc:sldMkLst>
        <pc:spChg chg="mod">
          <ac:chgData name="Xing Xing (ENF)" userId="109372fa-277b-461c-8ff4-6d780d3602bd" providerId="ADAL" clId="{3D6D6CA6-2287-46A2-B9BB-121DD0BCCDFB}" dt="2021-12-10T08:09:36.810" v="211" actId="20577"/>
          <ac:spMkLst>
            <pc:docMk/>
            <pc:sldMk cId="2107568735" sldId="371"/>
            <ac:spMk id="3" creationId="{A5779F60-9BF3-4D0C-8B4E-8C0B2CC463A7}"/>
          </ac:spMkLst>
        </pc:spChg>
      </pc:sldChg>
      <pc:sldChg chg="modSp">
        <pc:chgData name="Xing Xing (ENF)" userId="109372fa-277b-461c-8ff4-6d780d3602bd" providerId="ADAL" clId="{3D6D6CA6-2287-46A2-B9BB-121DD0BCCDFB}" dt="2021-12-10T08:18:05.167" v="340" actId="20577"/>
        <pc:sldMkLst>
          <pc:docMk/>
          <pc:sldMk cId="762823739" sldId="428"/>
        </pc:sldMkLst>
        <pc:spChg chg="mod">
          <ac:chgData name="Xing Xing (ENF)" userId="109372fa-277b-461c-8ff4-6d780d3602bd" providerId="ADAL" clId="{3D6D6CA6-2287-46A2-B9BB-121DD0BCCDFB}" dt="2021-12-10T08:18:05.167" v="340" actId="20577"/>
          <ac:spMkLst>
            <pc:docMk/>
            <pc:sldMk cId="762823739" sldId="428"/>
            <ac:spMk id="3" creationId="{81E36B5D-8F82-4966-8C8B-E0BEBD533ABA}"/>
          </ac:spMkLst>
        </pc:spChg>
      </pc:sldChg>
      <pc:sldChg chg="delSp modSp">
        <pc:chgData name="Xing Xing (ENF)" userId="109372fa-277b-461c-8ff4-6d780d3602bd" providerId="ADAL" clId="{3D6D6CA6-2287-46A2-B9BB-121DD0BCCDFB}" dt="2021-12-10T07:22:14.145" v="22" actId="1037"/>
        <pc:sldMkLst>
          <pc:docMk/>
          <pc:sldMk cId="2020919280" sldId="433"/>
        </pc:sldMkLst>
        <pc:picChg chg="mod">
          <ac:chgData name="Xing Xing (ENF)" userId="109372fa-277b-461c-8ff4-6d780d3602bd" providerId="ADAL" clId="{3D6D6CA6-2287-46A2-B9BB-121DD0BCCDFB}" dt="2021-12-10T07:22:14.145" v="22" actId="1037"/>
          <ac:picMkLst>
            <pc:docMk/>
            <pc:sldMk cId="2020919280" sldId="433"/>
            <ac:picMk id="9" creationId="{909ED119-ABFF-4967-9703-93C9320EB17E}"/>
          </ac:picMkLst>
        </pc:picChg>
        <pc:picChg chg="del">
          <ac:chgData name="Xing Xing (ENF)" userId="109372fa-277b-461c-8ff4-6d780d3602bd" providerId="ADAL" clId="{3D6D6CA6-2287-46A2-B9BB-121DD0BCCDFB}" dt="2021-12-10T07:21:57.974" v="9" actId="478"/>
          <ac:picMkLst>
            <pc:docMk/>
            <pc:sldMk cId="2020919280" sldId="433"/>
            <ac:picMk id="10" creationId="{4F29BA2A-4C86-4857-811A-9336E38F25CB}"/>
          </ac:picMkLst>
        </pc:picChg>
        <pc:picChg chg="del">
          <ac:chgData name="Xing Xing (ENF)" userId="109372fa-277b-461c-8ff4-6d780d3602bd" providerId="ADAL" clId="{3D6D6CA6-2287-46A2-B9BB-121DD0BCCDFB}" dt="2021-12-10T07:21:57.974" v="9" actId="478"/>
          <ac:picMkLst>
            <pc:docMk/>
            <pc:sldMk cId="2020919280" sldId="433"/>
            <ac:picMk id="11" creationId="{0C4A26AE-B290-4252-B3C3-12BE8F4509D2}"/>
          </ac:picMkLst>
        </pc:picChg>
      </pc:sldChg>
      <pc:sldChg chg="modSp">
        <pc:chgData name="Xing Xing (ENF)" userId="109372fa-277b-461c-8ff4-6d780d3602bd" providerId="ADAL" clId="{3D6D6CA6-2287-46A2-B9BB-121DD0BCCDFB}" dt="2021-12-10T07:25:41.134" v="77" actId="20577"/>
        <pc:sldMkLst>
          <pc:docMk/>
          <pc:sldMk cId="383821427" sldId="438"/>
        </pc:sldMkLst>
        <pc:spChg chg="mod">
          <ac:chgData name="Xing Xing (ENF)" userId="109372fa-277b-461c-8ff4-6d780d3602bd" providerId="ADAL" clId="{3D6D6CA6-2287-46A2-B9BB-121DD0BCCDFB}" dt="2021-12-10T07:25:41.134" v="77" actId="20577"/>
          <ac:spMkLst>
            <pc:docMk/>
            <pc:sldMk cId="383821427" sldId="438"/>
            <ac:spMk id="3" creationId="{222032ED-83FE-4AA4-B624-5132FC4C0C19}"/>
          </ac:spMkLst>
        </pc:spChg>
      </pc:sldChg>
      <pc:sldChg chg="modSp">
        <pc:chgData name="Xing Xing (ENF)" userId="109372fa-277b-461c-8ff4-6d780d3602bd" providerId="ADAL" clId="{3D6D6CA6-2287-46A2-B9BB-121DD0BCCDFB}" dt="2021-12-10T07:26:07.429" v="104" actId="20577"/>
        <pc:sldMkLst>
          <pc:docMk/>
          <pc:sldMk cId="558348036" sldId="442"/>
        </pc:sldMkLst>
        <pc:spChg chg="mod">
          <ac:chgData name="Xing Xing (ENF)" userId="109372fa-277b-461c-8ff4-6d780d3602bd" providerId="ADAL" clId="{3D6D6CA6-2287-46A2-B9BB-121DD0BCCDFB}" dt="2021-12-10T07:26:02.244" v="88" actId="20577"/>
          <ac:spMkLst>
            <pc:docMk/>
            <pc:sldMk cId="558348036" sldId="442"/>
            <ac:spMk id="21" creationId="{94CD1CD0-4291-AE48-A203-E5B1D9A3FEEF}"/>
          </ac:spMkLst>
        </pc:spChg>
        <pc:spChg chg="mod">
          <ac:chgData name="Xing Xing (ENF)" userId="109372fa-277b-461c-8ff4-6d780d3602bd" providerId="ADAL" clId="{3D6D6CA6-2287-46A2-B9BB-121DD0BCCDFB}" dt="2021-12-10T07:26:07.429" v="104" actId="20577"/>
          <ac:spMkLst>
            <pc:docMk/>
            <pc:sldMk cId="558348036" sldId="442"/>
            <ac:spMk id="22" creationId="{DE3CB135-94B6-B54A-943C-1B7F6C635B61}"/>
          </ac:spMkLst>
        </pc:spChg>
      </pc:sldChg>
      <pc:sldChg chg="modSp">
        <pc:chgData name="Xing Xing (ENF)" userId="109372fa-277b-461c-8ff4-6d780d3602bd" providerId="ADAL" clId="{3D6D6CA6-2287-46A2-B9BB-121DD0BCCDFB}" dt="2021-12-10T07:27:35.855" v="123" actId="20577"/>
        <pc:sldMkLst>
          <pc:docMk/>
          <pc:sldMk cId="487252834" sldId="443"/>
        </pc:sldMkLst>
        <pc:spChg chg="mod">
          <ac:chgData name="Xing Xing (ENF)" userId="109372fa-277b-461c-8ff4-6d780d3602bd" providerId="ADAL" clId="{3D6D6CA6-2287-46A2-B9BB-121DD0BCCDFB}" dt="2021-12-10T07:27:35.855" v="123" actId="20577"/>
          <ac:spMkLst>
            <pc:docMk/>
            <pc:sldMk cId="487252834" sldId="443"/>
            <ac:spMk id="3" creationId="{F25E6717-DD84-4F60-884A-D174F10746A3}"/>
          </ac:spMkLst>
        </pc:spChg>
      </pc:sldChg>
      <pc:sldChg chg="modSp">
        <pc:chgData name="Xing Xing (ENF)" userId="109372fa-277b-461c-8ff4-6d780d3602bd" providerId="ADAL" clId="{3D6D6CA6-2287-46A2-B9BB-121DD0BCCDFB}" dt="2021-12-10T08:21:46.440" v="345"/>
        <pc:sldMkLst>
          <pc:docMk/>
          <pc:sldMk cId="1066098320" sldId="453"/>
        </pc:sldMkLst>
        <pc:spChg chg="mod">
          <ac:chgData name="Xing Xing (ENF)" userId="109372fa-277b-461c-8ff4-6d780d3602bd" providerId="ADAL" clId="{3D6D6CA6-2287-46A2-B9BB-121DD0BCCDFB}" dt="2021-12-10T08:21:46.440" v="345"/>
          <ac:spMkLst>
            <pc:docMk/>
            <pc:sldMk cId="1066098320" sldId="453"/>
            <ac:spMk id="2" creationId="{690F7BE2-7D67-4E5B-B651-D0FB6B0AB775}"/>
          </ac:spMkLst>
        </pc:spChg>
        <pc:spChg chg="mod">
          <ac:chgData name="Xing Xing (ENF)" userId="109372fa-277b-461c-8ff4-6d780d3602bd" providerId="ADAL" clId="{3D6D6CA6-2287-46A2-B9BB-121DD0BCCDFB}" dt="2021-12-10T08:21:39.284" v="344" actId="14100"/>
          <ac:spMkLst>
            <pc:docMk/>
            <pc:sldMk cId="1066098320" sldId="453"/>
            <ac:spMk id="3" creationId="{228AA4C1-AFF2-4829-98F3-CB4950A70A7F}"/>
          </ac:spMkLst>
        </pc:spChg>
      </pc:sldChg>
      <pc:sldChg chg="modSp">
        <pc:chgData name="Xing Xing (ENF)" userId="109372fa-277b-461c-8ff4-6d780d3602bd" providerId="ADAL" clId="{3D6D6CA6-2287-46A2-B9BB-121DD0BCCDFB}" dt="2021-12-10T07:23:37.518" v="23"/>
        <pc:sldMkLst>
          <pc:docMk/>
          <pc:sldMk cId="3887904427" sldId="454"/>
        </pc:sldMkLst>
        <pc:spChg chg="mod">
          <ac:chgData name="Xing Xing (ENF)" userId="109372fa-277b-461c-8ff4-6d780d3602bd" providerId="ADAL" clId="{3D6D6CA6-2287-46A2-B9BB-121DD0BCCDFB}" dt="2021-12-10T07:23:37.518" v="23"/>
          <ac:spMkLst>
            <pc:docMk/>
            <pc:sldMk cId="3887904427" sldId="454"/>
            <ac:spMk id="4" creationId="{1BACBCE2-3461-4C63-9F2E-5004FEACFCA1}"/>
          </ac:spMkLst>
        </pc:spChg>
      </pc:sldChg>
    </pc:docChg>
  </pc:docChgLst>
  <pc:docChgLst>
    <pc:chgData name="Xing Xing (ENF)" userId="109372fa-277b-461c-8ff4-6d780d3602bd" providerId="ADAL" clId="{F677970A-3C1A-4A1A-ACA8-2FE06D2D6296}"/>
    <pc:docChg chg="undo custSel addSld delSld modSld modMainMaster">
      <pc:chgData name="Xing Xing (ENF)" userId="109372fa-277b-461c-8ff4-6d780d3602bd" providerId="ADAL" clId="{F677970A-3C1A-4A1A-ACA8-2FE06D2D6296}" dt="2022-01-07T03:44:40.399" v="1490"/>
      <pc:docMkLst>
        <pc:docMk/>
      </pc:docMkLst>
      <pc:sldChg chg="modSp addCm modCm">
        <pc:chgData name="Xing Xing (ENF)" userId="109372fa-277b-461c-8ff4-6d780d3602bd" providerId="ADAL" clId="{F677970A-3C1A-4A1A-ACA8-2FE06D2D6296}" dt="2022-01-06T06:47:14.294" v="1344"/>
        <pc:sldMkLst>
          <pc:docMk/>
          <pc:sldMk cId="272466798" sldId="263"/>
        </pc:sldMkLst>
        <pc:spChg chg="mod">
          <ac:chgData name="Xing Xing (ENF)" userId="109372fa-277b-461c-8ff4-6d780d3602bd" providerId="ADAL" clId="{F677970A-3C1A-4A1A-ACA8-2FE06D2D6296}" dt="2022-01-06T03:21:43.283" v="456" actId="20577"/>
          <ac:spMkLst>
            <pc:docMk/>
            <pc:sldMk cId="272466798" sldId="263"/>
            <ac:spMk id="2" creationId="{741299FF-DBC5-8D45-B93E-FC90E07EF44B}"/>
          </ac:spMkLst>
        </pc:spChg>
        <pc:spChg chg="mod">
          <ac:chgData name="Xing Xing (ENF)" userId="109372fa-277b-461c-8ff4-6d780d3602bd" providerId="ADAL" clId="{F677970A-3C1A-4A1A-ACA8-2FE06D2D6296}" dt="2022-01-06T06:47:14.294" v="1344"/>
          <ac:spMkLst>
            <pc:docMk/>
            <pc:sldMk cId="272466798" sldId="263"/>
            <ac:spMk id="5" creationId="{A533A778-7388-458E-ABFC-28C329F65539}"/>
          </ac:spMkLst>
        </pc:spChg>
      </pc:sldChg>
      <pc:sldChg chg="modSp">
        <pc:chgData name="Xing Xing (ENF)" userId="109372fa-277b-461c-8ff4-6d780d3602bd" providerId="ADAL" clId="{F677970A-3C1A-4A1A-ACA8-2FE06D2D6296}" dt="2022-01-06T06:47:14.294" v="1344"/>
        <pc:sldMkLst>
          <pc:docMk/>
          <pc:sldMk cId="30550438" sldId="264"/>
        </pc:sldMkLst>
        <pc:spChg chg="mod">
          <ac:chgData name="Xing Xing (ENF)" userId="109372fa-277b-461c-8ff4-6d780d3602bd" providerId="ADAL" clId="{F677970A-3C1A-4A1A-ACA8-2FE06D2D6296}" dt="2022-01-06T03:21:47.870" v="467" actId="20577"/>
          <ac:spMkLst>
            <pc:docMk/>
            <pc:sldMk cId="30550438" sldId="264"/>
            <ac:spMk id="2" creationId="{18959C1E-3467-0640-9A26-0CFB9CE45018}"/>
          </ac:spMkLst>
        </pc:spChg>
        <pc:spChg chg="mod">
          <ac:chgData name="Xing Xing (ENF)" userId="109372fa-277b-461c-8ff4-6d780d3602bd" providerId="ADAL" clId="{F677970A-3C1A-4A1A-ACA8-2FE06D2D6296}" dt="2022-01-06T06:47:14.294" v="1344"/>
          <ac:spMkLst>
            <pc:docMk/>
            <pc:sldMk cId="30550438" sldId="264"/>
            <ac:spMk id="4" creationId="{5C304AA6-5D4D-478B-BA33-45C2AAAD93BE}"/>
          </ac:spMkLst>
        </pc:spChg>
      </pc:sldChg>
      <pc:sldChg chg="modSp">
        <pc:chgData name="Xing Xing (ENF)" userId="109372fa-277b-461c-8ff4-6d780d3602bd" providerId="ADAL" clId="{F677970A-3C1A-4A1A-ACA8-2FE06D2D6296}" dt="2022-01-06T06:47:14.294" v="1344"/>
        <pc:sldMkLst>
          <pc:docMk/>
          <pc:sldMk cId="1732344777" sldId="268"/>
        </pc:sldMkLst>
        <pc:spChg chg="mod">
          <ac:chgData name="Xing Xing (ENF)" userId="109372fa-277b-461c-8ff4-6d780d3602bd" providerId="ADAL" clId="{F677970A-3C1A-4A1A-ACA8-2FE06D2D6296}" dt="2022-01-06T06:47:14.294" v="1344"/>
          <ac:spMkLst>
            <pc:docMk/>
            <pc:sldMk cId="1732344777" sldId="268"/>
            <ac:spMk id="14" creationId="{02D56861-83AC-4EB2-8272-BCAA5AC2722E}"/>
          </ac:spMkLst>
        </pc:spChg>
      </pc:sldChg>
      <pc:sldChg chg="modSp">
        <pc:chgData name="Xing Xing (ENF)" userId="109372fa-277b-461c-8ff4-6d780d3602bd" providerId="ADAL" clId="{F677970A-3C1A-4A1A-ACA8-2FE06D2D6296}" dt="2022-01-06T06:47:14.294" v="1344"/>
        <pc:sldMkLst>
          <pc:docMk/>
          <pc:sldMk cId="1058810991" sldId="270"/>
        </pc:sldMkLst>
        <pc:spChg chg="mod">
          <ac:chgData name="Xing Xing (ENF)" userId="109372fa-277b-461c-8ff4-6d780d3602bd" providerId="ADAL" clId="{F677970A-3C1A-4A1A-ACA8-2FE06D2D6296}" dt="2022-01-06T06:47:14.294" v="1344"/>
          <ac:spMkLst>
            <pc:docMk/>
            <pc:sldMk cId="1058810991" sldId="270"/>
            <ac:spMk id="4" creationId="{5E52C22B-ECD0-4A30-8AB6-3B27D9475879}"/>
          </ac:spMkLst>
        </pc:spChg>
      </pc:sldChg>
      <pc:sldChg chg="modSp">
        <pc:chgData name="Xing Xing (ENF)" userId="109372fa-277b-461c-8ff4-6d780d3602bd" providerId="ADAL" clId="{F677970A-3C1A-4A1A-ACA8-2FE06D2D6296}" dt="2022-01-06T06:47:14.294" v="1344"/>
        <pc:sldMkLst>
          <pc:docMk/>
          <pc:sldMk cId="139274508" sldId="296"/>
        </pc:sldMkLst>
        <pc:spChg chg="mod">
          <ac:chgData name="Xing Xing (ENF)" userId="109372fa-277b-461c-8ff4-6d780d3602bd" providerId="ADAL" clId="{F677970A-3C1A-4A1A-ACA8-2FE06D2D6296}" dt="2022-01-06T06:47:14.294" v="1344"/>
          <ac:spMkLst>
            <pc:docMk/>
            <pc:sldMk cId="139274508" sldId="296"/>
            <ac:spMk id="9" creationId="{CFF6317D-D66D-4035-9AE4-422F1E8657C7}"/>
          </ac:spMkLst>
        </pc:spChg>
      </pc:sldChg>
      <pc:sldChg chg="modSp modNotesTx">
        <pc:chgData name="Xing Xing (ENF)" userId="109372fa-277b-461c-8ff4-6d780d3602bd" providerId="ADAL" clId="{F677970A-3C1A-4A1A-ACA8-2FE06D2D6296}" dt="2022-01-06T06:47:14.294" v="1344"/>
        <pc:sldMkLst>
          <pc:docMk/>
          <pc:sldMk cId="374412041" sldId="297"/>
        </pc:sldMkLst>
        <pc:spChg chg="mod">
          <ac:chgData name="Xing Xing (ENF)" userId="109372fa-277b-461c-8ff4-6d780d3602bd" providerId="ADAL" clId="{F677970A-3C1A-4A1A-ACA8-2FE06D2D6296}" dt="2022-01-06T06:47:14.294" v="1344"/>
          <ac:spMkLst>
            <pc:docMk/>
            <pc:sldMk cId="374412041" sldId="297"/>
            <ac:spMk id="5" creationId="{1BAC5CE5-3C96-4E53-A2DE-E239A08F3CE2}"/>
          </ac:spMkLst>
        </pc:spChg>
      </pc:sldChg>
      <pc:sldChg chg="modSp modNotesTx">
        <pc:chgData name="Xing Xing (ENF)" userId="109372fa-277b-461c-8ff4-6d780d3602bd" providerId="ADAL" clId="{F677970A-3C1A-4A1A-ACA8-2FE06D2D6296}" dt="2022-01-06T06:47:14.294" v="1344"/>
        <pc:sldMkLst>
          <pc:docMk/>
          <pc:sldMk cId="1373937115" sldId="298"/>
        </pc:sldMkLst>
        <pc:spChg chg="mod">
          <ac:chgData name="Xing Xing (ENF)" userId="109372fa-277b-461c-8ff4-6d780d3602bd" providerId="ADAL" clId="{F677970A-3C1A-4A1A-ACA8-2FE06D2D6296}" dt="2022-01-06T06:47:14.294" v="1344"/>
          <ac:spMkLst>
            <pc:docMk/>
            <pc:sldMk cId="1373937115" sldId="298"/>
            <ac:spMk id="9" creationId="{E245E52F-1DD4-499A-BE98-295CEBB1A1CF}"/>
          </ac:spMkLst>
        </pc:spChg>
      </pc:sldChg>
      <pc:sldChg chg="modSp">
        <pc:chgData name="Xing Xing (ENF)" userId="109372fa-277b-461c-8ff4-6d780d3602bd" providerId="ADAL" clId="{F677970A-3C1A-4A1A-ACA8-2FE06D2D6296}" dt="2022-01-06T06:47:14.294" v="1344"/>
        <pc:sldMkLst>
          <pc:docMk/>
          <pc:sldMk cId="664180579" sldId="299"/>
        </pc:sldMkLst>
        <pc:spChg chg="mod">
          <ac:chgData name="Xing Xing (ENF)" userId="109372fa-277b-461c-8ff4-6d780d3602bd" providerId="ADAL" clId="{F677970A-3C1A-4A1A-ACA8-2FE06D2D6296}" dt="2022-01-06T06:47:14.294" v="1344"/>
          <ac:spMkLst>
            <pc:docMk/>
            <pc:sldMk cId="664180579" sldId="299"/>
            <ac:spMk id="5" creationId="{4860D6A3-B9DC-4614-B5E5-DE3C150EBDCD}"/>
          </ac:spMkLst>
        </pc:spChg>
      </pc:sldChg>
      <pc:sldChg chg="modSp">
        <pc:chgData name="Xing Xing (ENF)" userId="109372fa-277b-461c-8ff4-6d780d3602bd" providerId="ADAL" clId="{F677970A-3C1A-4A1A-ACA8-2FE06D2D6296}" dt="2022-01-06T06:47:14.294" v="1344"/>
        <pc:sldMkLst>
          <pc:docMk/>
          <pc:sldMk cId="2916937945" sldId="301"/>
        </pc:sldMkLst>
        <pc:spChg chg="mod">
          <ac:chgData name="Xing Xing (ENF)" userId="109372fa-277b-461c-8ff4-6d780d3602bd" providerId="ADAL" clId="{F677970A-3C1A-4A1A-ACA8-2FE06D2D6296}" dt="2022-01-06T06:47:14.294" v="1344"/>
          <ac:spMkLst>
            <pc:docMk/>
            <pc:sldMk cId="2916937945" sldId="301"/>
            <ac:spMk id="8" creationId="{0BE92955-8112-4351-BE75-C3E5DD10D0A5}"/>
          </ac:spMkLst>
        </pc:spChg>
      </pc:sldChg>
      <pc:sldChg chg="modSp">
        <pc:chgData name="Xing Xing (ENF)" userId="109372fa-277b-461c-8ff4-6d780d3602bd" providerId="ADAL" clId="{F677970A-3C1A-4A1A-ACA8-2FE06D2D6296}" dt="2022-01-06T06:47:14.294" v="1344"/>
        <pc:sldMkLst>
          <pc:docMk/>
          <pc:sldMk cId="39533271" sldId="302"/>
        </pc:sldMkLst>
        <pc:spChg chg="mod">
          <ac:chgData name="Xing Xing (ENF)" userId="109372fa-277b-461c-8ff4-6d780d3602bd" providerId="ADAL" clId="{F677970A-3C1A-4A1A-ACA8-2FE06D2D6296}" dt="2022-01-06T06:47:14.294" v="1344"/>
          <ac:spMkLst>
            <pc:docMk/>
            <pc:sldMk cId="39533271" sldId="302"/>
            <ac:spMk id="8" creationId="{A34B1787-B56A-40AB-8FE1-932BAFBA8AB3}"/>
          </ac:spMkLst>
        </pc:spChg>
      </pc:sldChg>
      <pc:sldChg chg="modSp">
        <pc:chgData name="Xing Xing (ENF)" userId="109372fa-277b-461c-8ff4-6d780d3602bd" providerId="ADAL" clId="{F677970A-3C1A-4A1A-ACA8-2FE06D2D6296}" dt="2022-01-06T06:47:14.294" v="1344"/>
        <pc:sldMkLst>
          <pc:docMk/>
          <pc:sldMk cId="1081597313" sldId="303"/>
        </pc:sldMkLst>
        <pc:spChg chg="mod">
          <ac:chgData name="Xing Xing (ENF)" userId="109372fa-277b-461c-8ff4-6d780d3602bd" providerId="ADAL" clId="{F677970A-3C1A-4A1A-ACA8-2FE06D2D6296}" dt="2022-01-06T06:47:14.294" v="1344"/>
          <ac:spMkLst>
            <pc:docMk/>
            <pc:sldMk cId="1081597313" sldId="303"/>
            <ac:spMk id="7" creationId="{3736D468-0448-4FC5-BA3C-EBF60D75591A}"/>
          </ac:spMkLst>
        </pc:spChg>
      </pc:sldChg>
      <pc:sldChg chg="modSp modNotesTx">
        <pc:chgData name="Xing Xing (ENF)" userId="109372fa-277b-461c-8ff4-6d780d3602bd" providerId="ADAL" clId="{F677970A-3C1A-4A1A-ACA8-2FE06D2D6296}" dt="2022-01-06T06:47:14.294" v="1344"/>
        <pc:sldMkLst>
          <pc:docMk/>
          <pc:sldMk cId="2908066173" sldId="304"/>
        </pc:sldMkLst>
        <pc:spChg chg="mod">
          <ac:chgData name="Xing Xing (ENF)" userId="109372fa-277b-461c-8ff4-6d780d3602bd" providerId="ADAL" clId="{F677970A-3C1A-4A1A-ACA8-2FE06D2D6296}" dt="2022-01-06T06:47:14.294" v="1344"/>
          <ac:spMkLst>
            <pc:docMk/>
            <pc:sldMk cId="2908066173" sldId="304"/>
            <ac:spMk id="6" creationId="{733D9E95-750D-4197-99EB-295ABBCAE3BB}"/>
          </ac:spMkLst>
        </pc:spChg>
      </pc:sldChg>
      <pc:sldChg chg="modSp">
        <pc:chgData name="Xing Xing (ENF)" userId="109372fa-277b-461c-8ff4-6d780d3602bd" providerId="ADAL" clId="{F677970A-3C1A-4A1A-ACA8-2FE06D2D6296}" dt="2022-01-06T06:47:14.294" v="1344"/>
        <pc:sldMkLst>
          <pc:docMk/>
          <pc:sldMk cId="335807701" sldId="306"/>
        </pc:sldMkLst>
        <pc:spChg chg="mod">
          <ac:chgData name="Xing Xing (ENF)" userId="109372fa-277b-461c-8ff4-6d780d3602bd" providerId="ADAL" clId="{F677970A-3C1A-4A1A-ACA8-2FE06D2D6296}" dt="2022-01-06T06:47:14.294" v="1344"/>
          <ac:spMkLst>
            <pc:docMk/>
            <pc:sldMk cId="335807701" sldId="306"/>
            <ac:spMk id="9" creationId="{11F8FBC8-19AD-4726-9B1D-43B72DA3035C}"/>
          </ac:spMkLst>
        </pc:spChg>
      </pc:sldChg>
      <pc:sldChg chg="modSp">
        <pc:chgData name="Xing Xing (ENF)" userId="109372fa-277b-461c-8ff4-6d780d3602bd" providerId="ADAL" clId="{F677970A-3C1A-4A1A-ACA8-2FE06D2D6296}" dt="2022-01-06T06:47:14.294" v="1344"/>
        <pc:sldMkLst>
          <pc:docMk/>
          <pc:sldMk cId="3586690850" sldId="307"/>
        </pc:sldMkLst>
        <pc:spChg chg="mod">
          <ac:chgData name="Xing Xing (ENF)" userId="109372fa-277b-461c-8ff4-6d780d3602bd" providerId="ADAL" clId="{F677970A-3C1A-4A1A-ACA8-2FE06D2D6296}" dt="2022-01-06T06:47:14.294" v="1344"/>
          <ac:spMkLst>
            <pc:docMk/>
            <pc:sldMk cId="3586690850" sldId="307"/>
            <ac:spMk id="7" creationId="{DF900940-0C60-4D2B-8F30-B37EE90F5AD4}"/>
          </ac:spMkLst>
        </pc:spChg>
      </pc:sldChg>
      <pc:sldChg chg="modSp modNotesTx">
        <pc:chgData name="Xing Xing (ENF)" userId="109372fa-277b-461c-8ff4-6d780d3602bd" providerId="ADAL" clId="{F677970A-3C1A-4A1A-ACA8-2FE06D2D6296}" dt="2022-01-06T06:47:14.294" v="1344"/>
        <pc:sldMkLst>
          <pc:docMk/>
          <pc:sldMk cId="2725988845" sldId="309"/>
        </pc:sldMkLst>
        <pc:spChg chg="mod">
          <ac:chgData name="Xing Xing (ENF)" userId="109372fa-277b-461c-8ff4-6d780d3602bd" providerId="ADAL" clId="{F677970A-3C1A-4A1A-ACA8-2FE06D2D6296}" dt="2022-01-06T06:47:14.294" v="1344"/>
          <ac:spMkLst>
            <pc:docMk/>
            <pc:sldMk cId="2725988845" sldId="309"/>
            <ac:spMk id="10" creationId="{1823F3FB-77D6-4425-9FCF-B608D868C1EC}"/>
          </ac:spMkLst>
        </pc:spChg>
      </pc:sldChg>
      <pc:sldChg chg="modSp modNotesTx">
        <pc:chgData name="Xing Xing (ENF)" userId="109372fa-277b-461c-8ff4-6d780d3602bd" providerId="ADAL" clId="{F677970A-3C1A-4A1A-ACA8-2FE06D2D6296}" dt="2022-01-06T06:47:14.294" v="1344"/>
        <pc:sldMkLst>
          <pc:docMk/>
          <pc:sldMk cId="1666962269" sldId="310"/>
        </pc:sldMkLst>
        <pc:spChg chg="mod">
          <ac:chgData name="Xing Xing (ENF)" userId="109372fa-277b-461c-8ff4-6d780d3602bd" providerId="ADAL" clId="{F677970A-3C1A-4A1A-ACA8-2FE06D2D6296}" dt="2022-01-06T06:47:14.294" v="1344"/>
          <ac:spMkLst>
            <pc:docMk/>
            <pc:sldMk cId="1666962269" sldId="310"/>
            <ac:spMk id="11" creationId="{3E5C5CE6-230C-45EF-A7CD-1318BB3DBC3B}"/>
          </ac:spMkLst>
        </pc:spChg>
      </pc:sldChg>
      <pc:sldChg chg="modSp">
        <pc:chgData name="Xing Xing (ENF)" userId="109372fa-277b-461c-8ff4-6d780d3602bd" providerId="ADAL" clId="{F677970A-3C1A-4A1A-ACA8-2FE06D2D6296}" dt="2022-01-06T06:47:14.294" v="1344"/>
        <pc:sldMkLst>
          <pc:docMk/>
          <pc:sldMk cId="4129563509" sldId="311"/>
        </pc:sldMkLst>
        <pc:spChg chg="mod">
          <ac:chgData name="Xing Xing (ENF)" userId="109372fa-277b-461c-8ff4-6d780d3602bd" providerId="ADAL" clId="{F677970A-3C1A-4A1A-ACA8-2FE06D2D6296}" dt="2022-01-06T06:47:14.294" v="1344"/>
          <ac:spMkLst>
            <pc:docMk/>
            <pc:sldMk cId="4129563509" sldId="311"/>
            <ac:spMk id="6" creationId="{9404A489-E003-4F96-96D4-37905CB05CDE}"/>
          </ac:spMkLst>
        </pc:spChg>
      </pc:sldChg>
      <pc:sldChg chg="del">
        <pc:chgData name="Xing Xing (ENF)" userId="109372fa-277b-461c-8ff4-6d780d3602bd" providerId="ADAL" clId="{F677970A-3C1A-4A1A-ACA8-2FE06D2D6296}" dt="2022-01-06T06:42:38.810" v="1339" actId="2696"/>
        <pc:sldMkLst>
          <pc:docMk/>
          <pc:sldMk cId="0" sldId="312"/>
        </pc:sldMkLst>
      </pc:sldChg>
      <pc:sldChg chg="addSp delSp modSp">
        <pc:chgData name="Xing Xing (ENF)" userId="109372fa-277b-461c-8ff4-6d780d3602bd" providerId="ADAL" clId="{F677970A-3C1A-4A1A-ACA8-2FE06D2D6296}" dt="2022-01-06T06:47:14.294" v="1344"/>
        <pc:sldMkLst>
          <pc:docMk/>
          <pc:sldMk cId="3605190973" sldId="313"/>
        </pc:sldMkLst>
        <pc:spChg chg="add del mod">
          <ac:chgData name="Xing Xing (ENF)" userId="109372fa-277b-461c-8ff4-6d780d3602bd" providerId="ADAL" clId="{F677970A-3C1A-4A1A-ACA8-2FE06D2D6296}" dt="2022-01-06T06:47:14.294" v="1344"/>
          <ac:spMkLst>
            <pc:docMk/>
            <pc:sldMk cId="3605190973" sldId="313"/>
            <ac:spMk id="10" creationId="{4D472909-84B6-41BD-9448-EA56286C2A69}"/>
          </ac:spMkLst>
        </pc:spChg>
        <pc:spChg chg="add del">
          <ac:chgData name="Xing Xing (ENF)" userId="109372fa-277b-461c-8ff4-6d780d3602bd" providerId="ADAL" clId="{F677970A-3C1A-4A1A-ACA8-2FE06D2D6296}" dt="2022-01-06T06:42:51.853" v="1343" actId="478"/>
          <ac:spMkLst>
            <pc:docMk/>
            <pc:sldMk cId="3605190973" sldId="313"/>
            <ac:spMk id="11" creationId="{E33256C6-B3FB-4B12-BD66-70699AF5A969}"/>
          </ac:spMkLst>
        </pc:spChg>
      </pc:sldChg>
      <pc:sldChg chg="modSp">
        <pc:chgData name="Xing Xing (ENF)" userId="109372fa-277b-461c-8ff4-6d780d3602bd" providerId="ADAL" clId="{F677970A-3C1A-4A1A-ACA8-2FE06D2D6296}" dt="2022-01-06T06:47:14.294" v="1344"/>
        <pc:sldMkLst>
          <pc:docMk/>
          <pc:sldMk cId="3535495315" sldId="314"/>
        </pc:sldMkLst>
        <pc:spChg chg="mod">
          <ac:chgData name="Xing Xing (ENF)" userId="109372fa-277b-461c-8ff4-6d780d3602bd" providerId="ADAL" clId="{F677970A-3C1A-4A1A-ACA8-2FE06D2D6296}" dt="2022-01-06T06:47:14.294" v="1344"/>
          <ac:spMkLst>
            <pc:docMk/>
            <pc:sldMk cId="3535495315" sldId="314"/>
            <ac:spMk id="14" creationId="{8323E8D3-1F1F-3C4D-9C2F-0F7D03D18173}"/>
          </ac:spMkLst>
        </pc:spChg>
      </pc:sldChg>
      <pc:sldChg chg="modSp">
        <pc:chgData name="Xing Xing (ENF)" userId="109372fa-277b-461c-8ff4-6d780d3602bd" providerId="ADAL" clId="{F677970A-3C1A-4A1A-ACA8-2FE06D2D6296}" dt="2022-01-06T06:47:14.294" v="1344"/>
        <pc:sldMkLst>
          <pc:docMk/>
          <pc:sldMk cId="2696229444" sldId="315"/>
        </pc:sldMkLst>
        <pc:spChg chg="mod">
          <ac:chgData name="Xing Xing (ENF)" userId="109372fa-277b-461c-8ff4-6d780d3602bd" providerId="ADAL" clId="{F677970A-3C1A-4A1A-ACA8-2FE06D2D6296}" dt="2022-01-06T06:47:14.294" v="1344"/>
          <ac:spMkLst>
            <pc:docMk/>
            <pc:sldMk cId="2696229444" sldId="315"/>
            <ac:spMk id="4" creationId="{3198B869-DD1A-4FC3-8836-AE08FEA10911}"/>
          </ac:spMkLst>
        </pc:spChg>
      </pc:sldChg>
      <pc:sldChg chg="modSp del">
        <pc:chgData name="Xing Xing (ENF)" userId="109372fa-277b-461c-8ff4-6d780d3602bd" providerId="ADAL" clId="{F677970A-3C1A-4A1A-ACA8-2FE06D2D6296}" dt="2022-01-06T03:33:52.878" v="701" actId="2696"/>
        <pc:sldMkLst>
          <pc:docMk/>
          <pc:sldMk cId="1186805056" sldId="316"/>
        </pc:sldMkLst>
        <pc:spChg chg="mod">
          <ac:chgData name="Xing Xing (ENF)" userId="109372fa-277b-461c-8ff4-6d780d3602bd" providerId="ADAL" clId="{F677970A-3C1A-4A1A-ACA8-2FE06D2D6296}" dt="2022-01-06T03:32:55.058" v="664" actId="20577"/>
          <ac:spMkLst>
            <pc:docMk/>
            <pc:sldMk cId="1186805056" sldId="316"/>
            <ac:spMk id="3" creationId="{F3D57BFE-BEA1-40DF-8521-EF034E2512D9}"/>
          </ac:spMkLst>
        </pc:spChg>
      </pc:sldChg>
      <pc:sldChg chg="addSp delSp modSp">
        <pc:chgData name="Xing Xing (ENF)" userId="109372fa-277b-461c-8ff4-6d780d3602bd" providerId="ADAL" clId="{F677970A-3C1A-4A1A-ACA8-2FE06D2D6296}" dt="2022-01-06T06:47:14.294" v="1344"/>
        <pc:sldMkLst>
          <pc:docMk/>
          <pc:sldMk cId="649414085" sldId="318"/>
        </pc:sldMkLst>
        <pc:spChg chg="add del mod">
          <ac:chgData name="Xing Xing (ENF)" userId="109372fa-277b-461c-8ff4-6d780d3602bd" providerId="ADAL" clId="{F677970A-3C1A-4A1A-ACA8-2FE06D2D6296}" dt="2022-01-06T06:47:14.294" v="1344"/>
          <ac:spMkLst>
            <pc:docMk/>
            <pc:sldMk cId="649414085" sldId="318"/>
            <ac:spMk id="4" creationId="{22D167E7-C0EA-4287-A21E-74BCAB0D465F}"/>
          </ac:spMkLst>
        </pc:spChg>
        <pc:spChg chg="add del">
          <ac:chgData name="Xing Xing (ENF)" userId="109372fa-277b-461c-8ff4-6d780d3602bd" providerId="ADAL" clId="{F677970A-3C1A-4A1A-ACA8-2FE06D2D6296}" dt="2022-01-06T06:42:51.182" v="1342" actId="478"/>
          <ac:spMkLst>
            <pc:docMk/>
            <pc:sldMk cId="649414085" sldId="318"/>
            <ac:spMk id="5" creationId="{0A5C39EF-F7C7-4961-AD3D-19C993FF9494}"/>
          </ac:spMkLst>
        </pc:spChg>
      </pc:sldChg>
      <pc:sldChg chg="modSp">
        <pc:chgData name="Xing Xing (ENF)" userId="109372fa-277b-461c-8ff4-6d780d3602bd" providerId="ADAL" clId="{F677970A-3C1A-4A1A-ACA8-2FE06D2D6296}" dt="2022-01-06T06:47:14.294" v="1344"/>
        <pc:sldMkLst>
          <pc:docMk/>
          <pc:sldMk cId="408227556" sldId="320"/>
        </pc:sldMkLst>
        <pc:spChg chg="mod">
          <ac:chgData name="Xing Xing (ENF)" userId="109372fa-277b-461c-8ff4-6d780d3602bd" providerId="ADAL" clId="{F677970A-3C1A-4A1A-ACA8-2FE06D2D6296}" dt="2022-01-06T06:47:14.294" v="1344"/>
          <ac:spMkLst>
            <pc:docMk/>
            <pc:sldMk cId="408227556" sldId="320"/>
            <ac:spMk id="14" creationId="{8323E8D3-1F1F-3C4D-9C2F-0F7D03D18173}"/>
          </ac:spMkLst>
        </pc:spChg>
      </pc:sldChg>
      <pc:sldChg chg="modSp addCm">
        <pc:chgData name="Xing Xing (ENF)" userId="109372fa-277b-461c-8ff4-6d780d3602bd" providerId="ADAL" clId="{F677970A-3C1A-4A1A-ACA8-2FE06D2D6296}" dt="2022-01-06T02:54:40.415" v="101" actId="20577"/>
        <pc:sldMkLst>
          <pc:docMk/>
          <pc:sldMk cId="2843472415" sldId="321"/>
        </pc:sldMkLst>
        <pc:spChg chg="mod">
          <ac:chgData name="Xing Xing (ENF)" userId="109372fa-277b-461c-8ff4-6d780d3602bd" providerId="ADAL" clId="{F677970A-3C1A-4A1A-ACA8-2FE06D2D6296}" dt="2022-01-06T02:54:40.415" v="101" actId="20577"/>
          <ac:spMkLst>
            <pc:docMk/>
            <pc:sldMk cId="2843472415" sldId="321"/>
            <ac:spMk id="3" creationId="{CB1B325D-A1C6-4FFB-8D18-0AFEE4E6A94C}"/>
          </ac:spMkLst>
        </pc:spChg>
      </pc:sldChg>
      <pc:sldChg chg="modSp">
        <pc:chgData name="Xing Xing (ENF)" userId="109372fa-277b-461c-8ff4-6d780d3602bd" providerId="ADAL" clId="{F677970A-3C1A-4A1A-ACA8-2FE06D2D6296}" dt="2022-01-06T06:47:14.294" v="1344"/>
        <pc:sldMkLst>
          <pc:docMk/>
          <pc:sldMk cId="3421217160" sldId="335"/>
        </pc:sldMkLst>
        <pc:spChg chg="mod">
          <ac:chgData name="Xing Xing (ENF)" userId="109372fa-277b-461c-8ff4-6d780d3602bd" providerId="ADAL" clId="{F677970A-3C1A-4A1A-ACA8-2FE06D2D6296}" dt="2022-01-06T06:47:14.294" v="1344"/>
          <ac:spMkLst>
            <pc:docMk/>
            <pc:sldMk cId="3421217160" sldId="335"/>
            <ac:spMk id="5" creationId="{A90C4B06-0BF9-4626-BB08-CFCB8C304330}"/>
          </ac:spMkLst>
        </pc:spChg>
      </pc:sldChg>
      <pc:sldChg chg="modSp">
        <pc:chgData name="Xing Xing (ENF)" userId="109372fa-277b-461c-8ff4-6d780d3602bd" providerId="ADAL" clId="{F677970A-3C1A-4A1A-ACA8-2FE06D2D6296}" dt="2022-01-06T06:47:14.294" v="1344"/>
        <pc:sldMkLst>
          <pc:docMk/>
          <pc:sldMk cId="3568716694" sldId="336"/>
        </pc:sldMkLst>
        <pc:spChg chg="mod">
          <ac:chgData name="Xing Xing (ENF)" userId="109372fa-277b-461c-8ff4-6d780d3602bd" providerId="ADAL" clId="{F677970A-3C1A-4A1A-ACA8-2FE06D2D6296}" dt="2022-01-06T06:47:14.294" v="1344"/>
          <ac:spMkLst>
            <pc:docMk/>
            <pc:sldMk cId="3568716694" sldId="336"/>
            <ac:spMk id="5" creationId="{A90C4B06-0BF9-4626-BB08-CFCB8C304330}"/>
          </ac:spMkLst>
        </pc:spChg>
      </pc:sldChg>
      <pc:sldChg chg="modSp addCm modCm">
        <pc:chgData name="Xing Xing (ENF)" userId="109372fa-277b-461c-8ff4-6d780d3602bd" providerId="ADAL" clId="{F677970A-3C1A-4A1A-ACA8-2FE06D2D6296}" dt="2022-01-06T06:47:14.294" v="1344"/>
        <pc:sldMkLst>
          <pc:docMk/>
          <pc:sldMk cId="1887339952" sldId="337"/>
        </pc:sldMkLst>
        <pc:spChg chg="mod">
          <ac:chgData name="Xing Xing (ENF)" userId="109372fa-277b-461c-8ff4-6d780d3602bd" providerId="ADAL" clId="{F677970A-3C1A-4A1A-ACA8-2FE06D2D6296}" dt="2022-01-06T03:21:00.802" v="445" actId="20577"/>
          <ac:spMkLst>
            <pc:docMk/>
            <pc:sldMk cId="1887339952" sldId="337"/>
            <ac:spMk id="3" creationId="{C9342E23-65CA-48CD-B596-4A694D997C17}"/>
          </ac:spMkLst>
        </pc:spChg>
        <pc:spChg chg="mod">
          <ac:chgData name="Xing Xing (ENF)" userId="109372fa-277b-461c-8ff4-6d780d3602bd" providerId="ADAL" clId="{F677970A-3C1A-4A1A-ACA8-2FE06D2D6296}" dt="2022-01-06T06:47:14.294" v="1344"/>
          <ac:spMkLst>
            <pc:docMk/>
            <pc:sldMk cId="1887339952" sldId="337"/>
            <ac:spMk id="5" creationId="{16885F50-4B40-4DA7-BC88-4AB34B4B12FD}"/>
          </ac:spMkLst>
        </pc:spChg>
      </pc:sldChg>
      <pc:sldChg chg="modSp">
        <pc:chgData name="Xing Xing (ENF)" userId="109372fa-277b-461c-8ff4-6d780d3602bd" providerId="ADAL" clId="{F677970A-3C1A-4A1A-ACA8-2FE06D2D6296}" dt="2022-01-06T06:47:14.294" v="1344"/>
        <pc:sldMkLst>
          <pc:docMk/>
          <pc:sldMk cId="409541372" sldId="338"/>
        </pc:sldMkLst>
        <pc:spChg chg="mod">
          <ac:chgData name="Xing Xing (ENF)" userId="109372fa-277b-461c-8ff4-6d780d3602bd" providerId="ADAL" clId="{F677970A-3C1A-4A1A-ACA8-2FE06D2D6296}" dt="2022-01-06T06:47:14.294" v="1344"/>
          <ac:spMkLst>
            <pc:docMk/>
            <pc:sldMk cId="409541372" sldId="338"/>
            <ac:spMk id="16" creationId="{3135653B-74E1-47EB-9735-4D3A9C5A5E81}"/>
          </ac:spMkLst>
        </pc:spChg>
      </pc:sldChg>
      <pc:sldChg chg="addSp delSp modSp modAnim addCm">
        <pc:chgData name="Xing Xing (ENF)" userId="109372fa-277b-461c-8ff4-6d780d3602bd" providerId="ADAL" clId="{F677970A-3C1A-4A1A-ACA8-2FE06D2D6296}" dt="2022-01-06T06:47:14.294" v="1344"/>
        <pc:sldMkLst>
          <pc:docMk/>
          <pc:sldMk cId="3234899297" sldId="347"/>
        </pc:sldMkLst>
        <pc:spChg chg="mod">
          <ac:chgData name="Xing Xing (ENF)" userId="109372fa-277b-461c-8ff4-6d780d3602bd" providerId="ADAL" clId="{F677970A-3C1A-4A1A-ACA8-2FE06D2D6296}" dt="2022-01-06T02:59:22.754" v="191" actId="20577"/>
          <ac:spMkLst>
            <pc:docMk/>
            <pc:sldMk cId="3234899297" sldId="347"/>
            <ac:spMk id="3" creationId="{E95631D6-36A1-7849-AAD0-D707AA9C698F}"/>
          </ac:spMkLst>
        </pc:spChg>
        <pc:spChg chg="mod">
          <ac:chgData name="Xing Xing (ENF)" userId="109372fa-277b-461c-8ff4-6d780d3602bd" providerId="ADAL" clId="{F677970A-3C1A-4A1A-ACA8-2FE06D2D6296}" dt="2022-01-06T06:47:14.294" v="1344"/>
          <ac:spMkLst>
            <pc:docMk/>
            <pc:sldMk cId="3234899297" sldId="347"/>
            <ac:spMk id="6" creationId="{30CD6BAC-79C2-134B-83FB-2B7605E8CF08}"/>
          </ac:spMkLst>
        </pc:spChg>
        <pc:spChg chg="add">
          <ac:chgData name="Xing Xing (ENF)" userId="109372fa-277b-461c-8ff4-6d780d3602bd" providerId="ADAL" clId="{F677970A-3C1A-4A1A-ACA8-2FE06D2D6296}" dt="2022-01-06T02:58:34.912" v="108"/>
          <ac:spMkLst>
            <pc:docMk/>
            <pc:sldMk cId="3234899297" sldId="347"/>
            <ac:spMk id="134" creationId="{40AB572A-B928-4E51-B0FB-7884E5FDE301}"/>
          </ac:spMkLst>
        </pc:spChg>
        <pc:spChg chg="add">
          <ac:chgData name="Xing Xing (ENF)" userId="109372fa-277b-461c-8ff4-6d780d3602bd" providerId="ADAL" clId="{F677970A-3C1A-4A1A-ACA8-2FE06D2D6296}" dt="2022-01-06T02:58:34.912" v="108"/>
          <ac:spMkLst>
            <pc:docMk/>
            <pc:sldMk cId="3234899297" sldId="347"/>
            <ac:spMk id="162" creationId="{095F526F-190C-4AE2-B5A8-3942CDA8D181}"/>
          </ac:spMkLst>
        </pc:spChg>
        <pc:grpChg chg="del">
          <ac:chgData name="Xing Xing (ENF)" userId="109372fa-277b-461c-8ff4-6d780d3602bd" providerId="ADAL" clId="{F677970A-3C1A-4A1A-ACA8-2FE06D2D6296}" dt="2022-01-06T02:58:34.293" v="107" actId="478"/>
          <ac:grpSpMkLst>
            <pc:docMk/>
            <pc:sldMk cId="3234899297" sldId="347"/>
            <ac:grpSpMk id="4" creationId="{083FB95A-F044-4E3F-BA17-66A256698E20}"/>
          </ac:grpSpMkLst>
        </pc:grpChg>
        <pc:grpChg chg="del">
          <ac:chgData name="Xing Xing (ENF)" userId="109372fa-277b-461c-8ff4-6d780d3602bd" providerId="ADAL" clId="{F677970A-3C1A-4A1A-ACA8-2FE06D2D6296}" dt="2022-01-06T02:58:34.293" v="107" actId="478"/>
          <ac:grpSpMkLst>
            <pc:docMk/>
            <pc:sldMk cId="3234899297" sldId="347"/>
            <ac:grpSpMk id="8" creationId="{E8CE9A6F-7607-4D1B-B88B-0D2578E5BE4F}"/>
          </ac:grpSpMkLst>
        </pc:grpChg>
        <pc:cxnChg chg="add">
          <ac:chgData name="Xing Xing (ENF)" userId="109372fa-277b-461c-8ff4-6d780d3602bd" providerId="ADAL" clId="{F677970A-3C1A-4A1A-ACA8-2FE06D2D6296}" dt="2022-01-06T02:58:34.912" v="108"/>
          <ac:cxnSpMkLst>
            <pc:docMk/>
            <pc:sldMk cId="3234899297" sldId="347"/>
            <ac:cxnSpMk id="121" creationId="{7AC44E00-F532-44CA-895D-6DAD1BD9E979}"/>
          </ac:cxnSpMkLst>
        </pc:cxnChg>
        <pc:cxnChg chg="add">
          <ac:chgData name="Xing Xing (ENF)" userId="109372fa-277b-461c-8ff4-6d780d3602bd" providerId="ADAL" clId="{F677970A-3C1A-4A1A-ACA8-2FE06D2D6296}" dt="2022-01-06T02:58:34.912" v="108"/>
          <ac:cxnSpMkLst>
            <pc:docMk/>
            <pc:sldMk cId="3234899297" sldId="347"/>
            <ac:cxnSpMk id="122" creationId="{F761BE20-AF4C-40B7-AD9A-3C4D72F38C0E}"/>
          </ac:cxnSpMkLst>
        </pc:cxnChg>
        <pc:cxnChg chg="add">
          <ac:chgData name="Xing Xing (ENF)" userId="109372fa-277b-461c-8ff4-6d780d3602bd" providerId="ADAL" clId="{F677970A-3C1A-4A1A-ACA8-2FE06D2D6296}" dt="2022-01-06T02:58:34.912" v="108"/>
          <ac:cxnSpMkLst>
            <pc:docMk/>
            <pc:sldMk cId="3234899297" sldId="347"/>
            <ac:cxnSpMk id="123" creationId="{1DF9C0E3-0F8A-4C15-8E50-13653090001E}"/>
          </ac:cxnSpMkLst>
        </pc:cxnChg>
        <pc:cxnChg chg="add">
          <ac:chgData name="Xing Xing (ENF)" userId="109372fa-277b-461c-8ff4-6d780d3602bd" providerId="ADAL" clId="{F677970A-3C1A-4A1A-ACA8-2FE06D2D6296}" dt="2022-01-06T02:58:34.912" v="108"/>
          <ac:cxnSpMkLst>
            <pc:docMk/>
            <pc:sldMk cId="3234899297" sldId="347"/>
            <ac:cxnSpMk id="124" creationId="{359DAF8C-646A-40CA-BC27-B99028EDF3B7}"/>
          </ac:cxnSpMkLst>
        </pc:cxnChg>
        <pc:cxnChg chg="add">
          <ac:chgData name="Xing Xing (ENF)" userId="109372fa-277b-461c-8ff4-6d780d3602bd" providerId="ADAL" clId="{F677970A-3C1A-4A1A-ACA8-2FE06D2D6296}" dt="2022-01-06T02:58:34.912" v="108"/>
          <ac:cxnSpMkLst>
            <pc:docMk/>
            <pc:sldMk cId="3234899297" sldId="347"/>
            <ac:cxnSpMk id="125" creationId="{603B2E8D-1BA4-4F5C-B717-65C32E92F79D}"/>
          </ac:cxnSpMkLst>
        </pc:cxnChg>
        <pc:cxnChg chg="add">
          <ac:chgData name="Xing Xing (ENF)" userId="109372fa-277b-461c-8ff4-6d780d3602bd" providerId="ADAL" clId="{F677970A-3C1A-4A1A-ACA8-2FE06D2D6296}" dt="2022-01-06T02:58:34.912" v="108"/>
          <ac:cxnSpMkLst>
            <pc:docMk/>
            <pc:sldMk cId="3234899297" sldId="347"/>
            <ac:cxnSpMk id="126" creationId="{1713C107-ED0F-499F-B351-B0E76D691B79}"/>
          </ac:cxnSpMkLst>
        </pc:cxnChg>
        <pc:cxnChg chg="add">
          <ac:chgData name="Xing Xing (ENF)" userId="109372fa-277b-461c-8ff4-6d780d3602bd" providerId="ADAL" clId="{F677970A-3C1A-4A1A-ACA8-2FE06D2D6296}" dt="2022-01-06T02:58:34.912" v="108"/>
          <ac:cxnSpMkLst>
            <pc:docMk/>
            <pc:sldMk cId="3234899297" sldId="347"/>
            <ac:cxnSpMk id="127" creationId="{8C297196-DE14-48E7-98E5-96C243A6EDB1}"/>
          </ac:cxnSpMkLst>
        </pc:cxnChg>
        <pc:cxnChg chg="add">
          <ac:chgData name="Xing Xing (ENF)" userId="109372fa-277b-461c-8ff4-6d780d3602bd" providerId="ADAL" clId="{F677970A-3C1A-4A1A-ACA8-2FE06D2D6296}" dt="2022-01-06T02:58:34.912" v="108"/>
          <ac:cxnSpMkLst>
            <pc:docMk/>
            <pc:sldMk cId="3234899297" sldId="347"/>
            <ac:cxnSpMk id="128" creationId="{5B1B8A17-0F6F-4443-A317-5FF15C20A745}"/>
          </ac:cxnSpMkLst>
        </pc:cxnChg>
        <pc:cxnChg chg="add">
          <ac:chgData name="Xing Xing (ENF)" userId="109372fa-277b-461c-8ff4-6d780d3602bd" providerId="ADAL" clId="{F677970A-3C1A-4A1A-ACA8-2FE06D2D6296}" dt="2022-01-06T02:58:34.912" v="108"/>
          <ac:cxnSpMkLst>
            <pc:docMk/>
            <pc:sldMk cId="3234899297" sldId="347"/>
            <ac:cxnSpMk id="129" creationId="{C7FDB647-862C-4472-9550-D33C9529D01C}"/>
          </ac:cxnSpMkLst>
        </pc:cxnChg>
        <pc:cxnChg chg="add">
          <ac:chgData name="Xing Xing (ENF)" userId="109372fa-277b-461c-8ff4-6d780d3602bd" providerId="ADAL" clId="{F677970A-3C1A-4A1A-ACA8-2FE06D2D6296}" dt="2022-01-06T02:58:34.912" v="108"/>
          <ac:cxnSpMkLst>
            <pc:docMk/>
            <pc:sldMk cId="3234899297" sldId="347"/>
            <ac:cxnSpMk id="130" creationId="{277741C1-53E6-4BC5-8472-AFF2D812901B}"/>
          </ac:cxnSpMkLst>
        </pc:cxnChg>
        <pc:cxnChg chg="add">
          <ac:chgData name="Xing Xing (ENF)" userId="109372fa-277b-461c-8ff4-6d780d3602bd" providerId="ADAL" clId="{F677970A-3C1A-4A1A-ACA8-2FE06D2D6296}" dt="2022-01-06T02:58:34.912" v="108"/>
          <ac:cxnSpMkLst>
            <pc:docMk/>
            <pc:sldMk cId="3234899297" sldId="347"/>
            <ac:cxnSpMk id="131" creationId="{52F951F4-2D43-4D28-974F-C1484CD90FE9}"/>
          </ac:cxnSpMkLst>
        </pc:cxnChg>
        <pc:cxnChg chg="add">
          <ac:chgData name="Xing Xing (ENF)" userId="109372fa-277b-461c-8ff4-6d780d3602bd" providerId="ADAL" clId="{F677970A-3C1A-4A1A-ACA8-2FE06D2D6296}" dt="2022-01-06T02:58:34.912" v="108"/>
          <ac:cxnSpMkLst>
            <pc:docMk/>
            <pc:sldMk cId="3234899297" sldId="347"/>
            <ac:cxnSpMk id="132" creationId="{B95F0212-0456-413E-A334-4CB927EE2B71}"/>
          </ac:cxnSpMkLst>
        </pc:cxnChg>
        <pc:cxnChg chg="add">
          <ac:chgData name="Xing Xing (ENF)" userId="109372fa-277b-461c-8ff4-6d780d3602bd" providerId="ADAL" clId="{F677970A-3C1A-4A1A-ACA8-2FE06D2D6296}" dt="2022-01-06T02:58:34.912" v="108"/>
          <ac:cxnSpMkLst>
            <pc:docMk/>
            <pc:sldMk cId="3234899297" sldId="347"/>
            <ac:cxnSpMk id="133" creationId="{C2CCC6F2-9688-4414-85C9-C46D3EE8DA9E}"/>
          </ac:cxnSpMkLst>
        </pc:cxnChg>
        <pc:cxnChg chg="add">
          <ac:chgData name="Xing Xing (ENF)" userId="109372fa-277b-461c-8ff4-6d780d3602bd" providerId="ADAL" clId="{F677970A-3C1A-4A1A-ACA8-2FE06D2D6296}" dt="2022-01-06T02:58:34.912" v="108"/>
          <ac:cxnSpMkLst>
            <pc:docMk/>
            <pc:sldMk cId="3234899297" sldId="347"/>
            <ac:cxnSpMk id="135" creationId="{1DBDC257-4A68-4036-980D-62D67B6FADAA}"/>
          </ac:cxnSpMkLst>
        </pc:cxnChg>
        <pc:cxnChg chg="add">
          <ac:chgData name="Xing Xing (ENF)" userId="109372fa-277b-461c-8ff4-6d780d3602bd" providerId="ADAL" clId="{F677970A-3C1A-4A1A-ACA8-2FE06D2D6296}" dt="2022-01-06T02:58:34.912" v="108"/>
          <ac:cxnSpMkLst>
            <pc:docMk/>
            <pc:sldMk cId="3234899297" sldId="347"/>
            <ac:cxnSpMk id="136" creationId="{1C6D336F-AF08-40BC-BED2-6D33C149B1E0}"/>
          </ac:cxnSpMkLst>
        </pc:cxnChg>
        <pc:cxnChg chg="add">
          <ac:chgData name="Xing Xing (ENF)" userId="109372fa-277b-461c-8ff4-6d780d3602bd" providerId="ADAL" clId="{F677970A-3C1A-4A1A-ACA8-2FE06D2D6296}" dt="2022-01-06T02:58:34.912" v="108"/>
          <ac:cxnSpMkLst>
            <pc:docMk/>
            <pc:sldMk cId="3234899297" sldId="347"/>
            <ac:cxnSpMk id="137" creationId="{04C6EC56-1C94-4FE9-B718-26C80CAACEED}"/>
          </ac:cxnSpMkLst>
        </pc:cxnChg>
        <pc:cxnChg chg="add">
          <ac:chgData name="Xing Xing (ENF)" userId="109372fa-277b-461c-8ff4-6d780d3602bd" providerId="ADAL" clId="{F677970A-3C1A-4A1A-ACA8-2FE06D2D6296}" dt="2022-01-06T02:58:34.912" v="108"/>
          <ac:cxnSpMkLst>
            <pc:docMk/>
            <pc:sldMk cId="3234899297" sldId="347"/>
            <ac:cxnSpMk id="138" creationId="{B9FE0C8D-EB49-4062-B7EF-4F669397899D}"/>
          </ac:cxnSpMkLst>
        </pc:cxnChg>
        <pc:cxnChg chg="add">
          <ac:chgData name="Xing Xing (ENF)" userId="109372fa-277b-461c-8ff4-6d780d3602bd" providerId="ADAL" clId="{F677970A-3C1A-4A1A-ACA8-2FE06D2D6296}" dt="2022-01-06T02:58:34.912" v="108"/>
          <ac:cxnSpMkLst>
            <pc:docMk/>
            <pc:sldMk cId="3234899297" sldId="347"/>
            <ac:cxnSpMk id="139" creationId="{C4FB07D6-257F-4B80-8DCD-5DB91B53957E}"/>
          </ac:cxnSpMkLst>
        </pc:cxnChg>
        <pc:cxnChg chg="add">
          <ac:chgData name="Xing Xing (ENF)" userId="109372fa-277b-461c-8ff4-6d780d3602bd" providerId="ADAL" clId="{F677970A-3C1A-4A1A-ACA8-2FE06D2D6296}" dt="2022-01-06T02:58:34.912" v="108"/>
          <ac:cxnSpMkLst>
            <pc:docMk/>
            <pc:sldMk cId="3234899297" sldId="347"/>
            <ac:cxnSpMk id="140" creationId="{47A55E9B-6786-4557-AE3A-EE666ACE644F}"/>
          </ac:cxnSpMkLst>
        </pc:cxnChg>
        <pc:cxnChg chg="add">
          <ac:chgData name="Xing Xing (ENF)" userId="109372fa-277b-461c-8ff4-6d780d3602bd" providerId="ADAL" clId="{F677970A-3C1A-4A1A-ACA8-2FE06D2D6296}" dt="2022-01-06T02:58:34.912" v="108"/>
          <ac:cxnSpMkLst>
            <pc:docMk/>
            <pc:sldMk cId="3234899297" sldId="347"/>
            <ac:cxnSpMk id="141" creationId="{19C24A4F-BD20-4DB7-86AB-D0DDFD6E41A7}"/>
          </ac:cxnSpMkLst>
        </pc:cxnChg>
        <pc:cxnChg chg="add">
          <ac:chgData name="Xing Xing (ENF)" userId="109372fa-277b-461c-8ff4-6d780d3602bd" providerId="ADAL" clId="{F677970A-3C1A-4A1A-ACA8-2FE06D2D6296}" dt="2022-01-06T02:58:34.912" v="108"/>
          <ac:cxnSpMkLst>
            <pc:docMk/>
            <pc:sldMk cId="3234899297" sldId="347"/>
            <ac:cxnSpMk id="142" creationId="{E2576D08-2192-4A6C-9F2E-3BAA05BCFE72}"/>
          </ac:cxnSpMkLst>
        </pc:cxnChg>
        <pc:cxnChg chg="add">
          <ac:chgData name="Xing Xing (ENF)" userId="109372fa-277b-461c-8ff4-6d780d3602bd" providerId="ADAL" clId="{F677970A-3C1A-4A1A-ACA8-2FE06D2D6296}" dt="2022-01-06T02:58:34.912" v="108"/>
          <ac:cxnSpMkLst>
            <pc:docMk/>
            <pc:sldMk cId="3234899297" sldId="347"/>
            <ac:cxnSpMk id="143" creationId="{2EFDAC60-17DA-4B0C-8FBA-142DDA0C8B19}"/>
          </ac:cxnSpMkLst>
        </pc:cxnChg>
        <pc:cxnChg chg="add">
          <ac:chgData name="Xing Xing (ENF)" userId="109372fa-277b-461c-8ff4-6d780d3602bd" providerId="ADAL" clId="{F677970A-3C1A-4A1A-ACA8-2FE06D2D6296}" dt="2022-01-06T02:58:34.912" v="108"/>
          <ac:cxnSpMkLst>
            <pc:docMk/>
            <pc:sldMk cId="3234899297" sldId="347"/>
            <ac:cxnSpMk id="144" creationId="{1EBB6D6A-757D-4EFA-B4CA-3506CFE37C0F}"/>
          </ac:cxnSpMkLst>
        </pc:cxnChg>
        <pc:cxnChg chg="add">
          <ac:chgData name="Xing Xing (ENF)" userId="109372fa-277b-461c-8ff4-6d780d3602bd" providerId="ADAL" clId="{F677970A-3C1A-4A1A-ACA8-2FE06D2D6296}" dt="2022-01-06T02:58:34.912" v="108"/>
          <ac:cxnSpMkLst>
            <pc:docMk/>
            <pc:sldMk cId="3234899297" sldId="347"/>
            <ac:cxnSpMk id="145" creationId="{C46B0759-D606-410A-8917-607904EA70E4}"/>
          </ac:cxnSpMkLst>
        </pc:cxnChg>
        <pc:cxnChg chg="add">
          <ac:chgData name="Xing Xing (ENF)" userId="109372fa-277b-461c-8ff4-6d780d3602bd" providerId="ADAL" clId="{F677970A-3C1A-4A1A-ACA8-2FE06D2D6296}" dt="2022-01-06T02:58:34.912" v="108"/>
          <ac:cxnSpMkLst>
            <pc:docMk/>
            <pc:sldMk cId="3234899297" sldId="347"/>
            <ac:cxnSpMk id="146" creationId="{8A9C7901-F47E-4C69-AB12-E1ACEE7DE107}"/>
          </ac:cxnSpMkLst>
        </pc:cxnChg>
        <pc:cxnChg chg="add">
          <ac:chgData name="Xing Xing (ENF)" userId="109372fa-277b-461c-8ff4-6d780d3602bd" providerId="ADAL" clId="{F677970A-3C1A-4A1A-ACA8-2FE06D2D6296}" dt="2022-01-06T02:58:34.912" v="108"/>
          <ac:cxnSpMkLst>
            <pc:docMk/>
            <pc:sldMk cId="3234899297" sldId="347"/>
            <ac:cxnSpMk id="147" creationId="{5F52D708-EAC1-46AB-9B9B-56534B12F31A}"/>
          </ac:cxnSpMkLst>
        </pc:cxnChg>
        <pc:cxnChg chg="add">
          <ac:chgData name="Xing Xing (ENF)" userId="109372fa-277b-461c-8ff4-6d780d3602bd" providerId="ADAL" clId="{F677970A-3C1A-4A1A-ACA8-2FE06D2D6296}" dt="2022-01-06T02:58:34.912" v="108"/>
          <ac:cxnSpMkLst>
            <pc:docMk/>
            <pc:sldMk cId="3234899297" sldId="347"/>
            <ac:cxnSpMk id="148" creationId="{578353A2-BCD2-4D05-9AFD-50849853BE1D}"/>
          </ac:cxnSpMkLst>
        </pc:cxnChg>
        <pc:cxnChg chg="add">
          <ac:chgData name="Xing Xing (ENF)" userId="109372fa-277b-461c-8ff4-6d780d3602bd" providerId="ADAL" clId="{F677970A-3C1A-4A1A-ACA8-2FE06D2D6296}" dt="2022-01-06T02:58:34.912" v="108"/>
          <ac:cxnSpMkLst>
            <pc:docMk/>
            <pc:sldMk cId="3234899297" sldId="347"/>
            <ac:cxnSpMk id="149" creationId="{B53923D7-B160-477E-9ECA-AF92F91ED40F}"/>
          </ac:cxnSpMkLst>
        </pc:cxnChg>
        <pc:cxnChg chg="add">
          <ac:chgData name="Xing Xing (ENF)" userId="109372fa-277b-461c-8ff4-6d780d3602bd" providerId="ADAL" clId="{F677970A-3C1A-4A1A-ACA8-2FE06D2D6296}" dt="2022-01-06T02:58:34.912" v="108"/>
          <ac:cxnSpMkLst>
            <pc:docMk/>
            <pc:sldMk cId="3234899297" sldId="347"/>
            <ac:cxnSpMk id="150" creationId="{0C7D2D0E-E631-40FC-AE6A-B58DBDCB60A9}"/>
          </ac:cxnSpMkLst>
        </pc:cxnChg>
        <pc:cxnChg chg="add">
          <ac:chgData name="Xing Xing (ENF)" userId="109372fa-277b-461c-8ff4-6d780d3602bd" providerId="ADAL" clId="{F677970A-3C1A-4A1A-ACA8-2FE06D2D6296}" dt="2022-01-06T02:58:34.912" v="108"/>
          <ac:cxnSpMkLst>
            <pc:docMk/>
            <pc:sldMk cId="3234899297" sldId="347"/>
            <ac:cxnSpMk id="151" creationId="{7BA4F06D-9C1A-48F9-9D05-15B02359404C}"/>
          </ac:cxnSpMkLst>
        </pc:cxnChg>
        <pc:cxnChg chg="add">
          <ac:chgData name="Xing Xing (ENF)" userId="109372fa-277b-461c-8ff4-6d780d3602bd" providerId="ADAL" clId="{F677970A-3C1A-4A1A-ACA8-2FE06D2D6296}" dt="2022-01-06T02:58:34.912" v="108"/>
          <ac:cxnSpMkLst>
            <pc:docMk/>
            <pc:sldMk cId="3234899297" sldId="347"/>
            <ac:cxnSpMk id="152" creationId="{031F53C1-DFB6-443B-91AD-1CA8BFBFBB9B}"/>
          </ac:cxnSpMkLst>
        </pc:cxnChg>
        <pc:cxnChg chg="add">
          <ac:chgData name="Xing Xing (ENF)" userId="109372fa-277b-461c-8ff4-6d780d3602bd" providerId="ADAL" clId="{F677970A-3C1A-4A1A-ACA8-2FE06D2D6296}" dt="2022-01-06T02:58:34.912" v="108"/>
          <ac:cxnSpMkLst>
            <pc:docMk/>
            <pc:sldMk cId="3234899297" sldId="347"/>
            <ac:cxnSpMk id="153" creationId="{C7450EF6-5551-4AEA-B27A-7D50AFAB09D8}"/>
          </ac:cxnSpMkLst>
        </pc:cxnChg>
        <pc:cxnChg chg="add">
          <ac:chgData name="Xing Xing (ENF)" userId="109372fa-277b-461c-8ff4-6d780d3602bd" providerId="ADAL" clId="{F677970A-3C1A-4A1A-ACA8-2FE06D2D6296}" dt="2022-01-06T02:58:34.912" v="108"/>
          <ac:cxnSpMkLst>
            <pc:docMk/>
            <pc:sldMk cId="3234899297" sldId="347"/>
            <ac:cxnSpMk id="154" creationId="{D536F6FC-BACC-410A-91E3-D6EFBF47F5AD}"/>
          </ac:cxnSpMkLst>
        </pc:cxnChg>
        <pc:cxnChg chg="add">
          <ac:chgData name="Xing Xing (ENF)" userId="109372fa-277b-461c-8ff4-6d780d3602bd" providerId="ADAL" clId="{F677970A-3C1A-4A1A-ACA8-2FE06D2D6296}" dt="2022-01-06T02:58:34.912" v="108"/>
          <ac:cxnSpMkLst>
            <pc:docMk/>
            <pc:sldMk cId="3234899297" sldId="347"/>
            <ac:cxnSpMk id="155" creationId="{C42AD46D-EE4F-4C5F-9643-5D941CF55929}"/>
          </ac:cxnSpMkLst>
        </pc:cxnChg>
        <pc:cxnChg chg="add">
          <ac:chgData name="Xing Xing (ENF)" userId="109372fa-277b-461c-8ff4-6d780d3602bd" providerId="ADAL" clId="{F677970A-3C1A-4A1A-ACA8-2FE06D2D6296}" dt="2022-01-06T02:58:34.912" v="108"/>
          <ac:cxnSpMkLst>
            <pc:docMk/>
            <pc:sldMk cId="3234899297" sldId="347"/>
            <ac:cxnSpMk id="156" creationId="{2F570900-B55E-4B7D-857E-5481B93E738E}"/>
          </ac:cxnSpMkLst>
        </pc:cxnChg>
        <pc:cxnChg chg="add">
          <ac:chgData name="Xing Xing (ENF)" userId="109372fa-277b-461c-8ff4-6d780d3602bd" providerId="ADAL" clId="{F677970A-3C1A-4A1A-ACA8-2FE06D2D6296}" dt="2022-01-06T02:58:34.912" v="108"/>
          <ac:cxnSpMkLst>
            <pc:docMk/>
            <pc:sldMk cId="3234899297" sldId="347"/>
            <ac:cxnSpMk id="157" creationId="{0425BD5B-6860-4F0F-9E7D-6E155440A294}"/>
          </ac:cxnSpMkLst>
        </pc:cxnChg>
        <pc:cxnChg chg="add">
          <ac:chgData name="Xing Xing (ENF)" userId="109372fa-277b-461c-8ff4-6d780d3602bd" providerId="ADAL" clId="{F677970A-3C1A-4A1A-ACA8-2FE06D2D6296}" dt="2022-01-06T02:58:34.912" v="108"/>
          <ac:cxnSpMkLst>
            <pc:docMk/>
            <pc:sldMk cId="3234899297" sldId="347"/>
            <ac:cxnSpMk id="158" creationId="{E6D5072C-843F-47C8-BC85-446D03C0EC29}"/>
          </ac:cxnSpMkLst>
        </pc:cxnChg>
        <pc:cxnChg chg="add">
          <ac:chgData name="Xing Xing (ENF)" userId="109372fa-277b-461c-8ff4-6d780d3602bd" providerId="ADAL" clId="{F677970A-3C1A-4A1A-ACA8-2FE06D2D6296}" dt="2022-01-06T02:58:34.912" v="108"/>
          <ac:cxnSpMkLst>
            <pc:docMk/>
            <pc:sldMk cId="3234899297" sldId="347"/>
            <ac:cxnSpMk id="159" creationId="{3F3032E4-2B46-4482-8D18-1F9F67F52F98}"/>
          </ac:cxnSpMkLst>
        </pc:cxnChg>
        <pc:cxnChg chg="add">
          <ac:chgData name="Xing Xing (ENF)" userId="109372fa-277b-461c-8ff4-6d780d3602bd" providerId="ADAL" clId="{F677970A-3C1A-4A1A-ACA8-2FE06D2D6296}" dt="2022-01-06T02:58:34.912" v="108"/>
          <ac:cxnSpMkLst>
            <pc:docMk/>
            <pc:sldMk cId="3234899297" sldId="347"/>
            <ac:cxnSpMk id="160" creationId="{933F513A-701D-4BBC-9DF2-68FDC5BDB65C}"/>
          </ac:cxnSpMkLst>
        </pc:cxnChg>
        <pc:cxnChg chg="add">
          <ac:chgData name="Xing Xing (ENF)" userId="109372fa-277b-461c-8ff4-6d780d3602bd" providerId="ADAL" clId="{F677970A-3C1A-4A1A-ACA8-2FE06D2D6296}" dt="2022-01-06T02:58:34.912" v="108"/>
          <ac:cxnSpMkLst>
            <pc:docMk/>
            <pc:sldMk cId="3234899297" sldId="347"/>
            <ac:cxnSpMk id="161" creationId="{4ED4EDAC-F06E-4C3C-8447-68CC97B7556F}"/>
          </ac:cxnSpMkLst>
        </pc:cxnChg>
        <pc:cxnChg chg="add">
          <ac:chgData name="Xing Xing (ENF)" userId="109372fa-277b-461c-8ff4-6d780d3602bd" providerId="ADAL" clId="{F677970A-3C1A-4A1A-ACA8-2FE06D2D6296}" dt="2022-01-06T02:58:34.912" v="108"/>
          <ac:cxnSpMkLst>
            <pc:docMk/>
            <pc:sldMk cId="3234899297" sldId="347"/>
            <ac:cxnSpMk id="163" creationId="{1A2D73BF-C610-4EDA-8158-EADD85DB3DFA}"/>
          </ac:cxnSpMkLst>
        </pc:cxnChg>
        <pc:cxnChg chg="add">
          <ac:chgData name="Xing Xing (ENF)" userId="109372fa-277b-461c-8ff4-6d780d3602bd" providerId="ADAL" clId="{F677970A-3C1A-4A1A-ACA8-2FE06D2D6296}" dt="2022-01-06T02:58:34.912" v="108"/>
          <ac:cxnSpMkLst>
            <pc:docMk/>
            <pc:sldMk cId="3234899297" sldId="347"/>
            <ac:cxnSpMk id="164" creationId="{B6A8AB79-291F-4ED1-BF56-D7E2DE1BDD3E}"/>
          </ac:cxnSpMkLst>
        </pc:cxnChg>
        <pc:cxnChg chg="add">
          <ac:chgData name="Xing Xing (ENF)" userId="109372fa-277b-461c-8ff4-6d780d3602bd" providerId="ADAL" clId="{F677970A-3C1A-4A1A-ACA8-2FE06D2D6296}" dt="2022-01-06T02:58:34.912" v="108"/>
          <ac:cxnSpMkLst>
            <pc:docMk/>
            <pc:sldMk cId="3234899297" sldId="347"/>
            <ac:cxnSpMk id="165" creationId="{BD726558-5178-46F4-9422-8A53582B18A4}"/>
          </ac:cxnSpMkLst>
        </pc:cxnChg>
        <pc:cxnChg chg="add">
          <ac:chgData name="Xing Xing (ENF)" userId="109372fa-277b-461c-8ff4-6d780d3602bd" providerId="ADAL" clId="{F677970A-3C1A-4A1A-ACA8-2FE06D2D6296}" dt="2022-01-06T02:58:34.912" v="108"/>
          <ac:cxnSpMkLst>
            <pc:docMk/>
            <pc:sldMk cId="3234899297" sldId="347"/>
            <ac:cxnSpMk id="166" creationId="{10BF3FC6-E513-4554-9D74-E59ECFFB6D7B}"/>
          </ac:cxnSpMkLst>
        </pc:cxnChg>
        <pc:cxnChg chg="add">
          <ac:chgData name="Xing Xing (ENF)" userId="109372fa-277b-461c-8ff4-6d780d3602bd" providerId="ADAL" clId="{F677970A-3C1A-4A1A-ACA8-2FE06D2D6296}" dt="2022-01-06T02:58:34.912" v="108"/>
          <ac:cxnSpMkLst>
            <pc:docMk/>
            <pc:sldMk cId="3234899297" sldId="347"/>
            <ac:cxnSpMk id="167" creationId="{5735424A-70E5-4D8D-96E5-12EBA2C593B9}"/>
          </ac:cxnSpMkLst>
        </pc:cxnChg>
        <pc:cxnChg chg="add">
          <ac:chgData name="Xing Xing (ENF)" userId="109372fa-277b-461c-8ff4-6d780d3602bd" providerId="ADAL" clId="{F677970A-3C1A-4A1A-ACA8-2FE06D2D6296}" dt="2022-01-06T02:58:34.912" v="108"/>
          <ac:cxnSpMkLst>
            <pc:docMk/>
            <pc:sldMk cId="3234899297" sldId="347"/>
            <ac:cxnSpMk id="168" creationId="{D479E67B-B8AF-4108-9092-08F7344762BE}"/>
          </ac:cxnSpMkLst>
        </pc:cxnChg>
        <pc:cxnChg chg="add">
          <ac:chgData name="Xing Xing (ENF)" userId="109372fa-277b-461c-8ff4-6d780d3602bd" providerId="ADAL" clId="{F677970A-3C1A-4A1A-ACA8-2FE06D2D6296}" dt="2022-01-06T02:58:34.912" v="108"/>
          <ac:cxnSpMkLst>
            <pc:docMk/>
            <pc:sldMk cId="3234899297" sldId="347"/>
            <ac:cxnSpMk id="169" creationId="{AD1238F5-8181-4050-9DA5-7DBD065D8808}"/>
          </ac:cxnSpMkLst>
        </pc:cxnChg>
        <pc:cxnChg chg="add">
          <ac:chgData name="Xing Xing (ENF)" userId="109372fa-277b-461c-8ff4-6d780d3602bd" providerId="ADAL" clId="{F677970A-3C1A-4A1A-ACA8-2FE06D2D6296}" dt="2022-01-06T02:58:34.912" v="108"/>
          <ac:cxnSpMkLst>
            <pc:docMk/>
            <pc:sldMk cId="3234899297" sldId="347"/>
            <ac:cxnSpMk id="170" creationId="{BE282BB8-5324-4709-B9EB-4917D4C1E8E8}"/>
          </ac:cxnSpMkLst>
        </pc:cxnChg>
        <pc:cxnChg chg="add">
          <ac:chgData name="Xing Xing (ENF)" userId="109372fa-277b-461c-8ff4-6d780d3602bd" providerId="ADAL" clId="{F677970A-3C1A-4A1A-ACA8-2FE06D2D6296}" dt="2022-01-06T02:58:34.912" v="108"/>
          <ac:cxnSpMkLst>
            <pc:docMk/>
            <pc:sldMk cId="3234899297" sldId="347"/>
            <ac:cxnSpMk id="171" creationId="{E352D845-11F6-44E7-9C1C-3EB2E214B9ED}"/>
          </ac:cxnSpMkLst>
        </pc:cxnChg>
        <pc:cxnChg chg="add">
          <ac:chgData name="Xing Xing (ENF)" userId="109372fa-277b-461c-8ff4-6d780d3602bd" providerId="ADAL" clId="{F677970A-3C1A-4A1A-ACA8-2FE06D2D6296}" dt="2022-01-06T02:58:34.912" v="108"/>
          <ac:cxnSpMkLst>
            <pc:docMk/>
            <pc:sldMk cId="3234899297" sldId="347"/>
            <ac:cxnSpMk id="172" creationId="{864368DA-53CF-4B8C-87B2-A38F772F7818}"/>
          </ac:cxnSpMkLst>
        </pc:cxnChg>
        <pc:cxnChg chg="add">
          <ac:chgData name="Xing Xing (ENF)" userId="109372fa-277b-461c-8ff4-6d780d3602bd" providerId="ADAL" clId="{F677970A-3C1A-4A1A-ACA8-2FE06D2D6296}" dt="2022-01-06T02:58:34.912" v="108"/>
          <ac:cxnSpMkLst>
            <pc:docMk/>
            <pc:sldMk cId="3234899297" sldId="347"/>
            <ac:cxnSpMk id="173" creationId="{91676746-3E6A-4947-BC2A-50C2D39B60DE}"/>
          </ac:cxnSpMkLst>
        </pc:cxnChg>
        <pc:cxnChg chg="add">
          <ac:chgData name="Xing Xing (ENF)" userId="109372fa-277b-461c-8ff4-6d780d3602bd" providerId="ADAL" clId="{F677970A-3C1A-4A1A-ACA8-2FE06D2D6296}" dt="2022-01-06T02:58:34.912" v="108"/>
          <ac:cxnSpMkLst>
            <pc:docMk/>
            <pc:sldMk cId="3234899297" sldId="347"/>
            <ac:cxnSpMk id="174" creationId="{1E878580-3CA1-40EC-AE13-8395F3F3210E}"/>
          </ac:cxnSpMkLst>
        </pc:cxnChg>
        <pc:cxnChg chg="add">
          <ac:chgData name="Xing Xing (ENF)" userId="109372fa-277b-461c-8ff4-6d780d3602bd" providerId="ADAL" clId="{F677970A-3C1A-4A1A-ACA8-2FE06D2D6296}" dt="2022-01-06T02:58:34.912" v="108"/>
          <ac:cxnSpMkLst>
            <pc:docMk/>
            <pc:sldMk cId="3234899297" sldId="347"/>
            <ac:cxnSpMk id="175" creationId="{C4AF972C-0B18-4AED-B00B-E6DA2F333B83}"/>
          </ac:cxnSpMkLst>
        </pc:cxnChg>
        <pc:cxnChg chg="add">
          <ac:chgData name="Xing Xing (ENF)" userId="109372fa-277b-461c-8ff4-6d780d3602bd" providerId="ADAL" clId="{F677970A-3C1A-4A1A-ACA8-2FE06D2D6296}" dt="2022-01-06T02:58:34.912" v="108"/>
          <ac:cxnSpMkLst>
            <pc:docMk/>
            <pc:sldMk cId="3234899297" sldId="347"/>
            <ac:cxnSpMk id="176" creationId="{51F373A4-2682-4D21-98E9-A681AEE2F265}"/>
          </ac:cxnSpMkLst>
        </pc:cxnChg>
      </pc:sldChg>
      <pc:sldChg chg="addSp modSp modAnim addCm">
        <pc:chgData name="Xing Xing (ENF)" userId="109372fa-277b-461c-8ff4-6d780d3602bd" providerId="ADAL" clId="{F677970A-3C1A-4A1A-ACA8-2FE06D2D6296}" dt="2022-01-06T06:47:14.294" v="1344"/>
        <pc:sldMkLst>
          <pc:docMk/>
          <pc:sldMk cId="2087677212" sldId="349"/>
        </pc:sldMkLst>
        <pc:spChg chg="mod">
          <ac:chgData name="Xing Xing (ENF)" userId="109372fa-277b-461c-8ff4-6d780d3602bd" providerId="ADAL" clId="{F677970A-3C1A-4A1A-ACA8-2FE06D2D6296}" dt="2022-01-06T03:03:33.098" v="343" actId="14100"/>
          <ac:spMkLst>
            <pc:docMk/>
            <pc:sldMk cId="2087677212" sldId="349"/>
            <ac:spMk id="4" creationId="{9AC3841D-05DF-43EB-8CE4-CCE988AE83E8}"/>
          </ac:spMkLst>
        </pc:spChg>
        <pc:spChg chg="mod">
          <ac:chgData name="Xing Xing (ENF)" userId="109372fa-277b-461c-8ff4-6d780d3602bd" providerId="ADAL" clId="{F677970A-3C1A-4A1A-ACA8-2FE06D2D6296}" dt="2022-01-06T06:47:14.294" v="1344"/>
          <ac:spMkLst>
            <pc:docMk/>
            <pc:sldMk cId="2087677212" sldId="349"/>
            <ac:spMk id="13" creationId="{82AC4974-9887-48F3-BCB3-94A7474D23CF}"/>
          </ac:spMkLst>
        </pc:spChg>
        <pc:grpChg chg="add mod">
          <ac:chgData name="Xing Xing (ENF)" userId="109372fa-277b-461c-8ff4-6d780d3602bd" providerId="ADAL" clId="{F677970A-3C1A-4A1A-ACA8-2FE06D2D6296}" dt="2022-01-06T03:03:01.794" v="338" actId="1076"/>
          <ac:grpSpMkLst>
            <pc:docMk/>
            <pc:sldMk cId="2087677212" sldId="349"/>
            <ac:grpSpMk id="7" creationId="{2E3E046A-A71D-411F-AB84-C67F0B723CE4}"/>
          </ac:grpSpMkLst>
        </pc:grpChg>
        <pc:grpChg chg="add mod">
          <ac:chgData name="Xing Xing (ENF)" userId="109372fa-277b-461c-8ff4-6d780d3602bd" providerId="ADAL" clId="{F677970A-3C1A-4A1A-ACA8-2FE06D2D6296}" dt="2022-01-06T03:03:10.672" v="341" actId="1076"/>
          <ac:grpSpMkLst>
            <pc:docMk/>
            <pc:sldMk cId="2087677212" sldId="349"/>
            <ac:grpSpMk id="26" creationId="{D6D053D2-5BD4-4028-962F-11BD0C207598}"/>
          </ac:grpSpMkLst>
        </pc:grpChg>
        <pc:grpChg chg="add mod">
          <ac:chgData name="Xing Xing (ENF)" userId="109372fa-277b-461c-8ff4-6d780d3602bd" providerId="ADAL" clId="{F677970A-3C1A-4A1A-ACA8-2FE06D2D6296}" dt="2022-01-06T03:03:16.011" v="342" actId="1076"/>
          <ac:grpSpMkLst>
            <pc:docMk/>
            <pc:sldMk cId="2087677212" sldId="349"/>
            <ac:grpSpMk id="43" creationId="{9D803012-7496-4D6A-B309-01BD571F76A7}"/>
          </ac:grpSpMkLst>
        </pc:grpChg>
        <pc:grpChg chg="add mod">
          <ac:chgData name="Xing Xing (ENF)" userId="109372fa-277b-461c-8ff4-6d780d3602bd" providerId="ADAL" clId="{F677970A-3C1A-4A1A-ACA8-2FE06D2D6296}" dt="2022-01-06T03:03:07.469" v="340" actId="1076"/>
          <ac:grpSpMkLst>
            <pc:docMk/>
            <pc:sldMk cId="2087677212" sldId="349"/>
            <ac:grpSpMk id="59" creationId="{E7D2F061-9629-448A-92C2-B6C02FA15E65}"/>
          </ac:grpSpMkLst>
        </pc:grpChg>
      </pc:sldChg>
      <pc:sldChg chg="modSp modAnim">
        <pc:chgData name="Xing Xing (ENF)" userId="109372fa-277b-461c-8ff4-6d780d3602bd" providerId="ADAL" clId="{F677970A-3C1A-4A1A-ACA8-2FE06D2D6296}" dt="2022-01-06T06:47:14.294" v="1344"/>
        <pc:sldMkLst>
          <pc:docMk/>
          <pc:sldMk cId="2735892452" sldId="350"/>
        </pc:sldMkLst>
        <pc:spChg chg="mod">
          <ac:chgData name="Xing Xing (ENF)" userId="109372fa-277b-461c-8ff4-6d780d3602bd" providerId="ADAL" clId="{F677970A-3C1A-4A1A-ACA8-2FE06D2D6296}" dt="2022-01-06T03:51:53.720" v="1126" actId="20577"/>
          <ac:spMkLst>
            <pc:docMk/>
            <pc:sldMk cId="2735892452" sldId="350"/>
            <ac:spMk id="3" creationId="{C4D78A4C-462D-6F48-8628-08636B814D54}"/>
          </ac:spMkLst>
        </pc:spChg>
        <pc:spChg chg="mod">
          <ac:chgData name="Xing Xing (ENF)" userId="109372fa-277b-461c-8ff4-6d780d3602bd" providerId="ADAL" clId="{F677970A-3C1A-4A1A-ACA8-2FE06D2D6296}" dt="2022-01-06T06:47:14.294" v="1344"/>
          <ac:spMkLst>
            <pc:docMk/>
            <pc:sldMk cId="2735892452" sldId="350"/>
            <ac:spMk id="16" creationId="{2BF67C93-D2C4-7948-A85C-1E12238FD9DD}"/>
          </ac:spMkLst>
        </pc:spChg>
      </pc:sldChg>
      <pc:sldChg chg="modSp modAnim addCm">
        <pc:chgData name="Xing Xing (ENF)" userId="109372fa-277b-461c-8ff4-6d780d3602bd" providerId="ADAL" clId="{F677970A-3C1A-4A1A-ACA8-2FE06D2D6296}" dt="2022-01-06T06:51:10.490" v="1472" actId="20577"/>
        <pc:sldMkLst>
          <pc:docMk/>
          <pc:sldMk cId="416289008" sldId="352"/>
        </pc:sldMkLst>
        <pc:spChg chg="mod">
          <ac:chgData name="Xing Xing (ENF)" userId="109372fa-277b-461c-8ff4-6d780d3602bd" providerId="ADAL" clId="{F677970A-3C1A-4A1A-ACA8-2FE06D2D6296}" dt="2022-01-06T06:51:10.490" v="1472" actId="20577"/>
          <ac:spMkLst>
            <pc:docMk/>
            <pc:sldMk cId="416289008" sldId="352"/>
            <ac:spMk id="3" creationId="{68565E75-797B-E34B-A719-83A7D15DA2E5}"/>
          </ac:spMkLst>
        </pc:spChg>
        <pc:spChg chg="mod">
          <ac:chgData name="Xing Xing (ENF)" userId="109372fa-277b-461c-8ff4-6d780d3602bd" providerId="ADAL" clId="{F677970A-3C1A-4A1A-ACA8-2FE06D2D6296}" dt="2022-01-06T06:47:14.294" v="1344"/>
          <ac:spMkLst>
            <pc:docMk/>
            <pc:sldMk cId="416289008" sldId="352"/>
            <ac:spMk id="9" creationId="{0975F15C-9A22-A74E-9FE7-D552DF8F888E}"/>
          </ac:spMkLst>
        </pc:spChg>
      </pc:sldChg>
      <pc:sldChg chg="modSp modAnim">
        <pc:chgData name="Xing Xing (ENF)" userId="109372fa-277b-461c-8ff4-6d780d3602bd" providerId="ADAL" clId="{F677970A-3C1A-4A1A-ACA8-2FE06D2D6296}" dt="2022-01-06T06:47:14.294" v="1344"/>
        <pc:sldMkLst>
          <pc:docMk/>
          <pc:sldMk cId="237292201" sldId="357"/>
        </pc:sldMkLst>
        <pc:spChg chg="mod">
          <ac:chgData name="Xing Xing (ENF)" userId="109372fa-277b-461c-8ff4-6d780d3602bd" providerId="ADAL" clId="{F677970A-3C1A-4A1A-ACA8-2FE06D2D6296}" dt="2022-01-06T06:39:48.928" v="1314" actId="20577"/>
          <ac:spMkLst>
            <pc:docMk/>
            <pc:sldMk cId="237292201" sldId="357"/>
            <ac:spMk id="4" creationId="{9AC3841D-05DF-43EB-8CE4-CCE988AE83E8}"/>
          </ac:spMkLst>
        </pc:spChg>
        <pc:spChg chg="mod">
          <ac:chgData name="Xing Xing (ENF)" userId="109372fa-277b-461c-8ff4-6d780d3602bd" providerId="ADAL" clId="{F677970A-3C1A-4A1A-ACA8-2FE06D2D6296}" dt="2022-01-06T06:47:14.294" v="1344"/>
          <ac:spMkLst>
            <pc:docMk/>
            <pc:sldMk cId="237292201" sldId="357"/>
            <ac:spMk id="16" creationId="{3135653B-74E1-47EB-9735-4D3A9C5A5E81}"/>
          </ac:spMkLst>
        </pc:spChg>
      </pc:sldChg>
      <pc:sldChg chg="addSp delSp modSp delAnim modAnim">
        <pc:chgData name="Xing Xing (ENF)" userId="109372fa-277b-461c-8ff4-6d780d3602bd" providerId="ADAL" clId="{F677970A-3C1A-4A1A-ACA8-2FE06D2D6296}" dt="2022-01-06T05:48:47.454" v="1290"/>
        <pc:sldMkLst>
          <pc:docMk/>
          <pc:sldMk cId="3872106591" sldId="358"/>
        </pc:sldMkLst>
        <pc:spChg chg="add mod">
          <ac:chgData name="Xing Xing (ENF)" userId="109372fa-277b-461c-8ff4-6d780d3602bd" providerId="ADAL" clId="{F677970A-3C1A-4A1A-ACA8-2FE06D2D6296}" dt="2022-01-06T05:46:11.239" v="1283" actId="164"/>
          <ac:spMkLst>
            <pc:docMk/>
            <pc:sldMk cId="3872106591" sldId="358"/>
            <ac:spMk id="11" creationId="{716C27D5-8CB4-4919-B8D3-4D719CF3D566}"/>
          </ac:spMkLst>
        </pc:spChg>
        <pc:spChg chg="add del mod">
          <ac:chgData name="Xing Xing (ENF)" userId="109372fa-277b-461c-8ff4-6d780d3602bd" providerId="ADAL" clId="{F677970A-3C1A-4A1A-ACA8-2FE06D2D6296}" dt="2022-01-06T05:45:52.960" v="1281" actId="478"/>
          <ac:spMkLst>
            <pc:docMk/>
            <pc:sldMk cId="3872106591" sldId="358"/>
            <ac:spMk id="12" creationId="{E800E241-6511-46FE-92F7-B29EE83B2B73}"/>
          </ac:spMkLst>
        </pc:spChg>
        <pc:grpChg chg="add del mod">
          <ac:chgData name="Xing Xing (ENF)" userId="109372fa-277b-461c-8ff4-6d780d3602bd" providerId="ADAL" clId="{F677970A-3C1A-4A1A-ACA8-2FE06D2D6296}" dt="2022-01-06T05:48:34.201" v="1288" actId="478"/>
          <ac:grpSpMkLst>
            <pc:docMk/>
            <pc:sldMk cId="3872106591" sldId="358"/>
            <ac:grpSpMk id="4" creationId="{707E0824-6E3C-4517-88CB-B3FB19B012B0}"/>
          </ac:grpSpMkLst>
        </pc:grpChg>
        <pc:grpChg chg="add">
          <ac:chgData name="Xing Xing (ENF)" userId="109372fa-277b-461c-8ff4-6d780d3602bd" providerId="ADAL" clId="{F677970A-3C1A-4A1A-ACA8-2FE06D2D6296}" dt="2022-01-06T05:48:40.043" v="1289"/>
          <ac:grpSpMkLst>
            <pc:docMk/>
            <pc:sldMk cId="3872106591" sldId="358"/>
            <ac:grpSpMk id="21" creationId="{07EE9672-E6DC-400A-AEE3-1BB994D36684}"/>
          </ac:grpSpMkLst>
        </pc:grpChg>
        <pc:cxnChg chg="add mod">
          <ac:chgData name="Xing Xing (ENF)" userId="109372fa-277b-461c-8ff4-6d780d3602bd" providerId="ADAL" clId="{F677970A-3C1A-4A1A-ACA8-2FE06D2D6296}" dt="2022-01-06T05:46:11.239" v="1283" actId="164"/>
          <ac:cxnSpMkLst>
            <pc:docMk/>
            <pc:sldMk cId="3872106591" sldId="358"/>
            <ac:cxnSpMk id="13" creationId="{DCD5C942-364C-4758-B109-24CD4136AB69}"/>
          </ac:cxnSpMkLst>
        </pc:cxnChg>
      </pc:sldChg>
      <pc:sldChg chg="modSp">
        <pc:chgData name="Xing Xing (ENF)" userId="109372fa-277b-461c-8ff4-6d780d3602bd" providerId="ADAL" clId="{F677970A-3C1A-4A1A-ACA8-2FE06D2D6296}" dt="2022-01-06T06:47:14.294" v="1344"/>
        <pc:sldMkLst>
          <pc:docMk/>
          <pc:sldMk cId="3469216300" sldId="360"/>
        </pc:sldMkLst>
        <pc:spChg chg="mod">
          <ac:chgData name="Xing Xing (ENF)" userId="109372fa-277b-461c-8ff4-6d780d3602bd" providerId="ADAL" clId="{F677970A-3C1A-4A1A-ACA8-2FE06D2D6296}" dt="2022-01-06T05:39:53.818" v="1254" actId="20577"/>
          <ac:spMkLst>
            <pc:docMk/>
            <pc:sldMk cId="3469216300" sldId="360"/>
            <ac:spMk id="3" creationId="{CC18AB97-0539-416D-ABC6-D2AA7C12A003}"/>
          </ac:spMkLst>
        </pc:spChg>
        <pc:spChg chg="mod">
          <ac:chgData name="Xing Xing (ENF)" userId="109372fa-277b-461c-8ff4-6d780d3602bd" providerId="ADAL" clId="{F677970A-3C1A-4A1A-ACA8-2FE06D2D6296}" dt="2022-01-06T06:47:14.294" v="1344"/>
          <ac:spMkLst>
            <pc:docMk/>
            <pc:sldMk cId="3469216300" sldId="360"/>
            <ac:spMk id="4" creationId="{3198B869-DD1A-4FC3-8836-AE08FEA10911}"/>
          </ac:spMkLst>
        </pc:spChg>
      </pc:sldChg>
      <pc:sldChg chg="modSp addCm">
        <pc:chgData name="Xing Xing (ENF)" userId="109372fa-277b-461c-8ff4-6d780d3602bd" providerId="ADAL" clId="{F677970A-3C1A-4A1A-ACA8-2FE06D2D6296}" dt="2022-01-06T06:47:14.294" v="1344"/>
        <pc:sldMkLst>
          <pc:docMk/>
          <pc:sldMk cId="2216680129" sldId="361"/>
        </pc:sldMkLst>
        <pc:spChg chg="mod">
          <ac:chgData name="Xing Xing (ENF)" userId="109372fa-277b-461c-8ff4-6d780d3602bd" providerId="ADAL" clId="{F677970A-3C1A-4A1A-ACA8-2FE06D2D6296}" dt="2022-01-06T05:40:23.087" v="1266" actId="20577"/>
          <ac:spMkLst>
            <pc:docMk/>
            <pc:sldMk cId="2216680129" sldId="361"/>
            <ac:spMk id="2" creationId="{741299FF-DBC5-8D45-B93E-FC90E07EF44B}"/>
          </ac:spMkLst>
        </pc:spChg>
        <pc:spChg chg="mod">
          <ac:chgData name="Xing Xing (ENF)" userId="109372fa-277b-461c-8ff4-6d780d3602bd" providerId="ADAL" clId="{F677970A-3C1A-4A1A-ACA8-2FE06D2D6296}" dt="2022-01-06T06:47:14.294" v="1344"/>
          <ac:spMkLst>
            <pc:docMk/>
            <pc:sldMk cId="2216680129" sldId="361"/>
            <ac:spMk id="5" creationId="{A533A778-7388-458E-ABFC-28C329F65539}"/>
          </ac:spMkLst>
        </pc:spChg>
      </pc:sldChg>
      <pc:sldChg chg="modSp">
        <pc:chgData name="Xing Xing (ENF)" userId="109372fa-277b-461c-8ff4-6d780d3602bd" providerId="ADAL" clId="{F677970A-3C1A-4A1A-ACA8-2FE06D2D6296}" dt="2022-01-06T06:47:14.294" v="1344"/>
        <pc:sldMkLst>
          <pc:docMk/>
          <pc:sldMk cId="4171906721" sldId="362"/>
        </pc:sldMkLst>
        <pc:spChg chg="mod">
          <ac:chgData name="Xing Xing (ENF)" userId="109372fa-277b-461c-8ff4-6d780d3602bd" providerId="ADAL" clId="{F677970A-3C1A-4A1A-ACA8-2FE06D2D6296}" dt="2022-01-06T05:40:27.588" v="1277" actId="20577"/>
          <ac:spMkLst>
            <pc:docMk/>
            <pc:sldMk cId="4171906721" sldId="362"/>
            <ac:spMk id="2" creationId="{18959C1E-3467-0640-9A26-0CFB9CE45018}"/>
          </ac:spMkLst>
        </pc:spChg>
        <pc:spChg chg="mod">
          <ac:chgData name="Xing Xing (ENF)" userId="109372fa-277b-461c-8ff4-6d780d3602bd" providerId="ADAL" clId="{F677970A-3C1A-4A1A-ACA8-2FE06D2D6296}" dt="2022-01-06T06:47:14.294" v="1344"/>
          <ac:spMkLst>
            <pc:docMk/>
            <pc:sldMk cId="4171906721" sldId="362"/>
            <ac:spMk id="4" creationId="{5C304AA6-5D4D-478B-BA33-45C2AAAD93BE}"/>
          </ac:spMkLst>
        </pc:spChg>
      </pc:sldChg>
      <pc:sldChg chg="modSp">
        <pc:chgData name="Xing Xing (ENF)" userId="109372fa-277b-461c-8ff4-6d780d3602bd" providerId="ADAL" clId="{F677970A-3C1A-4A1A-ACA8-2FE06D2D6296}" dt="2022-01-06T03:36:39.028" v="722" actId="20577"/>
        <pc:sldMkLst>
          <pc:docMk/>
          <pc:sldMk cId="2107568735" sldId="371"/>
        </pc:sldMkLst>
        <pc:spChg chg="mod">
          <ac:chgData name="Xing Xing (ENF)" userId="109372fa-277b-461c-8ff4-6d780d3602bd" providerId="ADAL" clId="{F677970A-3C1A-4A1A-ACA8-2FE06D2D6296}" dt="2022-01-06T03:36:39.028" v="722" actId="20577"/>
          <ac:spMkLst>
            <pc:docMk/>
            <pc:sldMk cId="2107568735" sldId="371"/>
            <ac:spMk id="3" creationId="{A5779F60-9BF3-4D0C-8B4E-8C0B2CC463A7}"/>
          </ac:spMkLst>
        </pc:spChg>
      </pc:sldChg>
      <pc:sldChg chg="modSp">
        <pc:chgData name="Xing Xing (ENF)" userId="109372fa-277b-461c-8ff4-6d780d3602bd" providerId="ADAL" clId="{F677970A-3C1A-4A1A-ACA8-2FE06D2D6296}" dt="2022-01-07T03:42:58.546" v="1481" actId="20577"/>
        <pc:sldMkLst>
          <pc:docMk/>
          <pc:sldMk cId="762823739" sldId="428"/>
        </pc:sldMkLst>
        <pc:spChg chg="mod">
          <ac:chgData name="Xing Xing (ENF)" userId="109372fa-277b-461c-8ff4-6d780d3602bd" providerId="ADAL" clId="{F677970A-3C1A-4A1A-ACA8-2FE06D2D6296}" dt="2022-01-07T03:42:58.546" v="1481" actId="20577"/>
          <ac:spMkLst>
            <pc:docMk/>
            <pc:sldMk cId="762823739" sldId="428"/>
            <ac:spMk id="3" creationId="{81E36B5D-8F82-4966-8C8B-E0BEBD533ABA}"/>
          </ac:spMkLst>
        </pc:spChg>
        <pc:spChg chg="mod">
          <ac:chgData name="Xing Xing (ENF)" userId="109372fa-277b-461c-8ff4-6d780d3602bd" providerId="ADAL" clId="{F677970A-3C1A-4A1A-ACA8-2FE06D2D6296}" dt="2022-01-06T06:47:14.294" v="1344"/>
          <ac:spMkLst>
            <pc:docMk/>
            <pc:sldMk cId="762823739" sldId="428"/>
            <ac:spMk id="14" creationId="{25B7C278-238F-4156-A46D-BB61CBDA4081}"/>
          </ac:spMkLst>
        </pc:spChg>
      </pc:sldChg>
      <pc:sldChg chg="modSp modAnim">
        <pc:chgData name="Xing Xing (ENF)" userId="109372fa-277b-461c-8ff4-6d780d3602bd" providerId="ADAL" clId="{F677970A-3C1A-4A1A-ACA8-2FE06D2D6296}" dt="2022-01-06T06:47:14.294" v="1344"/>
        <pc:sldMkLst>
          <pc:docMk/>
          <pc:sldMk cId="1615113862" sldId="429"/>
        </pc:sldMkLst>
        <pc:spChg chg="mod">
          <ac:chgData name="Xing Xing (ENF)" userId="109372fa-277b-461c-8ff4-6d780d3602bd" providerId="ADAL" clId="{F677970A-3C1A-4A1A-ACA8-2FE06D2D6296}" dt="2022-01-06T05:37:34.533" v="1252" actId="20577"/>
          <ac:spMkLst>
            <pc:docMk/>
            <pc:sldMk cId="1615113862" sldId="429"/>
            <ac:spMk id="3" creationId="{81E36B5D-8F82-4966-8C8B-E0BEBD533ABA}"/>
          </ac:spMkLst>
        </pc:spChg>
        <pc:spChg chg="mod">
          <ac:chgData name="Xing Xing (ENF)" userId="109372fa-277b-461c-8ff4-6d780d3602bd" providerId="ADAL" clId="{F677970A-3C1A-4A1A-ACA8-2FE06D2D6296}" dt="2022-01-06T06:47:14.294" v="1344"/>
          <ac:spMkLst>
            <pc:docMk/>
            <pc:sldMk cId="1615113862" sldId="429"/>
            <ac:spMk id="14" creationId="{25B7C278-238F-4156-A46D-BB61CBDA4081}"/>
          </ac:spMkLst>
        </pc:spChg>
        <pc:picChg chg="mod">
          <ac:chgData name="Xing Xing (ENF)" userId="109372fa-277b-461c-8ff4-6d780d3602bd" providerId="ADAL" clId="{F677970A-3C1A-4A1A-ACA8-2FE06D2D6296}" dt="2022-01-06T03:39:08.018" v="834" actId="1038"/>
          <ac:picMkLst>
            <pc:docMk/>
            <pc:sldMk cId="1615113862" sldId="429"/>
            <ac:picMk id="6" creationId="{627BC8DE-3934-4DDF-8ED4-19C95A2A65FE}"/>
          </ac:picMkLst>
        </pc:picChg>
        <pc:picChg chg="mod">
          <ac:chgData name="Xing Xing (ENF)" userId="109372fa-277b-461c-8ff4-6d780d3602bd" providerId="ADAL" clId="{F677970A-3C1A-4A1A-ACA8-2FE06D2D6296}" dt="2022-01-06T03:39:08.018" v="834" actId="1038"/>
          <ac:picMkLst>
            <pc:docMk/>
            <pc:sldMk cId="1615113862" sldId="429"/>
            <ac:picMk id="7" creationId="{D2A6DEF3-3C66-4CA1-9848-18964AFC7700}"/>
          </ac:picMkLst>
        </pc:picChg>
        <pc:picChg chg="mod">
          <ac:chgData name="Xing Xing (ENF)" userId="109372fa-277b-461c-8ff4-6d780d3602bd" providerId="ADAL" clId="{F677970A-3C1A-4A1A-ACA8-2FE06D2D6296}" dt="2022-01-06T03:39:08.018" v="834" actId="1038"/>
          <ac:picMkLst>
            <pc:docMk/>
            <pc:sldMk cId="1615113862" sldId="429"/>
            <ac:picMk id="8" creationId="{58A47D64-6261-46A5-A112-D75260DD316A}"/>
          </ac:picMkLst>
        </pc:picChg>
      </pc:sldChg>
      <pc:sldChg chg="delSp modSp del delAnim">
        <pc:chgData name="Xing Xing (ENF)" userId="109372fa-277b-461c-8ff4-6d780d3602bd" providerId="ADAL" clId="{F677970A-3C1A-4A1A-ACA8-2FE06D2D6296}" dt="2022-01-06T03:49:00.562" v="1068" actId="2696"/>
        <pc:sldMkLst>
          <pc:docMk/>
          <pc:sldMk cId="2623677075" sldId="431"/>
        </pc:sldMkLst>
        <pc:spChg chg="mod">
          <ac:chgData name="Xing Xing (ENF)" userId="109372fa-277b-461c-8ff4-6d780d3602bd" providerId="ADAL" clId="{F677970A-3C1A-4A1A-ACA8-2FE06D2D6296}" dt="2022-01-06T03:42:12.218" v="912" actId="14100"/>
          <ac:spMkLst>
            <pc:docMk/>
            <pc:sldMk cId="2623677075" sldId="431"/>
            <ac:spMk id="3" creationId="{81E36B5D-8F82-4966-8C8B-E0BEBD533ABA}"/>
          </ac:spMkLst>
        </pc:spChg>
        <pc:spChg chg="mod">
          <ac:chgData name="Xing Xing (ENF)" userId="109372fa-277b-461c-8ff4-6d780d3602bd" providerId="ADAL" clId="{F677970A-3C1A-4A1A-ACA8-2FE06D2D6296}" dt="2022-01-06T03:42:17.584" v="913" actId="1076"/>
          <ac:spMkLst>
            <pc:docMk/>
            <pc:sldMk cId="2623677075" sldId="431"/>
            <ac:spMk id="8" creationId="{D5F76449-6979-4E76-A810-5A07B84111D0}"/>
          </ac:spMkLst>
        </pc:spChg>
        <pc:picChg chg="del">
          <ac:chgData name="Xing Xing (ENF)" userId="109372fa-277b-461c-8ff4-6d780d3602bd" providerId="ADAL" clId="{F677970A-3C1A-4A1A-ACA8-2FE06D2D6296}" dt="2022-01-06T03:42:20.539" v="914" actId="478"/>
          <ac:picMkLst>
            <pc:docMk/>
            <pc:sldMk cId="2623677075" sldId="431"/>
            <ac:picMk id="5" creationId="{EFFD1DE5-78FB-4F09-B7D7-E7A49FBE8720}"/>
          </ac:picMkLst>
        </pc:picChg>
        <pc:picChg chg="del">
          <ac:chgData name="Xing Xing (ENF)" userId="109372fa-277b-461c-8ff4-6d780d3602bd" providerId="ADAL" clId="{F677970A-3C1A-4A1A-ACA8-2FE06D2D6296}" dt="2022-01-06T03:42:20.539" v="914" actId="478"/>
          <ac:picMkLst>
            <pc:docMk/>
            <pc:sldMk cId="2623677075" sldId="431"/>
            <ac:picMk id="9" creationId="{A0FE8E26-33B3-43E9-A58B-2628BC7DDD75}"/>
          </ac:picMkLst>
        </pc:picChg>
      </pc:sldChg>
      <pc:sldChg chg="modSp">
        <pc:chgData name="Xing Xing (ENF)" userId="109372fa-277b-461c-8ff4-6d780d3602bd" providerId="ADAL" clId="{F677970A-3C1A-4A1A-ACA8-2FE06D2D6296}" dt="2022-01-06T06:47:14.294" v="1344"/>
        <pc:sldMkLst>
          <pc:docMk/>
          <pc:sldMk cId="1903023612" sldId="432"/>
        </pc:sldMkLst>
        <pc:spChg chg="mod">
          <ac:chgData name="Xing Xing (ENF)" userId="109372fa-277b-461c-8ff4-6d780d3602bd" providerId="ADAL" clId="{F677970A-3C1A-4A1A-ACA8-2FE06D2D6296}" dt="2022-01-06T03:49:22.438" v="1077" actId="20577"/>
          <ac:spMkLst>
            <pc:docMk/>
            <pc:sldMk cId="1903023612" sldId="432"/>
            <ac:spMk id="3" creationId="{81E36B5D-8F82-4966-8C8B-E0BEBD533ABA}"/>
          </ac:spMkLst>
        </pc:spChg>
        <pc:spChg chg="mod">
          <ac:chgData name="Xing Xing (ENF)" userId="109372fa-277b-461c-8ff4-6d780d3602bd" providerId="ADAL" clId="{F677970A-3C1A-4A1A-ACA8-2FE06D2D6296}" dt="2022-01-06T06:47:14.294" v="1344"/>
          <ac:spMkLst>
            <pc:docMk/>
            <pc:sldMk cId="1903023612" sldId="432"/>
            <ac:spMk id="14" creationId="{25B7C278-238F-4156-A46D-BB61CBDA4081}"/>
          </ac:spMkLst>
        </pc:spChg>
      </pc:sldChg>
      <pc:sldChg chg="modSp addCm">
        <pc:chgData name="Xing Xing (ENF)" userId="109372fa-277b-461c-8ff4-6d780d3602bd" providerId="ADAL" clId="{F677970A-3C1A-4A1A-ACA8-2FE06D2D6296}" dt="2022-01-06T05:33:20.263" v="1250"/>
        <pc:sldMkLst>
          <pc:docMk/>
          <pc:sldMk cId="2597607867" sldId="435"/>
        </pc:sldMkLst>
        <pc:spChg chg="mod">
          <ac:chgData name="Xing Xing (ENF)" userId="109372fa-277b-461c-8ff4-6d780d3602bd" providerId="ADAL" clId="{F677970A-3C1A-4A1A-ACA8-2FE06D2D6296}" dt="2022-01-06T03:09:49.870" v="439" actId="20577"/>
          <ac:spMkLst>
            <pc:docMk/>
            <pc:sldMk cId="2597607867" sldId="435"/>
            <ac:spMk id="3" creationId="{54024119-8747-4616-B61B-F1E370DCC6B2}"/>
          </ac:spMkLst>
        </pc:spChg>
      </pc:sldChg>
      <pc:sldChg chg="modSp">
        <pc:chgData name="Xing Xing (ENF)" userId="109372fa-277b-461c-8ff4-6d780d3602bd" providerId="ADAL" clId="{F677970A-3C1A-4A1A-ACA8-2FE06D2D6296}" dt="2022-01-06T06:47:14.294" v="1344"/>
        <pc:sldMkLst>
          <pc:docMk/>
          <pc:sldMk cId="1030675035" sldId="441"/>
        </pc:sldMkLst>
        <pc:spChg chg="mod">
          <ac:chgData name="Xing Xing (ENF)" userId="109372fa-277b-461c-8ff4-6d780d3602bd" providerId="ADAL" clId="{F677970A-3C1A-4A1A-ACA8-2FE06D2D6296}" dt="2022-01-06T06:47:14.294" v="1344"/>
          <ac:spMkLst>
            <pc:docMk/>
            <pc:sldMk cId="1030675035" sldId="441"/>
            <ac:spMk id="15" creationId="{3D8A5C93-8C9E-4A57-A11B-8161942293FC}"/>
          </ac:spMkLst>
        </pc:spChg>
      </pc:sldChg>
      <pc:sldChg chg="modSp">
        <pc:chgData name="Xing Xing (ENF)" userId="109372fa-277b-461c-8ff4-6d780d3602bd" providerId="ADAL" clId="{F677970A-3C1A-4A1A-ACA8-2FE06D2D6296}" dt="2022-01-06T06:47:14.294" v="1344"/>
        <pc:sldMkLst>
          <pc:docMk/>
          <pc:sldMk cId="558348036" sldId="442"/>
        </pc:sldMkLst>
        <pc:spChg chg="mod">
          <ac:chgData name="Xing Xing (ENF)" userId="109372fa-277b-461c-8ff4-6d780d3602bd" providerId="ADAL" clId="{F677970A-3C1A-4A1A-ACA8-2FE06D2D6296}" dt="2022-01-06T06:47:14.294" v="1344"/>
          <ac:spMkLst>
            <pc:docMk/>
            <pc:sldMk cId="558348036" sldId="442"/>
            <ac:spMk id="23" creationId="{FEABF023-1ECF-4D24-A994-BFD51E5B62D6}"/>
          </ac:spMkLst>
        </pc:spChg>
      </pc:sldChg>
      <pc:sldChg chg="modSp">
        <pc:chgData name="Xing Xing (ENF)" userId="109372fa-277b-461c-8ff4-6d780d3602bd" providerId="ADAL" clId="{F677970A-3C1A-4A1A-ACA8-2FE06D2D6296}" dt="2022-01-06T06:47:14.294" v="1344"/>
        <pc:sldMkLst>
          <pc:docMk/>
          <pc:sldMk cId="487252834" sldId="443"/>
        </pc:sldMkLst>
        <pc:spChg chg="mod">
          <ac:chgData name="Xing Xing (ENF)" userId="109372fa-277b-461c-8ff4-6d780d3602bd" providerId="ADAL" clId="{F677970A-3C1A-4A1A-ACA8-2FE06D2D6296}" dt="2022-01-06T06:47:14.294" v="1344"/>
          <ac:spMkLst>
            <pc:docMk/>
            <pc:sldMk cId="487252834" sldId="443"/>
            <ac:spMk id="6" creationId="{19CF2548-4528-4300-9D16-805E8625A532}"/>
          </ac:spMkLst>
        </pc:spChg>
      </pc:sldChg>
      <pc:sldChg chg="modSp">
        <pc:chgData name="Xing Xing (ENF)" userId="109372fa-277b-461c-8ff4-6d780d3602bd" providerId="ADAL" clId="{F677970A-3C1A-4A1A-ACA8-2FE06D2D6296}" dt="2022-01-06T06:47:14.294" v="1344"/>
        <pc:sldMkLst>
          <pc:docMk/>
          <pc:sldMk cId="3747696878" sldId="444"/>
        </pc:sldMkLst>
        <pc:spChg chg="mod">
          <ac:chgData name="Xing Xing (ENF)" userId="109372fa-277b-461c-8ff4-6d780d3602bd" providerId="ADAL" clId="{F677970A-3C1A-4A1A-ACA8-2FE06D2D6296}" dt="2022-01-06T06:47:14.294" v="1344"/>
          <ac:spMkLst>
            <pc:docMk/>
            <pc:sldMk cId="3747696878" sldId="444"/>
            <ac:spMk id="6" creationId="{0ADBB7D0-B08C-48BA-BC3A-8DF1D02BCEBF}"/>
          </ac:spMkLst>
        </pc:spChg>
      </pc:sldChg>
      <pc:sldChg chg="modSp">
        <pc:chgData name="Xing Xing (ENF)" userId="109372fa-277b-461c-8ff4-6d780d3602bd" providerId="ADAL" clId="{F677970A-3C1A-4A1A-ACA8-2FE06D2D6296}" dt="2022-01-06T06:47:14.294" v="1344"/>
        <pc:sldMkLst>
          <pc:docMk/>
          <pc:sldMk cId="663282592" sldId="445"/>
        </pc:sldMkLst>
        <pc:spChg chg="mod">
          <ac:chgData name="Xing Xing (ENF)" userId="109372fa-277b-461c-8ff4-6d780d3602bd" providerId="ADAL" clId="{F677970A-3C1A-4A1A-ACA8-2FE06D2D6296}" dt="2022-01-06T06:47:14.294" v="1344"/>
          <ac:spMkLst>
            <pc:docMk/>
            <pc:sldMk cId="663282592" sldId="445"/>
            <ac:spMk id="5" creationId="{6304E636-71C2-466D-8FA5-F8D214601A92}"/>
          </ac:spMkLst>
        </pc:spChg>
      </pc:sldChg>
      <pc:sldChg chg="modSp">
        <pc:chgData name="Xing Xing (ENF)" userId="109372fa-277b-461c-8ff4-6d780d3602bd" providerId="ADAL" clId="{F677970A-3C1A-4A1A-ACA8-2FE06D2D6296}" dt="2022-01-06T06:47:14.294" v="1344"/>
        <pc:sldMkLst>
          <pc:docMk/>
          <pc:sldMk cId="1283085925" sldId="446"/>
        </pc:sldMkLst>
        <pc:spChg chg="mod">
          <ac:chgData name="Xing Xing (ENF)" userId="109372fa-277b-461c-8ff4-6d780d3602bd" providerId="ADAL" clId="{F677970A-3C1A-4A1A-ACA8-2FE06D2D6296}" dt="2022-01-06T06:47:14.294" v="1344"/>
          <ac:spMkLst>
            <pc:docMk/>
            <pc:sldMk cId="1283085925" sldId="446"/>
            <ac:spMk id="14" creationId="{8323E8D3-1F1F-3C4D-9C2F-0F7D03D18173}"/>
          </ac:spMkLst>
        </pc:spChg>
      </pc:sldChg>
      <pc:sldChg chg="modSp">
        <pc:chgData name="Xing Xing (ENF)" userId="109372fa-277b-461c-8ff4-6d780d3602bd" providerId="ADAL" clId="{F677970A-3C1A-4A1A-ACA8-2FE06D2D6296}" dt="2022-01-06T06:47:14.294" v="1344"/>
        <pc:sldMkLst>
          <pc:docMk/>
          <pc:sldMk cId="4165634987" sldId="447"/>
        </pc:sldMkLst>
        <pc:spChg chg="mod">
          <ac:chgData name="Xing Xing (ENF)" userId="109372fa-277b-461c-8ff4-6d780d3602bd" providerId="ADAL" clId="{F677970A-3C1A-4A1A-ACA8-2FE06D2D6296}" dt="2022-01-06T06:47:14.294" v="1344"/>
          <ac:spMkLst>
            <pc:docMk/>
            <pc:sldMk cId="4165634987" sldId="447"/>
            <ac:spMk id="14" creationId="{8323E8D3-1F1F-3C4D-9C2F-0F7D03D18173}"/>
          </ac:spMkLst>
        </pc:spChg>
      </pc:sldChg>
      <pc:sldChg chg="modSp">
        <pc:chgData name="Xing Xing (ENF)" userId="109372fa-277b-461c-8ff4-6d780d3602bd" providerId="ADAL" clId="{F677970A-3C1A-4A1A-ACA8-2FE06D2D6296}" dt="2022-01-06T06:47:14.294" v="1344"/>
        <pc:sldMkLst>
          <pc:docMk/>
          <pc:sldMk cId="1835680033" sldId="448"/>
        </pc:sldMkLst>
        <pc:spChg chg="mod">
          <ac:chgData name="Xing Xing (ENF)" userId="109372fa-277b-461c-8ff4-6d780d3602bd" providerId="ADAL" clId="{F677970A-3C1A-4A1A-ACA8-2FE06D2D6296}" dt="2022-01-06T06:47:14.294" v="1344"/>
          <ac:spMkLst>
            <pc:docMk/>
            <pc:sldMk cId="1835680033" sldId="448"/>
            <ac:spMk id="14" creationId="{8323E8D3-1F1F-3C4D-9C2F-0F7D03D18173}"/>
          </ac:spMkLst>
        </pc:spChg>
      </pc:sldChg>
      <pc:sldChg chg="modSp">
        <pc:chgData name="Xing Xing (ENF)" userId="109372fa-277b-461c-8ff4-6d780d3602bd" providerId="ADAL" clId="{F677970A-3C1A-4A1A-ACA8-2FE06D2D6296}" dt="2022-01-06T06:47:14.294" v="1344"/>
        <pc:sldMkLst>
          <pc:docMk/>
          <pc:sldMk cId="1578962235" sldId="449"/>
        </pc:sldMkLst>
        <pc:spChg chg="mod">
          <ac:chgData name="Xing Xing (ENF)" userId="109372fa-277b-461c-8ff4-6d780d3602bd" providerId="ADAL" clId="{F677970A-3C1A-4A1A-ACA8-2FE06D2D6296}" dt="2022-01-06T06:47:14.294" v="1344"/>
          <ac:spMkLst>
            <pc:docMk/>
            <pc:sldMk cId="1578962235" sldId="449"/>
            <ac:spMk id="14" creationId="{8323E8D3-1F1F-3C4D-9C2F-0F7D03D18173}"/>
          </ac:spMkLst>
        </pc:spChg>
      </pc:sldChg>
      <pc:sldChg chg="modSp">
        <pc:chgData name="Xing Xing (ENF)" userId="109372fa-277b-461c-8ff4-6d780d3602bd" providerId="ADAL" clId="{F677970A-3C1A-4A1A-ACA8-2FE06D2D6296}" dt="2022-01-06T06:47:14.294" v="1344"/>
        <pc:sldMkLst>
          <pc:docMk/>
          <pc:sldMk cId="1627592775" sldId="450"/>
        </pc:sldMkLst>
        <pc:spChg chg="mod">
          <ac:chgData name="Xing Xing (ENF)" userId="109372fa-277b-461c-8ff4-6d780d3602bd" providerId="ADAL" clId="{F677970A-3C1A-4A1A-ACA8-2FE06D2D6296}" dt="2022-01-06T06:47:14.294" v="1344"/>
          <ac:spMkLst>
            <pc:docMk/>
            <pc:sldMk cId="1627592775" sldId="450"/>
            <ac:spMk id="14" creationId="{8323E8D3-1F1F-3C4D-9C2F-0F7D03D18173}"/>
          </ac:spMkLst>
        </pc:spChg>
      </pc:sldChg>
      <pc:sldChg chg="modSp">
        <pc:chgData name="Xing Xing (ENF)" userId="109372fa-277b-461c-8ff4-6d780d3602bd" providerId="ADAL" clId="{F677970A-3C1A-4A1A-ACA8-2FE06D2D6296}" dt="2022-01-06T06:47:14.294" v="1344"/>
        <pc:sldMkLst>
          <pc:docMk/>
          <pc:sldMk cId="3042407594" sldId="451"/>
        </pc:sldMkLst>
        <pc:spChg chg="mod">
          <ac:chgData name="Xing Xing (ENF)" userId="109372fa-277b-461c-8ff4-6d780d3602bd" providerId="ADAL" clId="{F677970A-3C1A-4A1A-ACA8-2FE06D2D6296}" dt="2022-01-06T06:47:14.294" v="1344"/>
          <ac:spMkLst>
            <pc:docMk/>
            <pc:sldMk cId="3042407594" sldId="451"/>
            <ac:spMk id="14" creationId="{8323E8D3-1F1F-3C4D-9C2F-0F7D03D18173}"/>
          </ac:spMkLst>
        </pc:spChg>
      </pc:sldChg>
      <pc:sldChg chg="modSp addCm">
        <pc:chgData name="Xing Xing (ENF)" userId="109372fa-277b-461c-8ff4-6d780d3602bd" providerId="ADAL" clId="{F677970A-3C1A-4A1A-ACA8-2FE06D2D6296}" dt="2022-01-06T06:47:14.294" v="1344"/>
        <pc:sldMkLst>
          <pc:docMk/>
          <pc:sldMk cId="2183954250" sldId="452"/>
        </pc:sldMkLst>
        <pc:spChg chg="mod">
          <ac:chgData name="Xing Xing (ENF)" userId="109372fa-277b-461c-8ff4-6d780d3602bd" providerId="ADAL" clId="{F677970A-3C1A-4A1A-ACA8-2FE06D2D6296}" dt="2022-01-06T05:32:19.764" v="1249" actId="20577"/>
          <ac:spMkLst>
            <pc:docMk/>
            <pc:sldMk cId="2183954250" sldId="452"/>
            <ac:spMk id="3" creationId="{C9342E23-65CA-48CD-B596-4A694D997C17}"/>
          </ac:spMkLst>
        </pc:spChg>
        <pc:spChg chg="mod">
          <ac:chgData name="Xing Xing (ENF)" userId="109372fa-277b-461c-8ff4-6d780d3602bd" providerId="ADAL" clId="{F677970A-3C1A-4A1A-ACA8-2FE06D2D6296}" dt="2022-01-06T05:30:54.081" v="1224" actId="20577"/>
          <ac:spMkLst>
            <pc:docMk/>
            <pc:sldMk cId="2183954250" sldId="452"/>
            <ac:spMk id="4" creationId="{9AC3841D-05DF-43EB-8CE4-CCE988AE83E8}"/>
          </ac:spMkLst>
        </pc:spChg>
        <pc:spChg chg="mod">
          <ac:chgData name="Xing Xing (ENF)" userId="109372fa-277b-461c-8ff4-6d780d3602bd" providerId="ADAL" clId="{F677970A-3C1A-4A1A-ACA8-2FE06D2D6296}" dt="2022-01-06T06:47:14.294" v="1344"/>
          <ac:spMkLst>
            <pc:docMk/>
            <pc:sldMk cId="2183954250" sldId="452"/>
            <ac:spMk id="5" creationId="{A7DA6A98-04E6-47DC-9803-BAFD4389A3C4}"/>
          </ac:spMkLst>
        </pc:spChg>
      </pc:sldChg>
      <pc:sldChg chg="addSp modSp modAnim">
        <pc:chgData name="Xing Xing (ENF)" userId="109372fa-277b-461c-8ff4-6d780d3602bd" providerId="ADAL" clId="{F677970A-3C1A-4A1A-ACA8-2FE06D2D6296}" dt="2022-01-06T03:51:28.995" v="1098"/>
        <pc:sldMkLst>
          <pc:docMk/>
          <pc:sldMk cId="1066098320" sldId="453"/>
        </pc:sldMkLst>
        <pc:spChg chg="mod">
          <ac:chgData name="Xing Xing (ENF)" userId="109372fa-277b-461c-8ff4-6d780d3602bd" providerId="ADAL" clId="{F677970A-3C1A-4A1A-ACA8-2FE06D2D6296}" dt="2022-01-06T03:51:16.825" v="1094" actId="164"/>
          <ac:spMkLst>
            <pc:docMk/>
            <pc:sldMk cId="1066098320" sldId="453"/>
            <ac:spMk id="5" creationId="{2A00B781-F36D-4899-A960-A1C0BC73838E}"/>
          </ac:spMkLst>
        </pc:spChg>
        <pc:spChg chg="mod">
          <ac:chgData name="Xing Xing (ENF)" userId="109372fa-277b-461c-8ff4-6d780d3602bd" providerId="ADAL" clId="{F677970A-3C1A-4A1A-ACA8-2FE06D2D6296}" dt="2022-01-06T03:51:16.825" v="1094" actId="164"/>
          <ac:spMkLst>
            <pc:docMk/>
            <pc:sldMk cId="1066098320" sldId="453"/>
            <ac:spMk id="7" creationId="{A41F4A5A-7AB5-46F1-8F5C-2AEE074100E4}"/>
          </ac:spMkLst>
        </pc:spChg>
        <pc:spChg chg="mod">
          <ac:chgData name="Xing Xing (ENF)" userId="109372fa-277b-461c-8ff4-6d780d3602bd" providerId="ADAL" clId="{F677970A-3C1A-4A1A-ACA8-2FE06D2D6296}" dt="2022-01-06T03:51:16.825" v="1094" actId="164"/>
          <ac:spMkLst>
            <pc:docMk/>
            <pc:sldMk cId="1066098320" sldId="453"/>
            <ac:spMk id="9" creationId="{20C02B92-741E-4877-ABCC-28E31A9DF714}"/>
          </ac:spMkLst>
        </pc:spChg>
        <pc:grpChg chg="add mod">
          <ac:chgData name="Xing Xing (ENF)" userId="109372fa-277b-461c-8ff4-6d780d3602bd" providerId="ADAL" clId="{F677970A-3C1A-4A1A-ACA8-2FE06D2D6296}" dt="2022-01-06T03:51:16.825" v="1094" actId="164"/>
          <ac:grpSpMkLst>
            <pc:docMk/>
            <pc:sldMk cId="1066098320" sldId="453"/>
            <ac:grpSpMk id="10" creationId="{C05CCC01-1CD2-4C37-992B-E36E24B5EC77}"/>
          </ac:grpSpMkLst>
        </pc:grpChg>
        <pc:picChg chg="mod">
          <ac:chgData name="Xing Xing (ENF)" userId="109372fa-277b-461c-8ff4-6d780d3602bd" providerId="ADAL" clId="{F677970A-3C1A-4A1A-ACA8-2FE06D2D6296}" dt="2022-01-06T03:51:16.825" v="1094" actId="164"/>
          <ac:picMkLst>
            <pc:docMk/>
            <pc:sldMk cId="1066098320" sldId="453"/>
            <ac:picMk id="4" creationId="{785287BD-27FF-42ED-8452-A30C05EB605F}"/>
          </ac:picMkLst>
        </pc:picChg>
        <pc:picChg chg="mod">
          <ac:chgData name="Xing Xing (ENF)" userId="109372fa-277b-461c-8ff4-6d780d3602bd" providerId="ADAL" clId="{F677970A-3C1A-4A1A-ACA8-2FE06D2D6296}" dt="2022-01-06T03:51:16.825" v="1094" actId="164"/>
          <ac:picMkLst>
            <pc:docMk/>
            <pc:sldMk cId="1066098320" sldId="453"/>
            <ac:picMk id="6" creationId="{EDADF720-85D4-4F13-9EF9-5C4F63C22744}"/>
          </ac:picMkLst>
        </pc:picChg>
        <pc:picChg chg="mod">
          <ac:chgData name="Xing Xing (ENF)" userId="109372fa-277b-461c-8ff4-6d780d3602bd" providerId="ADAL" clId="{F677970A-3C1A-4A1A-ACA8-2FE06D2D6296}" dt="2022-01-06T03:51:16.825" v="1094" actId="164"/>
          <ac:picMkLst>
            <pc:docMk/>
            <pc:sldMk cId="1066098320" sldId="453"/>
            <ac:picMk id="8" creationId="{28A5D97A-5167-4982-937C-915F6AB78F3F}"/>
          </ac:picMkLst>
        </pc:picChg>
      </pc:sldChg>
      <pc:sldChg chg="modSp">
        <pc:chgData name="Xing Xing (ENF)" userId="109372fa-277b-461c-8ff4-6d780d3602bd" providerId="ADAL" clId="{F677970A-3C1A-4A1A-ACA8-2FE06D2D6296}" dt="2022-01-06T06:47:14.294" v="1344"/>
        <pc:sldMkLst>
          <pc:docMk/>
          <pc:sldMk cId="3887904427" sldId="454"/>
        </pc:sldMkLst>
        <pc:spChg chg="mod">
          <ac:chgData name="Xing Xing (ENF)" userId="109372fa-277b-461c-8ff4-6d780d3602bd" providerId="ADAL" clId="{F677970A-3C1A-4A1A-ACA8-2FE06D2D6296}" dt="2022-01-06T06:47:14.294" v="1344"/>
          <ac:spMkLst>
            <pc:docMk/>
            <pc:sldMk cId="3887904427" sldId="454"/>
            <ac:spMk id="7" creationId="{DF900940-0C60-4D2B-8F30-B37EE90F5AD4}"/>
          </ac:spMkLst>
        </pc:spChg>
      </pc:sldChg>
      <pc:sldChg chg="del">
        <pc:chgData name="Xing Xing (ENF)" userId="109372fa-277b-461c-8ff4-6d780d3602bd" providerId="ADAL" clId="{F677970A-3C1A-4A1A-ACA8-2FE06D2D6296}" dt="2022-01-06T03:04:56.909" v="359" actId="2696"/>
        <pc:sldMkLst>
          <pc:docMk/>
          <pc:sldMk cId="932042660" sldId="455"/>
        </pc:sldMkLst>
      </pc:sldChg>
      <pc:sldChg chg="addSp modSp add modAnim addCm">
        <pc:chgData name="Xing Xing (ENF)" userId="109372fa-277b-461c-8ff4-6d780d3602bd" providerId="ADAL" clId="{F677970A-3C1A-4A1A-ACA8-2FE06D2D6296}" dt="2022-01-07T03:44:40.399" v="1490"/>
        <pc:sldMkLst>
          <pc:docMk/>
          <pc:sldMk cId="1325008744" sldId="455"/>
        </pc:sldMkLst>
        <pc:spChg chg="mod">
          <ac:chgData name="Xing Xing (ENF)" userId="109372fa-277b-461c-8ff4-6d780d3602bd" providerId="ADAL" clId="{F677970A-3C1A-4A1A-ACA8-2FE06D2D6296}" dt="2022-01-06T03:22:49.125" v="471"/>
          <ac:spMkLst>
            <pc:docMk/>
            <pc:sldMk cId="1325008744" sldId="455"/>
            <ac:spMk id="2" creationId="{1CD9A2B5-9021-4B06-A2F5-388EE740B21A}"/>
          </ac:spMkLst>
        </pc:spChg>
        <pc:spChg chg="mod">
          <ac:chgData name="Xing Xing (ENF)" userId="109372fa-277b-461c-8ff4-6d780d3602bd" providerId="ADAL" clId="{F677970A-3C1A-4A1A-ACA8-2FE06D2D6296}" dt="2022-01-07T03:43:13.107" v="1489" actId="20577"/>
          <ac:spMkLst>
            <pc:docMk/>
            <pc:sldMk cId="1325008744" sldId="455"/>
            <ac:spMk id="3" creationId="{F3D57BFE-BEA1-40DF-8521-EF034E2512D9}"/>
          </ac:spMkLst>
        </pc:spChg>
        <pc:spChg chg="mod">
          <ac:chgData name="Xing Xing (ENF)" userId="109372fa-277b-461c-8ff4-6d780d3602bd" providerId="ADAL" clId="{F677970A-3C1A-4A1A-ACA8-2FE06D2D6296}" dt="2022-01-06T06:47:14.294" v="1344"/>
          <ac:spMkLst>
            <pc:docMk/>
            <pc:sldMk cId="1325008744" sldId="455"/>
            <ac:spMk id="4" creationId="{91568925-0C1F-461D-9839-BAE3B874F947}"/>
          </ac:spMkLst>
        </pc:spChg>
        <pc:grpChg chg="add mod">
          <ac:chgData name="Xing Xing (ENF)" userId="109372fa-277b-461c-8ff4-6d780d3602bd" providerId="ADAL" clId="{F677970A-3C1A-4A1A-ACA8-2FE06D2D6296}" dt="2022-01-06T03:34:23.547" v="706" actId="164"/>
          <ac:grpSpMkLst>
            <pc:docMk/>
            <pc:sldMk cId="1325008744" sldId="455"/>
            <ac:grpSpMk id="6" creationId="{39E0311B-2284-400A-972C-77055D8FF20D}"/>
          </ac:grpSpMkLst>
        </pc:grpChg>
        <pc:grpChg chg="mod">
          <ac:chgData name="Xing Xing (ENF)" userId="109372fa-277b-461c-8ff4-6d780d3602bd" providerId="ADAL" clId="{F677970A-3C1A-4A1A-ACA8-2FE06D2D6296}" dt="2022-01-06T03:25:31.450" v="497" actId="1076"/>
          <ac:grpSpMkLst>
            <pc:docMk/>
            <pc:sldMk cId="1325008744" sldId="455"/>
            <ac:grpSpMk id="12" creationId="{3D1B716B-667A-4E6A-99C5-779D0AF65E2C}"/>
          </ac:grpSpMkLst>
        </pc:grpChg>
        <pc:picChg chg="mod modCrop">
          <ac:chgData name="Xing Xing (ENF)" userId="109372fa-277b-461c-8ff4-6d780d3602bd" providerId="ADAL" clId="{F677970A-3C1A-4A1A-ACA8-2FE06D2D6296}" dt="2022-01-06T03:34:23.547" v="706" actId="164"/>
          <ac:picMkLst>
            <pc:docMk/>
            <pc:sldMk cId="1325008744" sldId="455"/>
            <ac:picMk id="7" creationId="{E0206B06-9B18-4BD4-8619-6C44CB41E1BC}"/>
          </ac:picMkLst>
        </pc:picChg>
        <pc:picChg chg="add mod modCrop">
          <ac:chgData name="Xing Xing (ENF)" userId="109372fa-277b-461c-8ff4-6d780d3602bd" providerId="ADAL" clId="{F677970A-3C1A-4A1A-ACA8-2FE06D2D6296}" dt="2022-01-06T03:34:23.547" v="706" actId="164"/>
          <ac:picMkLst>
            <pc:docMk/>
            <pc:sldMk cId="1325008744" sldId="455"/>
            <ac:picMk id="13" creationId="{FD576208-1BD1-4390-8B4A-5A654283E64B}"/>
          </ac:picMkLst>
        </pc:picChg>
      </pc:sldChg>
      <pc:sldChg chg="addSp delSp modSp add delAnim modAnim">
        <pc:chgData name="Xing Xing (ENF)" userId="109372fa-277b-461c-8ff4-6d780d3602bd" providerId="ADAL" clId="{F677970A-3C1A-4A1A-ACA8-2FE06D2D6296}" dt="2022-01-06T06:47:14.294" v="1344"/>
        <pc:sldMkLst>
          <pc:docMk/>
          <pc:sldMk cId="1073262637" sldId="456"/>
        </pc:sldMkLst>
        <pc:spChg chg="mod">
          <ac:chgData name="Xing Xing (ENF)" userId="109372fa-277b-461c-8ff4-6d780d3602bd" providerId="ADAL" clId="{F677970A-3C1A-4A1A-ACA8-2FE06D2D6296}" dt="2022-01-06T05:28:54.732" v="1175" actId="20577"/>
          <ac:spMkLst>
            <pc:docMk/>
            <pc:sldMk cId="1073262637" sldId="456"/>
            <ac:spMk id="3" creationId="{F3D57BFE-BEA1-40DF-8521-EF034E2512D9}"/>
          </ac:spMkLst>
        </pc:spChg>
        <pc:spChg chg="mod">
          <ac:chgData name="Xing Xing (ENF)" userId="109372fa-277b-461c-8ff4-6d780d3602bd" providerId="ADAL" clId="{F677970A-3C1A-4A1A-ACA8-2FE06D2D6296}" dt="2022-01-06T06:47:14.294" v="1344"/>
          <ac:spMkLst>
            <pc:docMk/>
            <pc:sldMk cId="1073262637" sldId="456"/>
            <ac:spMk id="4" creationId="{91568925-0C1F-461D-9839-BAE3B874F947}"/>
          </ac:spMkLst>
        </pc:spChg>
        <pc:grpChg chg="del">
          <ac:chgData name="Xing Xing (ENF)" userId="109372fa-277b-461c-8ff4-6d780d3602bd" providerId="ADAL" clId="{F677970A-3C1A-4A1A-ACA8-2FE06D2D6296}" dt="2022-01-06T03:45:08.965" v="1007" actId="478"/>
          <ac:grpSpMkLst>
            <pc:docMk/>
            <pc:sldMk cId="1073262637" sldId="456"/>
            <ac:grpSpMk id="6" creationId="{39E0311B-2284-400A-972C-77055D8FF20D}"/>
          </ac:grpSpMkLst>
        </pc:grpChg>
        <pc:grpChg chg="del">
          <ac:chgData name="Xing Xing (ENF)" userId="109372fa-277b-461c-8ff4-6d780d3602bd" providerId="ADAL" clId="{F677970A-3C1A-4A1A-ACA8-2FE06D2D6296}" dt="2022-01-06T03:45:08.965" v="1007" actId="478"/>
          <ac:grpSpMkLst>
            <pc:docMk/>
            <pc:sldMk cId="1073262637" sldId="456"/>
            <ac:grpSpMk id="12" creationId="{3D1B716B-667A-4E6A-99C5-779D0AF65E2C}"/>
          </ac:grpSpMkLst>
        </pc:grpChg>
        <pc:grpChg chg="add mod">
          <ac:chgData name="Xing Xing (ENF)" userId="109372fa-277b-461c-8ff4-6d780d3602bd" providerId="ADAL" clId="{F677970A-3C1A-4A1A-ACA8-2FE06D2D6296}" dt="2022-01-06T03:48:29.717" v="1067" actId="1076"/>
          <ac:grpSpMkLst>
            <pc:docMk/>
            <pc:sldMk cId="1073262637" sldId="456"/>
            <ac:grpSpMk id="16" creationId="{B82A87A4-F2D6-4CA4-8FD2-CC282C15C0D7}"/>
          </ac:grpSpMkLst>
        </pc:grpChg>
        <pc:picChg chg="add mod">
          <ac:chgData name="Xing Xing (ENF)" userId="109372fa-277b-461c-8ff4-6d780d3602bd" providerId="ADAL" clId="{F677970A-3C1A-4A1A-ACA8-2FE06D2D6296}" dt="2022-01-06T03:48:22.883" v="1066" actId="1076"/>
          <ac:picMkLst>
            <pc:docMk/>
            <pc:sldMk cId="1073262637" sldId="456"/>
            <ac:picMk id="14" creationId="{1C7E823D-D98A-4E03-BD7A-5C26E658E74F}"/>
          </ac:picMkLst>
        </pc:picChg>
        <pc:picChg chg="add mod">
          <ac:chgData name="Xing Xing (ENF)" userId="109372fa-277b-461c-8ff4-6d780d3602bd" providerId="ADAL" clId="{F677970A-3C1A-4A1A-ACA8-2FE06D2D6296}" dt="2022-01-06T03:48:22.883" v="1066" actId="1076"/>
          <ac:picMkLst>
            <pc:docMk/>
            <pc:sldMk cId="1073262637" sldId="456"/>
            <ac:picMk id="15" creationId="{E04D81F5-903E-4A18-BC45-95D87B6EAD28}"/>
          </ac:picMkLst>
        </pc:picChg>
      </pc:sldChg>
      <pc:sldChg chg="modSp add del">
        <pc:chgData name="Xing Xing (ENF)" userId="109372fa-277b-461c-8ff4-6d780d3602bd" providerId="ADAL" clId="{F677970A-3C1A-4A1A-ACA8-2FE06D2D6296}" dt="2022-01-06T06:42:38.810" v="1338" actId="2696"/>
        <pc:sldMkLst>
          <pc:docMk/>
          <pc:sldMk cId="0" sldId="476"/>
        </pc:sldMkLst>
        <pc:spChg chg="mod">
          <ac:chgData name="Xing Xing (ENF)" userId="109372fa-277b-461c-8ff4-6d780d3602bd" providerId="ADAL" clId="{F677970A-3C1A-4A1A-ACA8-2FE06D2D6296}" dt="2022-01-06T06:42:22.878" v="1326" actId="20577"/>
          <ac:spMkLst>
            <pc:docMk/>
            <pc:sldMk cId="0" sldId="476"/>
            <ac:spMk id="29698" creationId="{D45F87BD-8263-4E45-B7D6-8F08909C942E}"/>
          </ac:spMkLst>
        </pc:spChg>
      </pc:sldChg>
      <pc:sldChg chg="modSp">
        <pc:chgData name="Xing Xing (ENF)" userId="109372fa-277b-461c-8ff4-6d780d3602bd" providerId="ADAL" clId="{F677970A-3C1A-4A1A-ACA8-2FE06D2D6296}" dt="2022-01-06T06:42:35.174" v="1337" actId="20577"/>
        <pc:sldMkLst>
          <pc:docMk/>
          <pc:sldMk cId="0" sldId="477"/>
        </pc:sldMkLst>
        <pc:spChg chg="mod">
          <ac:chgData name="Xing Xing (ENF)" userId="109372fa-277b-461c-8ff4-6d780d3602bd" providerId="ADAL" clId="{F677970A-3C1A-4A1A-ACA8-2FE06D2D6296}" dt="2022-01-06T06:42:35.174" v="1337" actId="20577"/>
          <ac:spMkLst>
            <pc:docMk/>
            <pc:sldMk cId="0" sldId="477"/>
            <ac:spMk id="29698" creationId="{D45F87BD-8263-4E45-B7D6-8F08909C942E}"/>
          </ac:spMkLst>
        </pc:spChg>
      </pc:sldChg>
      <pc:sldMasterChg chg="modSldLayout">
        <pc:chgData name="Xing Xing (ENF)" userId="109372fa-277b-461c-8ff4-6d780d3602bd" providerId="ADAL" clId="{F677970A-3C1A-4A1A-ACA8-2FE06D2D6296}" dt="2022-01-06T06:47:14.294" v="1344"/>
        <pc:sldMasterMkLst>
          <pc:docMk/>
          <pc:sldMasterMk cId="3272750550" sldId="2147483660"/>
        </pc:sldMasterMkLst>
        <pc:sldLayoutChg chg="modSp">
          <pc:chgData name="Xing Xing (ENF)" userId="109372fa-277b-461c-8ff4-6d780d3602bd" providerId="ADAL" clId="{F677970A-3C1A-4A1A-ACA8-2FE06D2D6296}" dt="2022-01-06T06:47:14.294" v="1344"/>
          <pc:sldLayoutMkLst>
            <pc:docMk/>
            <pc:sldMasterMk cId="3272750550" sldId="2147483660"/>
            <pc:sldLayoutMk cId="3601296579" sldId="2147483661"/>
          </pc:sldLayoutMkLst>
          <pc:spChg chg="mod">
            <ac:chgData name="Xing Xing (ENF)" userId="109372fa-277b-461c-8ff4-6d780d3602bd" providerId="ADAL" clId="{F677970A-3C1A-4A1A-ACA8-2FE06D2D6296}" dt="2022-01-06T06:47:14.294" v="1344"/>
            <ac:spMkLst>
              <pc:docMk/>
              <pc:sldMasterMk cId="3272750550" sldId="2147483660"/>
              <pc:sldLayoutMk cId="3601296579" sldId="2147483661"/>
              <ac:spMk id="6" creationId="{ACFCA710-2224-3440-AD0C-36DF0CE94A49}"/>
            </ac:spMkLst>
          </pc:spChg>
        </pc:sldLayoutChg>
        <pc:sldLayoutChg chg="modSp">
          <pc:chgData name="Xing Xing (ENF)" userId="109372fa-277b-461c-8ff4-6d780d3602bd" providerId="ADAL" clId="{F677970A-3C1A-4A1A-ACA8-2FE06D2D6296}" dt="2022-01-06T06:47:14.294" v="1344"/>
          <pc:sldLayoutMkLst>
            <pc:docMk/>
            <pc:sldMasterMk cId="3272750550" sldId="2147483660"/>
            <pc:sldLayoutMk cId="3295586059" sldId="2147483662"/>
          </pc:sldLayoutMkLst>
          <pc:spChg chg="mod">
            <ac:chgData name="Xing Xing (ENF)" userId="109372fa-277b-461c-8ff4-6d780d3602bd" providerId="ADAL" clId="{F677970A-3C1A-4A1A-ACA8-2FE06D2D6296}" dt="2022-01-06T06:47:14.294" v="1344"/>
            <ac:spMkLst>
              <pc:docMk/>
              <pc:sldMasterMk cId="3272750550" sldId="2147483660"/>
              <pc:sldLayoutMk cId="3295586059" sldId="2147483662"/>
              <ac:spMk id="6" creationId="{F51EB073-CD25-AA42-B040-4C2AD01B782B}"/>
            </ac:spMkLst>
          </pc:spChg>
        </pc:sldLayoutChg>
        <pc:sldLayoutChg chg="modSp">
          <pc:chgData name="Xing Xing (ENF)" userId="109372fa-277b-461c-8ff4-6d780d3602bd" providerId="ADAL" clId="{F677970A-3C1A-4A1A-ACA8-2FE06D2D6296}" dt="2022-01-06T06:47:14.294" v="1344"/>
          <pc:sldLayoutMkLst>
            <pc:docMk/>
            <pc:sldMasterMk cId="3272750550" sldId="2147483660"/>
            <pc:sldLayoutMk cId="1254720659" sldId="2147483663"/>
          </pc:sldLayoutMkLst>
          <pc:spChg chg="mod">
            <ac:chgData name="Xing Xing (ENF)" userId="109372fa-277b-461c-8ff4-6d780d3602bd" providerId="ADAL" clId="{F677970A-3C1A-4A1A-ACA8-2FE06D2D6296}" dt="2022-01-06T06:47:14.294" v="1344"/>
            <ac:spMkLst>
              <pc:docMk/>
              <pc:sldMasterMk cId="3272750550" sldId="2147483660"/>
              <pc:sldLayoutMk cId="1254720659" sldId="2147483663"/>
              <ac:spMk id="6" creationId="{97E6BE3C-7535-1846-9F63-7E102906FAC4}"/>
            </ac:spMkLst>
          </pc:spChg>
        </pc:sldLayoutChg>
        <pc:sldLayoutChg chg="modSp">
          <pc:chgData name="Xing Xing (ENF)" userId="109372fa-277b-461c-8ff4-6d780d3602bd" providerId="ADAL" clId="{F677970A-3C1A-4A1A-ACA8-2FE06D2D6296}" dt="2022-01-06T06:47:14.294" v="1344"/>
          <pc:sldLayoutMkLst>
            <pc:docMk/>
            <pc:sldMasterMk cId="654932702" sldId="2147483689"/>
            <pc:sldLayoutMk cId="3851901394" sldId="2147483664"/>
          </pc:sldLayoutMkLst>
          <pc:spChg chg="mod">
            <ac:chgData name="Xing Xing (ENF)" userId="109372fa-277b-461c-8ff4-6d780d3602bd" providerId="ADAL" clId="{F677970A-3C1A-4A1A-ACA8-2FE06D2D6296}" dt="2022-01-06T06:47:14.294" v="1344"/>
            <ac:spMkLst>
              <pc:docMk/>
              <pc:sldMasterMk cId="654932702" sldId="2147483689"/>
              <pc:sldLayoutMk cId="3851901394" sldId="2147483664"/>
              <ac:spMk id="9" creationId="{38EFCC8C-A53F-C24F-A694-64BA333894F7}"/>
            </ac:spMkLst>
          </pc:spChg>
        </pc:sldLayoutChg>
        <pc:sldLayoutChg chg="modSp">
          <pc:chgData name="Xing Xing (ENF)" userId="109372fa-277b-461c-8ff4-6d780d3602bd" providerId="ADAL" clId="{F677970A-3C1A-4A1A-ACA8-2FE06D2D6296}" dt="2022-01-06T06:47:14.294" v="1344"/>
          <pc:sldLayoutMkLst>
            <pc:docMk/>
            <pc:sldMasterMk cId="654932702" sldId="2147483689"/>
            <pc:sldLayoutMk cId="720586842" sldId="2147483665"/>
          </pc:sldLayoutMkLst>
          <pc:spChg chg="mod">
            <ac:chgData name="Xing Xing (ENF)" userId="109372fa-277b-461c-8ff4-6d780d3602bd" providerId="ADAL" clId="{F677970A-3C1A-4A1A-ACA8-2FE06D2D6296}" dt="2022-01-06T06:47:14.294" v="1344"/>
            <ac:spMkLst>
              <pc:docMk/>
              <pc:sldMasterMk cId="654932702" sldId="2147483689"/>
              <pc:sldLayoutMk cId="720586842" sldId="2147483665"/>
              <ac:spMk id="11" creationId="{4B9DB801-1E9E-A64C-9D59-736D53045FDA}"/>
            </ac:spMkLst>
          </pc:spChg>
        </pc:sldLayoutChg>
        <pc:sldLayoutChg chg="modSp">
          <pc:chgData name="Xing Xing (ENF)" userId="109372fa-277b-461c-8ff4-6d780d3602bd" providerId="ADAL" clId="{F677970A-3C1A-4A1A-ACA8-2FE06D2D6296}" dt="2022-01-06T06:47:14.294" v="1344"/>
          <pc:sldLayoutMkLst>
            <pc:docMk/>
            <pc:sldMasterMk cId="654932702" sldId="2147483689"/>
            <pc:sldLayoutMk cId="2865483183" sldId="2147483666"/>
          </pc:sldLayoutMkLst>
          <pc:spChg chg="mod">
            <ac:chgData name="Xing Xing (ENF)" userId="109372fa-277b-461c-8ff4-6d780d3602bd" providerId="ADAL" clId="{F677970A-3C1A-4A1A-ACA8-2FE06D2D6296}" dt="2022-01-06T06:47:14.294" v="1344"/>
            <ac:spMkLst>
              <pc:docMk/>
              <pc:sldMasterMk cId="654932702" sldId="2147483689"/>
              <pc:sldLayoutMk cId="2865483183" sldId="2147483666"/>
              <ac:spMk id="6" creationId="{13FAF03E-BA13-094F-8719-137CE8984BD3}"/>
            </ac:spMkLst>
          </pc:spChg>
        </pc:sldLayoutChg>
        <pc:sldLayoutChg chg="modSp">
          <pc:chgData name="Xing Xing (ENF)" userId="109372fa-277b-461c-8ff4-6d780d3602bd" providerId="ADAL" clId="{F677970A-3C1A-4A1A-ACA8-2FE06D2D6296}" dt="2022-01-06T06:47:14.294" v="1344"/>
          <pc:sldLayoutMkLst>
            <pc:docMk/>
            <pc:sldMasterMk cId="3272750550" sldId="2147483660"/>
            <pc:sldLayoutMk cId="3877238011" sldId="2147483667"/>
          </pc:sldLayoutMkLst>
          <pc:spChg chg="mod">
            <ac:chgData name="Xing Xing (ENF)" userId="109372fa-277b-461c-8ff4-6d780d3602bd" providerId="ADAL" clId="{F677970A-3C1A-4A1A-ACA8-2FE06D2D6296}" dt="2022-01-06T06:47:14.294" v="1344"/>
            <ac:spMkLst>
              <pc:docMk/>
              <pc:sldMasterMk cId="3272750550" sldId="2147483660"/>
              <pc:sldLayoutMk cId="3877238011" sldId="2147483667"/>
              <ac:spMk id="5" creationId="{301C97E5-0653-8148-9078-1B9746D65C13}"/>
            </ac:spMkLst>
          </pc:spChg>
        </pc:sldLayoutChg>
        <pc:sldLayoutChg chg="modSp">
          <pc:chgData name="Xing Xing (ENF)" userId="109372fa-277b-461c-8ff4-6d780d3602bd" providerId="ADAL" clId="{F677970A-3C1A-4A1A-ACA8-2FE06D2D6296}" dt="2022-01-06T06:47:14.294" v="1344"/>
          <pc:sldLayoutMkLst>
            <pc:docMk/>
            <pc:sldMasterMk cId="3272750550" sldId="2147483660"/>
            <pc:sldLayoutMk cId="4081208346" sldId="2147483668"/>
          </pc:sldLayoutMkLst>
          <pc:spChg chg="mod">
            <ac:chgData name="Xing Xing (ENF)" userId="109372fa-277b-461c-8ff4-6d780d3602bd" providerId="ADAL" clId="{F677970A-3C1A-4A1A-ACA8-2FE06D2D6296}" dt="2022-01-06T06:47:14.294" v="1344"/>
            <ac:spMkLst>
              <pc:docMk/>
              <pc:sldMasterMk cId="3272750550" sldId="2147483660"/>
              <pc:sldLayoutMk cId="4081208346" sldId="2147483668"/>
              <ac:spMk id="8" creationId="{9308CF91-99EB-784B-B9F6-4DADACBA5C4D}"/>
            </ac:spMkLst>
          </pc:spChg>
        </pc:sldLayoutChg>
        <pc:sldLayoutChg chg="modSp">
          <pc:chgData name="Xing Xing (ENF)" userId="109372fa-277b-461c-8ff4-6d780d3602bd" providerId="ADAL" clId="{F677970A-3C1A-4A1A-ACA8-2FE06D2D6296}" dt="2022-01-06T06:47:14.294" v="1344"/>
          <pc:sldLayoutMkLst>
            <pc:docMk/>
            <pc:sldMasterMk cId="654932702" sldId="2147483689"/>
            <pc:sldLayoutMk cId="1678703997" sldId="2147483669"/>
          </pc:sldLayoutMkLst>
          <pc:spChg chg="mod">
            <ac:chgData name="Xing Xing (ENF)" userId="109372fa-277b-461c-8ff4-6d780d3602bd" providerId="ADAL" clId="{F677970A-3C1A-4A1A-ACA8-2FE06D2D6296}" dt="2022-01-06T06:47:14.294" v="1344"/>
            <ac:spMkLst>
              <pc:docMk/>
              <pc:sldMasterMk cId="654932702" sldId="2147483689"/>
              <pc:sldLayoutMk cId="1678703997" sldId="2147483669"/>
              <ac:spMk id="8" creationId="{CF75D30F-0AAF-754B-83ED-E00A35EE5331}"/>
            </ac:spMkLst>
          </pc:spChg>
        </pc:sldLayoutChg>
      </pc:sldMasterChg>
      <pc:sldMasterChg chg="modSldLayout">
        <pc:chgData name="Xing Xing (ENF)" userId="109372fa-277b-461c-8ff4-6d780d3602bd" providerId="ADAL" clId="{F677970A-3C1A-4A1A-ACA8-2FE06D2D6296}" dt="2022-01-06T06:47:14.294" v="1344"/>
        <pc:sldMasterMkLst>
          <pc:docMk/>
          <pc:sldMasterMk cId="2287267912" sldId="2147483670"/>
        </pc:sldMasterMkLst>
        <pc:sldLayoutChg chg="modSp">
          <pc:chgData name="Xing Xing (ENF)" userId="109372fa-277b-461c-8ff4-6d780d3602bd" providerId="ADAL" clId="{F677970A-3C1A-4A1A-ACA8-2FE06D2D6296}" dt="2022-01-06T06:47:14.294" v="1344"/>
          <pc:sldLayoutMkLst>
            <pc:docMk/>
            <pc:sldMasterMk cId="2287267912" sldId="2147483670"/>
            <pc:sldLayoutMk cId="3634898162" sldId="2147483671"/>
          </pc:sldLayoutMkLst>
          <pc:spChg chg="mod">
            <ac:chgData name="Xing Xing (ENF)" userId="109372fa-277b-461c-8ff4-6d780d3602bd" providerId="ADAL" clId="{F677970A-3C1A-4A1A-ACA8-2FE06D2D6296}" dt="2022-01-06T06:47:14.294" v="1344"/>
            <ac:spMkLst>
              <pc:docMk/>
              <pc:sldMasterMk cId="2287267912" sldId="2147483670"/>
              <pc:sldLayoutMk cId="3634898162" sldId="2147483671"/>
              <ac:spMk id="6" creationId="{CA7B2EA3-8E01-774F-A510-A339DF26D0FE}"/>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3673205852" sldId="2147483672"/>
          </pc:sldLayoutMkLst>
          <pc:spChg chg="mod">
            <ac:chgData name="Xing Xing (ENF)" userId="109372fa-277b-461c-8ff4-6d780d3602bd" providerId="ADAL" clId="{F677970A-3C1A-4A1A-ACA8-2FE06D2D6296}" dt="2022-01-06T06:47:14.294" v="1344"/>
            <ac:spMkLst>
              <pc:docMk/>
              <pc:sldMasterMk cId="2287267912" sldId="2147483670"/>
              <pc:sldLayoutMk cId="3673205852" sldId="2147483672"/>
              <ac:spMk id="6" creationId="{AAE145D4-018B-5444-8164-3390CA41D386}"/>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1843361655" sldId="2147483673"/>
          </pc:sldLayoutMkLst>
          <pc:spChg chg="mod">
            <ac:chgData name="Xing Xing (ENF)" userId="109372fa-277b-461c-8ff4-6d780d3602bd" providerId="ADAL" clId="{F677970A-3C1A-4A1A-ACA8-2FE06D2D6296}" dt="2022-01-06T06:47:14.294" v="1344"/>
            <ac:spMkLst>
              <pc:docMk/>
              <pc:sldMasterMk cId="2287267912" sldId="2147483670"/>
              <pc:sldLayoutMk cId="1843361655" sldId="2147483673"/>
              <ac:spMk id="9" creationId="{D1311029-58A8-1848-A185-5C92AECBDC23}"/>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4171057863" sldId="2147483674"/>
          </pc:sldLayoutMkLst>
          <pc:spChg chg="mod">
            <ac:chgData name="Xing Xing (ENF)" userId="109372fa-277b-461c-8ff4-6d780d3602bd" providerId="ADAL" clId="{F677970A-3C1A-4A1A-ACA8-2FE06D2D6296}" dt="2022-01-06T06:47:14.294" v="1344"/>
            <ac:spMkLst>
              <pc:docMk/>
              <pc:sldMasterMk cId="2287267912" sldId="2147483670"/>
              <pc:sldLayoutMk cId="4171057863" sldId="2147483674"/>
              <ac:spMk id="11" creationId="{4A0391E2-79D6-4E4B-A86F-9ECF6751D1A9}"/>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1469321396" sldId="2147483675"/>
          </pc:sldLayoutMkLst>
          <pc:spChg chg="mod">
            <ac:chgData name="Xing Xing (ENF)" userId="109372fa-277b-461c-8ff4-6d780d3602bd" providerId="ADAL" clId="{F677970A-3C1A-4A1A-ACA8-2FE06D2D6296}" dt="2022-01-06T06:47:14.294" v="1344"/>
            <ac:spMkLst>
              <pc:docMk/>
              <pc:sldMasterMk cId="2287267912" sldId="2147483670"/>
              <pc:sldLayoutMk cId="1469321396" sldId="2147483675"/>
              <ac:spMk id="6" creationId="{57ED1443-2417-2147-AD32-E972D6AF7925}"/>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3063060835" sldId="2147483676"/>
          </pc:sldLayoutMkLst>
          <pc:spChg chg="mod">
            <ac:chgData name="Xing Xing (ENF)" userId="109372fa-277b-461c-8ff4-6d780d3602bd" providerId="ADAL" clId="{F677970A-3C1A-4A1A-ACA8-2FE06D2D6296}" dt="2022-01-06T06:47:14.294" v="1344"/>
            <ac:spMkLst>
              <pc:docMk/>
              <pc:sldMasterMk cId="2287267912" sldId="2147483670"/>
              <pc:sldLayoutMk cId="3063060835" sldId="2147483676"/>
              <ac:spMk id="5" creationId="{BE11B3EE-1AF9-1F47-8C08-B489604130C0}"/>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2954088335" sldId="2147483677"/>
          </pc:sldLayoutMkLst>
          <pc:spChg chg="mod">
            <ac:chgData name="Xing Xing (ENF)" userId="109372fa-277b-461c-8ff4-6d780d3602bd" providerId="ADAL" clId="{F677970A-3C1A-4A1A-ACA8-2FE06D2D6296}" dt="2022-01-06T06:47:14.294" v="1344"/>
            <ac:spMkLst>
              <pc:docMk/>
              <pc:sldMasterMk cId="2287267912" sldId="2147483670"/>
              <pc:sldLayoutMk cId="2954088335" sldId="2147483677"/>
              <ac:spMk id="8" creationId="{A60AF4BB-129F-344E-BF4A-6C13DE4CEB28}"/>
            </ac:spMkLst>
          </pc:spChg>
        </pc:sldLayoutChg>
        <pc:sldLayoutChg chg="modSp">
          <pc:chgData name="Xing Xing (ENF)" userId="109372fa-277b-461c-8ff4-6d780d3602bd" providerId="ADAL" clId="{F677970A-3C1A-4A1A-ACA8-2FE06D2D6296}" dt="2022-01-06T06:47:14.294" v="1344"/>
          <pc:sldLayoutMkLst>
            <pc:docMk/>
            <pc:sldMasterMk cId="2287267912" sldId="2147483670"/>
            <pc:sldLayoutMk cId="2518974798" sldId="2147483678"/>
          </pc:sldLayoutMkLst>
          <pc:spChg chg="mod">
            <ac:chgData name="Xing Xing (ENF)" userId="109372fa-277b-461c-8ff4-6d780d3602bd" providerId="ADAL" clId="{F677970A-3C1A-4A1A-ACA8-2FE06D2D6296}" dt="2022-01-06T06:47:14.294" v="1344"/>
            <ac:spMkLst>
              <pc:docMk/>
              <pc:sldMasterMk cId="2287267912" sldId="2147483670"/>
              <pc:sldLayoutMk cId="2518974798" sldId="2147483678"/>
              <ac:spMk id="8" creationId="{577EC11A-5FAD-174E-98CF-BF067DB1395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H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24D5C9-3A0E-4C03-B1F3-0990688C7C33}" type="datetimeFigureOut">
              <a:rPr lang="en-HK" smtClean="0"/>
              <a:t>3/11/2024</a:t>
            </a:fld>
            <a:endParaRPr lang="en-H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H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H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49DDB8-0D64-4C88-A30A-0C0E2D55FB73}" type="slidenum">
              <a:rPr lang="en-HK" smtClean="0"/>
              <a:t>‹#›</a:t>
            </a:fld>
            <a:endParaRPr lang="en-HK"/>
          </a:p>
        </p:txBody>
      </p:sp>
    </p:spTree>
    <p:extLst>
      <p:ext uri="{BB962C8B-B14F-4D97-AF65-F5344CB8AC3E}">
        <p14:creationId xmlns:p14="http://schemas.microsoft.com/office/powerpoint/2010/main" val="389403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D931101-0783-3843-9B34-8DFBA1E82C3A}"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81187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7385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possible explanation (</a:t>
            </a:r>
            <a:r>
              <a:rPr lang="en-US" dirty="0" err="1">
                <a:solidFill>
                  <a:schemeClr val="tx1"/>
                </a:solidFill>
              </a:rPr>
              <a:t>Wallisch</a:t>
            </a:r>
            <a:r>
              <a:rPr lang="en-US" dirty="0">
                <a:solidFill>
                  <a:schemeClr val="tx1"/>
                </a:solidFill>
              </a:rPr>
              <a:t>, 2017</a:t>
            </a:r>
            <a:r>
              <a:rPr lang="en-US" dirty="0"/>
              <a:t>): </a:t>
            </a:r>
            <a:r>
              <a:rPr lang="en-HK" sz="1200" b="0" i="0" u="none" strike="noStrike" kern="1200" baseline="0" dirty="0">
                <a:solidFill>
                  <a:schemeClr val="tx1"/>
                </a:solidFill>
                <a:latin typeface="+mn-lt"/>
                <a:ea typeface="+mn-ea"/>
                <a:cs typeface="+mn-cs"/>
              </a:rPr>
              <a:t>Circadian type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“larks” (people who </a:t>
            </a:r>
            <a:r>
              <a:rPr lang="en-US" sz="1200" b="0" i="0" u="none" strike="noStrike" kern="1200" baseline="0" dirty="0">
                <a:solidFill>
                  <a:schemeClr val="tx1"/>
                </a:solidFill>
                <a:latin typeface="+mn-lt"/>
                <a:ea typeface="+mn-ea"/>
                <a:cs typeface="+mn-cs"/>
              </a:rPr>
              <a:t>get up at sunrise and go to bed at sunset</a:t>
            </a:r>
            <a:r>
              <a:rPr lang="en-US" dirty="0"/>
              <a:t>): more exposure to </a:t>
            </a:r>
            <a:r>
              <a:rPr lang="en-HK" sz="1200" b="0" i="0" u="none" strike="noStrike" kern="1200" baseline="0" dirty="0">
                <a:solidFill>
                  <a:schemeClr val="tx1"/>
                </a:solidFill>
                <a:latin typeface="+mn-lt"/>
                <a:ea typeface="+mn-ea"/>
                <a:cs typeface="+mn-cs"/>
              </a:rPr>
              <a:t>natural light, </a:t>
            </a:r>
            <a:r>
              <a:rPr lang="en-US" sz="1200" b="0" i="0" kern="1200" dirty="0">
                <a:solidFill>
                  <a:schemeClr val="tx1"/>
                </a:solidFill>
                <a:effectLst/>
                <a:latin typeface="+mn-lt"/>
                <a:ea typeface="+mn-ea"/>
                <a:cs typeface="+mn-cs"/>
              </a:rPr>
              <a:t>a dress in </a:t>
            </a:r>
            <a:r>
              <a:rPr lang="en-HK" sz="1200" b="0" i="0" u="none" strike="noStrike" kern="1200" baseline="0" dirty="0">
                <a:solidFill>
                  <a:schemeClr val="tx1"/>
                </a:solidFill>
                <a:latin typeface="+mn-lt"/>
                <a:ea typeface="+mn-ea"/>
                <a:cs typeface="+mn-cs"/>
              </a:rPr>
              <a:t>natural light, </a:t>
            </a:r>
            <a:r>
              <a:rPr lang="en-HK" dirty="0" err="1">
                <a:solidFill>
                  <a:schemeClr val="tx1"/>
                </a:solidFill>
              </a:rPr>
              <a:t>white&amp;gold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“owls” (people who </a:t>
            </a:r>
            <a:r>
              <a:rPr lang="en-HK" sz="1200" b="0" i="0" u="none" strike="noStrike" kern="1200" baseline="0" dirty="0">
                <a:solidFill>
                  <a:schemeClr val="tx1"/>
                </a:solidFill>
                <a:latin typeface="+mn-lt"/>
                <a:ea typeface="+mn-ea"/>
                <a:cs typeface="+mn-cs"/>
              </a:rPr>
              <a:t>get up </a:t>
            </a:r>
            <a:r>
              <a:rPr lang="en-US" sz="1200" b="0" i="0" u="none" strike="noStrike" kern="1200" baseline="0" dirty="0">
                <a:solidFill>
                  <a:schemeClr val="tx1"/>
                </a:solidFill>
                <a:latin typeface="+mn-lt"/>
                <a:ea typeface="+mn-ea"/>
                <a:cs typeface="+mn-cs"/>
              </a:rPr>
              <a:t>late and stay up late</a:t>
            </a:r>
            <a:r>
              <a:rPr lang="en-US" dirty="0"/>
              <a:t>): more exposure to </a:t>
            </a:r>
            <a:r>
              <a:rPr lang="en-HK" sz="1200" b="0" i="0" u="none" strike="noStrike" kern="1200" baseline="0" dirty="0">
                <a:solidFill>
                  <a:schemeClr val="tx1"/>
                </a:solidFill>
                <a:latin typeface="+mn-lt"/>
                <a:ea typeface="+mn-ea"/>
                <a:cs typeface="+mn-cs"/>
              </a:rPr>
              <a:t>artificial light, </a:t>
            </a:r>
            <a:r>
              <a:rPr lang="en-US" sz="1200" b="0" i="0" kern="1200" dirty="0">
                <a:solidFill>
                  <a:schemeClr val="tx1"/>
                </a:solidFill>
                <a:effectLst/>
                <a:latin typeface="+mn-lt"/>
                <a:ea typeface="+mn-ea"/>
                <a:cs typeface="+mn-cs"/>
              </a:rPr>
              <a:t>a dress in </a:t>
            </a:r>
            <a:r>
              <a:rPr lang="en-HK" sz="1200" b="0" i="0" u="none" strike="noStrike" kern="1200" baseline="0" dirty="0">
                <a:solidFill>
                  <a:schemeClr val="tx1"/>
                </a:solidFill>
                <a:latin typeface="+mn-lt"/>
                <a:ea typeface="+mn-ea"/>
                <a:cs typeface="+mn-cs"/>
              </a:rPr>
              <a:t>artificial light, </a:t>
            </a:r>
            <a:r>
              <a:rPr lang="en-HK" dirty="0" err="1"/>
              <a:t>black&amp;blue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“larks” and “owls” type of people are going to subtract different background lighting from the photo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More: Color consistency </a:t>
            </a:r>
            <a:r>
              <a:rPr lang="en-HK" sz="1200" kern="1200" dirty="0">
                <a:solidFill>
                  <a:schemeClr val="tx1"/>
                </a:solidFill>
                <a:effectLst/>
                <a:latin typeface="+mn-lt"/>
                <a:ea typeface="+mn-ea"/>
                <a:cs typeface="+mn-cs"/>
              </a:rPr>
              <a:t>(e.g., Brainard &amp; </a:t>
            </a:r>
            <a:r>
              <a:rPr lang="en-HK" sz="1200" kern="1200" dirty="0" err="1">
                <a:solidFill>
                  <a:schemeClr val="tx1"/>
                </a:solidFill>
                <a:effectLst/>
                <a:latin typeface="+mn-lt"/>
                <a:ea typeface="+mn-ea"/>
                <a:cs typeface="+mn-cs"/>
              </a:rPr>
              <a:t>Hurlbert</a:t>
            </a:r>
            <a:r>
              <a:rPr lang="en-HK" sz="1200" kern="1200" dirty="0">
                <a:solidFill>
                  <a:schemeClr val="tx1"/>
                </a:solidFill>
                <a:effectLst/>
                <a:latin typeface="+mn-lt"/>
                <a:ea typeface="+mn-ea"/>
                <a:cs typeface="+mn-cs"/>
              </a:rPr>
              <a:t>, 2015; </a:t>
            </a:r>
            <a:r>
              <a:rPr lang="en-HK" sz="1200" kern="1200" dirty="0" err="1">
                <a:solidFill>
                  <a:schemeClr val="tx1"/>
                </a:solidFill>
                <a:effectLst/>
                <a:latin typeface="+mn-lt"/>
                <a:ea typeface="+mn-ea"/>
                <a:cs typeface="+mn-cs"/>
              </a:rPr>
              <a:t>Gegenfurtner</a:t>
            </a:r>
            <a:r>
              <a:rPr lang="en-HK" sz="1200" kern="1200" dirty="0">
                <a:solidFill>
                  <a:schemeClr val="tx1"/>
                </a:solidFill>
                <a:effectLst/>
                <a:latin typeface="+mn-lt"/>
                <a:ea typeface="+mn-ea"/>
                <a:cs typeface="+mn-cs"/>
              </a:rPr>
              <a:t> et al., 2015; </a:t>
            </a:r>
            <a:r>
              <a:rPr lang="en-HK" sz="1200" kern="1200" dirty="0" err="1">
                <a:solidFill>
                  <a:schemeClr val="tx1"/>
                </a:solidFill>
                <a:effectLst/>
                <a:latin typeface="+mn-lt"/>
                <a:ea typeface="+mn-ea"/>
                <a:cs typeface="+mn-cs"/>
              </a:rPr>
              <a:t>Lafer</a:t>
            </a:r>
            <a:r>
              <a:rPr lang="en-HK" sz="1200" kern="1200" dirty="0">
                <a:solidFill>
                  <a:schemeClr val="tx1"/>
                </a:solidFill>
                <a:effectLst/>
                <a:latin typeface="+mn-lt"/>
                <a:ea typeface="+mn-ea"/>
                <a:cs typeface="+mn-cs"/>
              </a:rPr>
              <a:t>-Sousa &amp; Conway, 2017; </a:t>
            </a:r>
            <a:r>
              <a:rPr lang="en-HK" sz="1200" kern="1200" dirty="0" err="1">
                <a:solidFill>
                  <a:schemeClr val="tx1"/>
                </a:solidFill>
                <a:effectLst/>
                <a:latin typeface="+mn-lt"/>
                <a:ea typeface="+mn-ea"/>
                <a:cs typeface="+mn-cs"/>
              </a:rPr>
              <a:t>Wallisch</a:t>
            </a:r>
            <a:r>
              <a:rPr lang="en-HK" sz="1200" kern="1200" dirty="0">
                <a:solidFill>
                  <a:schemeClr val="tx1"/>
                </a:solidFill>
                <a:effectLst/>
                <a:latin typeface="+mn-lt"/>
                <a:ea typeface="+mn-ea"/>
                <a:cs typeface="+mn-cs"/>
              </a:rPr>
              <a:t>, 2017; </a:t>
            </a:r>
            <a:r>
              <a:rPr lang="en-HK" sz="1200" kern="1200" dirty="0" err="1">
                <a:solidFill>
                  <a:schemeClr val="tx1"/>
                </a:solidFill>
                <a:effectLst/>
                <a:latin typeface="+mn-lt"/>
                <a:ea typeface="+mn-ea"/>
                <a:cs typeface="+mn-cs"/>
              </a:rPr>
              <a:t>Witzel</a:t>
            </a:r>
            <a:r>
              <a:rPr lang="en-HK" sz="1200" kern="1200" dirty="0">
                <a:solidFill>
                  <a:schemeClr val="tx1"/>
                </a:solidFill>
                <a:effectLst/>
                <a:latin typeface="+mn-lt"/>
                <a:ea typeface="+mn-ea"/>
                <a:cs typeface="+mn-cs"/>
              </a:rPr>
              <a:t> et al., 2017; Aston et al., 2020)</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Human vision system tries to keep perceived object color consistent by discounting different illumination under different illumination conditions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However, individuals are different in their perceived illumination for #</a:t>
            </a:r>
            <a:r>
              <a:rPr lang="en-HK" dirty="0" err="1"/>
              <a:t>thedress</a:t>
            </a:r>
            <a:r>
              <a:rPr lang="en-HK" dirty="0"/>
              <a:t> image, thus their perceived color is different</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Individuals may have different perceived illumination due to differences in e.g., gene, circadian type, attended region, or previous knowledge about the true color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Aston, S., </a:t>
            </a:r>
            <a:r>
              <a:rPr lang="en-US" sz="1200" b="0" i="0" kern="1200" dirty="0" err="1">
                <a:solidFill>
                  <a:schemeClr val="tx1"/>
                </a:solidFill>
                <a:effectLst/>
                <a:latin typeface="+mn-lt"/>
                <a:ea typeface="+mn-ea"/>
                <a:cs typeface="+mn-cs"/>
              </a:rPr>
              <a:t>Denisova</a:t>
            </a:r>
            <a:r>
              <a:rPr lang="en-US" sz="1200" b="0" i="0" kern="1200" dirty="0">
                <a:solidFill>
                  <a:schemeClr val="tx1"/>
                </a:solidFill>
                <a:effectLst/>
                <a:latin typeface="+mn-lt"/>
                <a:ea typeface="+mn-ea"/>
                <a:cs typeface="+mn-cs"/>
              </a:rPr>
              <a:t>, K., </a:t>
            </a:r>
            <a:r>
              <a:rPr lang="en-US" sz="1200" b="0" i="0" kern="1200" dirty="0" err="1">
                <a:solidFill>
                  <a:schemeClr val="tx1"/>
                </a:solidFill>
                <a:effectLst/>
                <a:latin typeface="+mn-lt"/>
                <a:ea typeface="+mn-ea"/>
                <a:cs typeface="+mn-cs"/>
              </a:rPr>
              <a:t>Hurlbert</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Olkkonen</a:t>
            </a:r>
            <a:r>
              <a:rPr lang="en-US" sz="1200" b="0" i="0" kern="1200" dirty="0">
                <a:solidFill>
                  <a:schemeClr val="tx1"/>
                </a:solidFill>
                <a:effectLst/>
                <a:latin typeface="+mn-lt"/>
                <a:ea typeface="+mn-ea"/>
                <a:cs typeface="+mn-cs"/>
              </a:rPr>
              <a:t>, M., Pearce, B., Rudd, M., Werner, A., &amp; Xiao, B. (2020). Exploring the Determinants of Color Perception Using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and Its Variants: The Role of </a:t>
            </a:r>
            <a:r>
              <a:rPr lang="en-US" sz="1200" b="0" i="0" kern="1200" dirty="0" err="1">
                <a:solidFill>
                  <a:schemeClr val="tx1"/>
                </a:solidFill>
                <a:effectLst/>
                <a:latin typeface="+mn-lt"/>
                <a:ea typeface="+mn-ea"/>
                <a:cs typeface="+mn-cs"/>
              </a:rPr>
              <a:t>Spatio</a:t>
            </a:r>
            <a:r>
              <a:rPr lang="en-US" sz="1200" b="0" i="0" kern="1200" dirty="0">
                <a:solidFill>
                  <a:schemeClr val="tx1"/>
                </a:solidFill>
                <a:effectLst/>
                <a:latin typeface="+mn-lt"/>
                <a:ea typeface="+mn-ea"/>
                <a:cs typeface="+mn-cs"/>
              </a:rPr>
              <a:t>-Chromatic Context, Chromatic Illumination, and Material-Light Interaction. </a:t>
            </a:r>
            <a:r>
              <a:rPr lang="en-US" sz="1200" b="0" i="1" kern="1200" dirty="0">
                <a:solidFill>
                  <a:schemeClr val="tx1"/>
                </a:solidFill>
                <a:effectLst/>
                <a:latin typeface="+mn-lt"/>
                <a:ea typeface="+mn-ea"/>
                <a:cs typeface="+mn-cs"/>
              </a:rPr>
              <a:t>Perception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49</a:t>
            </a:r>
            <a:r>
              <a:rPr lang="en-US" sz="1200" b="0" i="0" kern="1200" dirty="0">
                <a:solidFill>
                  <a:schemeClr val="tx1"/>
                </a:solidFill>
                <a:effectLst/>
                <a:latin typeface="+mn-lt"/>
                <a:ea typeface="+mn-ea"/>
                <a:cs typeface="+mn-cs"/>
              </a:rPr>
              <a:t>(11), 1235–1251. https://doi.org/10.1177/0301006620963808</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Brainard, D. H., &amp; </a:t>
            </a:r>
            <a:r>
              <a:rPr lang="en-US" sz="1200" b="0" i="0" kern="1200" dirty="0" err="1">
                <a:solidFill>
                  <a:schemeClr val="tx1"/>
                </a:solidFill>
                <a:effectLst/>
                <a:latin typeface="+mn-lt"/>
                <a:ea typeface="+mn-ea"/>
                <a:cs typeface="+mn-cs"/>
              </a:rPr>
              <a:t>Hurlbert</a:t>
            </a:r>
            <a:r>
              <a:rPr lang="en-US" sz="1200" b="0" i="0" kern="1200" dirty="0">
                <a:solidFill>
                  <a:schemeClr val="tx1"/>
                </a:solidFill>
                <a:effectLst/>
                <a:latin typeface="+mn-lt"/>
                <a:ea typeface="+mn-ea"/>
                <a:cs typeface="+mn-cs"/>
              </a:rPr>
              <a:t>, A. C. (2015). </a:t>
            </a:r>
            <a:r>
              <a:rPr lang="en-US" sz="1200" b="0" i="0" kern="1200" dirty="0" err="1">
                <a:solidFill>
                  <a:schemeClr val="tx1"/>
                </a:solidFill>
                <a:effectLst/>
                <a:latin typeface="+mn-lt"/>
                <a:ea typeface="+mn-ea"/>
                <a:cs typeface="+mn-cs"/>
              </a:rPr>
              <a:t>Colour</a:t>
            </a:r>
            <a:r>
              <a:rPr lang="en-US" sz="1200" b="0" i="0" kern="1200" dirty="0">
                <a:solidFill>
                  <a:schemeClr val="tx1"/>
                </a:solidFill>
                <a:effectLst/>
                <a:latin typeface="+mn-lt"/>
                <a:ea typeface="+mn-ea"/>
                <a:cs typeface="+mn-cs"/>
              </a:rPr>
              <a:t> Vision: Understanding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Current biology : CB</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25</a:t>
            </a:r>
            <a:r>
              <a:rPr lang="en-US" sz="1200" b="0" i="0" kern="1200" dirty="0">
                <a:solidFill>
                  <a:schemeClr val="tx1"/>
                </a:solidFill>
                <a:effectLst/>
                <a:latin typeface="+mn-lt"/>
                <a:ea typeface="+mn-ea"/>
                <a:cs typeface="+mn-cs"/>
              </a:rPr>
              <a:t>(13), R551–R554. https://doi.org/10.1016/j.cub.2015.05.020</a:t>
            </a:r>
          </a:p>
          <a:p>
            <a:r>
              <a:rPr lang="en-HK" sz="1200" b="0" i="0" u="none" strike="noStrike" kern="1200" baseline="0" dirty="0" err="1">
                <a:solidFill>
                  <a:schemeClr val="tx1"/>
                </a:solidFill>
                <a:latin typeface="+mn-lt"/>
                <a:ea typeface="+mn-ea"/>
                <a:cs typeface="+mn-cs"/>
              </a:rPr>
              <a:t>Gegenfurtner</a:t>
            </a:r>
            <a:r>
              <a:rPr lang="en-HK" sz="1200" b="0" i="0" u="none" strike="noStrike" kern="1200" baseline="0" dirty="0">
                <a:solidFill>
                  <a:schemeClr val="tx1"/>
                </a:solidFill>
                <a:latin typeface="+mn-lt"/>
                <a:ea typeface="+mn-ea"/>
                <a:cs typeface="+mn-cs"/>
              </a:rPr>
              <a:t>, K. R., </a:t>
            </a:r>
            <a:r>
              <a:rPr lang="en-HK" sz="1200" b="0" i="0" u="none" strike="noStrike" kern="1200" baseline="0" dirty="0" err="1">
                <a:solidFill>
                  <a:schemeClr val="tx1"/>
                </a:solidFill>
                <a:latin typeface="+mn-lt"/>
                <a:ea typeface="+mn-ea"/>
                <a:cs typeface="+mn-cs"/>
              </a:rPr>
              <a:t>Bloj</a:t>
            </a:r>
            <a:r>
              <a:rPr lang="en-HK" sz="1200" b="0" i="0" u="none" strike="noStrike" kern="1200" baseline="0" dirty="0">
                <a:solidFill>
                  <a:schemeClr val="tx1"/>
                </a:solidFill>
                <a:latin typeface="+mn-lt"/>
                <a:ea typeface="+mn-ea"/>
                <a:cs typeface="+mn-cs"/>
              </a:rPr>
              <a:t>, M., &amp; </a:t>
            </a:r>
            <a:r>
              <a:rPr lang="en-HK" sz="1200" b="0" i="0" u="none" strike="noStrike" kern="1200" baseline="0" dirty="0" err="1">
                <a:solidFill>
                  <a:schemeClr val="tx1"/>
                </a:solidFill>
                <a:latin typeface="+mn-lt"/>
                <a:ea typeface="+mn-ea"/>
                <a:cs typeface="+mn-cs"/>
              </a:rPr>
              <a:t>Toscani</a:t>
            </a:r>
            <a:r>
              <a:rPr lang="en-HK" sz="1200" b="0" i="0" u="none" strike="noStrike" kern="1200" baseline="0" dirty="0">
                <a:solidFill>
                  <a:schemeClr val="tx1"/>
                </a:solidFill>
                <a:latin typeface="+mn-lt"/>
                <a:ea typeface="+mn-ea"/>
                <a:cs typeface="+mn-cs"/>
              </a:rPr>
              <a:t>, M. (2015). </a:t>
            </a:r>
            <a:r>
              <a:rPr lang="en-US" sz="1200" b="0" i="0" u="none" strike="noStrike" kern="1200" baseline="0" dirty="0">
                <a:solidFill>
                  <a:schemeClr val="tx1"/>
                </a:solidFill>
                <a:latin typeface="+mn-lt"/>
                <a:ea typeface="+mn-ea"/>
                <a:cs typeface="+mn-cs"/>
              </a:rPr>
              <a:t>The many </a:t>
            </a:r>
            <a:r>
              <a:rPr lang="en-US" sz="1200" b="0" i="0" u="none" strike="noStrike" kern="1200" baseline="0" dirty="0" err="1">
                <a:solidFill>
                  <a:schemeClr val="tx1"/>
                </a:solidFill>
                <a:latin typeface="+mn-lt"/>
                <a:ea typeface="+mn-ea"/>
                <a:cs typeface="+mn-cs"/>
              </a:rPr>
              <a:t>colours</a:t>
            </a:r>
            <a:r>
              <a:rPr lang="en-US" sz="1200" b="0" i="0" u="none" strike="noStrike" kern="1200" baseline="0" dirty="0">
                <a:solidFill>
                  <a:schemeClr val="tx1"/>
                </a:solidFill>
                <a:latin typeface="+mn-lt"/>
                <a:ea typeface="+mn-ea"/>
                <a:cs typeface="+mn-cs"/>
              </a:rPr>
              <a:t> of ‘‘the dress.’’ Current Biology, </a:t>
            </a:r>
            <a:r>
              <a:rPr lang="en-HK" sz="1200" b="0" i="0" u="none" strike="noStrike" kern="1200" baseline="0" dirty="0">
                <a:solidFill>
                  <a:schemeClr val="tx1"/>
                </a:solidFill>
                <a:latin typeface="+mn-lt"/>
                <a:ea typeface="+mn-ea"/>
                <a:cs typeface="+mn-cs"/>
              </a:rPr>
              <a:t>25(13), R543–R544.</a:t>
            </a:r>
          </a:p>
          <a:p>
            <a:r>
              <a:rPr lang="en-US" sz="1200" b="0" i="0" kern="1200" dirty="0" err="1">
                <a:solidFill>
                  <a:schemeClr val="tx1"/>
                </a:solidFill>
                <a:effectLst/>
                <a:latin typeface="+mn-lt"/>
                <a:ea typeface="+mn-ea"/>
                <a:cs typeface="+mn-cs"/>
              </a:rPr>
              <a:t>Lafer</a:t>
            </a:r>
            <a:r>
              <a:rPr lang="en-US" sz="1200" b="0" i="0" kern="1200" dirty="0">
                <a:solidFill>
                  <a:schemeClr val="tx1"/>
                </a:solidFill>
                <a:effectLst/>
                <a:latin typeface="+mn-lt"/>
                <a:ea typeface="+mn-ea"/>
                <a:cs typeface="+mn-cs"/>
              </a:rPr>
              <a:t>-Sousa, R., &amp; Conway, B. R. (2017). #</a:t>
            </a:r>
            <a:r>
              <a:rPr lang="en-US" sz="1200" b="0" i="0" kern="1200" dirty="0" err="1">
                <a:solidFill>
                  <a:schemeClr val="tx1"/>
                </a:solidFill>
                <a:effectLst/>
                <a:latin typeface="+mn-lt"/>
                <a:ea typeface="+mn-ea"/>
                <a:cs typeface="+mn-cs"/>
              </a:rPr>
              <a:t>TheDress</a:t>
            </a:r>
            <a:r>
              <a:rPr lang="en-US" sz="1200" b="0" i="0" kern="1200" dirty="0">
                <a:solidFill>
                  <a:schemeClr val="tx1"/>
                </a:solidFill>
                <a:effectLst/>
                <a:latin typeface="+mn-lt"/>
                <a:ea typeface="+mn-ea"/>
                <a:cs typeface="+mn-cs"/>
              </a:rPr>
              <a:t>: Categorical perception of an ambiguous color image.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(12), 25. https://doi.org/10.1167/17.12.25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Wallisch</a:t>
            </a:r>
            <a:r>
              <a:rPr lang="en-US" sz="1200" b="0" i="0" kern="1200" dirty="0">
                <a:solidFill>
                  <a:schemeClr val="tx1"/>
                </a:solidFill>
                <a:effectLst/>
                <a:latin typeface="+mn-lt"/>
                <a:ea typeface="+mn-ea"/>
                <a:cs typeface="+mn-cs"/>
              </a:rPr>
              <a:t> P. (2017). Illumination assumptions account for individual differences in the perceptual interpretation of a profoundly ambiguous stimulus in the color domain: "The dress".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(4), 5. https://doi.org/10.1167/17.4.5</a:t>
            </a:r>
          </a:p>
          <a:p>
            <a:r>
              <a:rPr lang="en-US" sz="1200" b="0" i="0" kern="1200" dirty="0" err="1">
                <a:solidFill>
                  <a:schemeClr val="tx1"/>
                </a:solidFill>
                <a:effectLst/>
                <a:latin typeface="+mn-lt"/>
                <a:ea typeface="+mn-ea"/>
                <a:cs typeface="+mn-cs"/>
              </a:rPr>
              <a:t>Witzel</a:t>
            </a:r>
            <a:r>
              <a:rPr lang="en-US" sz="1200" b="0" i="0" kern="1200" dirty="0">
                <a:solidFill>
                  <a:schemeClr val="tx1"/>
                </a:solidFill>
                <a:effectLst/>
                <a:latin typeface="+mn-lt"/>
                <a:ea typeface="+mn-ea"/>
                <a:cs typeface="+mn-cs"/>
              </a:rPr>
              <a:t>, C., </a:t>
            </a:r>
            <a:r>
              <a:rPr lang="en-US" sz="1200" b="0" i="0" kern="1200" dirty="0" err="1">
                <a:solidFill>
                  <a:schemeClr val="tx1"/>
                </a:solidFill>
                <a:effectLst/>
                <a:latin typeface="+mn-lt"/>
                <a:ea typeface="+mn-ea"/>
                <a:cs typeface="+mn-cs"/>
              </a:rPr>
              <a:t>Racey</a:t>
            </a:r>
            <a:r>
              <a:rPr lang="en-US" sz="1200" b="0" i="0" kern="1200" dirty="0">
                <a:solidFill>
                  <a:schemeClr val="tx1"/>
                </a:solidFill>
                <a:effectLst/>
                <a:latin typeface="+mn-lt"/>
                <a:ea typeface="+mn-ea"/>
                <a:cs typeface="+mn-cs"/>
              </a:rPr>
              <a:t>, C., &amp; </a:t>
            </a:r>
            <a:r>
              <a:rPr lang="en-US" sz="1200" b="0" i="0" kern="1200" dirty="0" err="1">
                <a:solidFill>
                  <a:schemeClr val="tx1"/>
                </a:solidFill>
                <a:effectLst/>
                <a:latin typeface="+mn-lt"/>
                <a:ea typeface="+mn-ea"/>
                <a:cs typeface="+mn-cs"/>
              </a:rPr>
              <a:t>O'Regan</a:t>
            </a:r>
            <a:r>
              <a:rPr lang="en-US" sz="1200" b="0" i="0" kern="1200" dirty="0">
                <a:solidFill>
                  <a:schemeClr val="tx1"/>
                </a:solidFill>
                <a:effectLst/>
                <a:latin typeface="+mn-lt"/>
                <a:ea typeface="+mn-ea"/>
                <a:cs typeface="+mn-cs"/>
              </a:rPr>
              <a:t>, J. K. (2017). The most reasonable explanation of "the dress": Implicit assumptions about illumination.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(2), 1. https://doi.org/10.1167/17.2.1</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14</a:t>
            </a:fld>
            <a:endParaRPr lang="en-HK" dirty="0"/>
          </a:p>
        </p:txBody>
      </p:sp>
    </p:spTree>
    <p:extLst>
      <p:ext uri="{BB962C8B-B14F-4D97-AF65-F5344CB8AC3E}">
        <p14:creationId xmlns:p14="http://schemas.microsoft.com/office/powerpoint/2010/main" val="367957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r>
              <a:rPr lang="en-US" dirty="0"/>
              <a:t>Another option for color recognition</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15</a:t>
            </a:fld>
            <a:endParaRPr lang="en-HK" dirty="0"/>
          </a:p>
        </p:txBody>
      </p:sp>
    </p:spTree>
    <p:extLst>
      <p:ext uri="{BB962C8B-B14F-4D97-AF65-F5344CB8AC3E}">
        <p14:creationId xmlns:p14="http://schemas.microsoft.com/office/powerpoint/2010/main" val="1627733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sz="1200" b="0" i="0" kern="1200" dirty="0" err="1">
                <a:solidFill>
                  <a:schemeClr val="tx1"/>
                </a:solidFill>
                <a:effectLst/>
                <a:latin typeface="+mn-lt"/>
                <a:ea typeface="+mn-ea"/>
                <a:cs typeface="+mn-cs"/>
              </a:rPr>
              <a:t>Munker</a:t>
            </a:r>
            <a:r>
              <a:rPr lang="en-HK" sz="1200" b="0" i="0" kern="1200" dirty="0">
                <a:solidFill>
                  <a:schemeClr val="tx1"/>
                </a:solidFill>
                <a:effectLst/>
                <a:latin typeface="+mn-lt"/>
                <a:ea typeface="+mn-ea"/>
                <a:cs typeface="+mn-cs"/>
              </a:rPr>
              <a:t>-White illusion </a:t>
            </a:r>
            <a:r>
              <a:rPr lang="en-US" dirty="0"/>
              <a:t>(</a:t>
            </a:r>
            <a:r>
              <a:rPr lang="en-US" dirty="0" err="1"/>
              <a:t>Munker</a:t>
            </a:r>
            <a:r>
              <a:rPr lang="en-US" dirty="0"/>
              <a:t>, 1970)</a:t>
            </a:r>
            <a:endParaRPr lang="en-HK"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The stimuli is ambiguous, ambiguity is resolved according to past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
            </a:r>
            <a:r>
              <a:rPr lang="en-HK" dirty="0" err="1"/>
              <a:t>eferences</a:t>
            </a:r>
            <a:r>
              <a:rPr lang="en-HK"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Corney</a:t>
            </a:r>
            <a:r>
              <a:rPr lang="en-US" sz="1200" b="0" i="0" kern="1200" dirty="0">
                <a:solidFill>
                  <a:schemeClr val="tx1"/>
                </a:solidFill>
                <a:effectLst/>
                <a:latin typeface="+mn-lt"/>
                <a:ea typeface="+mn-ea"/>
                <a:cs typeface="+mn-cs"/>
              </a:rPr>
              <a:t>, D., &amp; Lotto, R. B. (2007). What are lightness illusions and why do we see them?. </a:t>
            </a:r>
            <a:r>
              <a:rPr lang="en-US" sz="1200" b="0" i="1" kern="1200" dirty="0" err="1">
                <a:solidFill>
                  <a:schemeClr val="tx1"/>
                </a:solidFill>
                <a:effectLst/>
                <a:latin typeface="+mn-lt"/>
                <a:ea typeface="+mn-ea"/>
                <a:cs typeface="+mn-cs"/>
              </a:rPr>
              <a:t>PLoS</a:t>
            </a:r>
            <a:r>
              <a:rPr lang="en-US" sz="1200" b="0" i="1" kern="1200" dirty="0">
                <a:solidFill>
                  <a:schemeClr val="tx1"/>
                </a:solidFill>
                <a:effectLst/>
                <a:latin typeface="+mn-lt"/>
                <a:ea typeface="+mn-ea"/>
                <a:cs typeface="+mn-cs"/>
              </a:rPr>
              <a:t> computational biology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a:t>
            </a:r>
            <a:r>
              <a:rPr lang="en-US" sz="1200" b="0" i="0" kern="1200" dirty="0">
                <a:solidFill>
                  <a:schemeClr val="tx1"/>
                </a:solidFill>
                <a:effectLst/>
                <a:latin typeface="+mn-lt"/>
                <a:ea typeface="+mn-ea"/>
                <a:cs typeface="+mn-cs"/>
              </a:rPr>
              <a:t>(9), 1790–1800. https://doi.org/10.1371/journal.pcbi.0030180</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20</a:t>
            </a:fld>
            <a:endParaRPr lang="en-HK" dirty="0"/>
          </a:p>
        </p:txBody>
      </p:sp>
    </p:spTree>
    <p:extLst>
      <p:ext uri="{BB962C8B-B14F-4D97-AF65-F5344CB8AC3E}">
        <p14:creationId xmlns:p14="http://schemas.microsoft.com/office/powerpoint/2010/main" val="2759588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right one is larger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 size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Ebbinghaus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The left blue circles are bigger than the right blue circles, thus the left circles are closer than the right circles, thus the close orange circle (left) should be smaller than the far orange circle (right) in order to be perceived as of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Sperandio</a:t>
            </a:r>
            <a:r>
              <a:rPr lang="en-US" sz="1200" b="0" i="0" kern="1200" dirty="0">
                <a:solidFill>
                  <a:schemeClr val="tx1"/>
                </a:solidFill>
                <a:effectLst/>
                <a:latin typeface="+mn-lt"/>
                <a:ea typeface="+mn-ea"/>
                <a:cs typeface="+mn-cs"/>
              </a:rPr>
              <a:t>, I., &amp; Chouinard, P. A. (2015). The Mechanisms of Size Constancy. </a:t>
            </a:r>
            <a:r>
              <a:rPr lang="en-US" sz="1200" b="0" i="1" kern="1200" dirty="0">
                <a:solidFill>
                  <a:schemeClr val="tx1"/>
                </a:solidFill>
                <a:effectLst/>
                <a:latin typeface="+mn-lt"/>
                <a:ea typeface="+mn-ea"/>
                <a:cs typeface="+mn-cs"/>
              </a:rPr>
              <a:t>Multisensory research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28</a:t>
            </a:r>
            <a:r>
              <a:rPr lang="en-US" sz="1200" b="0" i="0" kern="1200" dirty="0">
                <a:solidFill>
                  <a:schemeClr val="tx1"/>
                </a:solidFill>
                <a:effectLst/>
                <a:latin typeface="+mn-lt"/>
                <a:ea typeface="+mn-ea"/>
                <a:cs typeface="+mn-cs"/>
              </a:rPr>
              <a:t>(3-4), 253–283. https：//doi.org/10.1163/22134808-00002483</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22</a:t>
            </a:fld>
            <a:endParaRPr lang="en-HK" dirty="0"/>
          </a:p>
        </p:txBody>
      </p:sp>
    </p:spTree>
    <p:extLst>
      <p:ext uri="{BB962C8B-B14F-4D97-AF65-F5344CB8AC3E}">
        <p14:creationId xmlns:p14="http://schemas.microsoft.com/office/powerpoint/2010/main" val="2574251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bottom one longer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Müller-</a:t>
            </a:r>
            <a:r>
              <a:rPr lang="en-HK" dirty="0" err="1"/>
              <a:t>Lyer</a:t>
            </a:r>
            <a:r>
              <a:rPr lang="en-HK" dirty="0"/>
              <a:t>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fontAlgn="base"/>
            <a:r>
              <a:rPr lang="en-US" sz="1200" b="0" i="0" kern="1200" dirty="0">
                <a:solidFill>
                  <a:schemeClr val="tx1"/>
                </a:solidFill>
                <a:effectLst/>
                <a:latin typeface="+mn-lt"/>
                <a:ea typeface="+mn-ea"/>
                <a:cs typeface="+mn-cs"/>
              </a:rPr>
              <a:t>When the fins are pointing inward, it looks like the corner of objects which is closer to us, the horizontal line needs to be shorter in order to be perceived as the same length</a:t>
            </a:r>
          </a:p>
          <a:p>
            <a:pPr fontAlgn="base"/>
            <a:r>
              <a:rPr lang="en-US" sz="1200" b="0" i="0" kern="1200" dirty="0">
                <a:solidFill>
                  <a:schemeClr val="tx1"/>
                </a:solidFill>
                <a:effectLst/>
                <a:latin typeface="+mn-lt"/>
                <a:ea typeface="+mn-ea"/>
                <a:cs typeface="+mn-cs"/>
              </a:rPr>
              <a:t>When the fins are pointing outward, it looks like the corner of objects which is far from us, the horizontal line needs to be longer in order to be perceived as the same length</a:t>
            </a:r>
          </a:p>
          <a:p>
            <a:pPr fontAlgn="base"/>
            <a:endParaRPr lang="en-US" sz="1200" b="0" i="0" kern="1200" dirty="0">
              <a:solidFill>
                <a:schemeClr val="tx1"/>
              </a:solidFill>
              <a:effectLst/>
              <a:latin typeface="+mn-lt"/>
              <a:ea typeface="+mn-ea"/>
              <a:cs typeface="+mn-cs"/>
            </a:endParaRPr>
          </a:p>
          <a:p>
            <a:pPr fontAlgn="base"/>
            <a:r>
              <a:rPr lang="en-US" altLang="zh-CN" sz="1200" b="0" i="0" kern="1200" dirty="0">
                <a:solidFill>
                  <a:schemeClr val="tx1"/>
                </a:solidFill>
                <a:effectLst/>
                <a:latin typeface="+mn-lt"/>
                <a:ea typeface="+mn-ea"/>
                <a:cs typeface="+mn-cs"/>
              </a:rPr>
              <a:t>Reference:</a:t>
            </a:r>
          </a:p>
          <a:p>
            <a:pPr fontAlgn="base"/>
            <a:r>
              <a:rPr lang="en-US" sz="1200" b="0" i="0" kern="1200" dirty="0">
                <a:solidFill>
                  <a:schemeClr val="tx1"/>
                </a:solidFill>
                <a:effectLst/>
                <a:latin typeface="+mn-lt"/>
                <a:ea typeface="+mn-ea"/>
                <a:cs typeface="+mn-cs"/>
              </a:rPr>
              <a:t>Richard L. Gregory, </a:t>
            </a:r>
            <a:r>
              <a:rPr lang="en-US" sz="1200" b="0" i="1" kern="1200" dirty="0">
                <a:solidFill>
                  <a:schemeClr val="tx1"/>
                </a:solidFill>
                <a:effectLst/>
                <a:latin typeface="+mn-lt"/>
                <a:ea typeface="+mn-ea"/>
                <a:cs typeface="+mn-cs"/>
              </a:rPr>
              <a:t>Eye and Brain</a:t>
            </a:r>
            <a:r>
              <a:rPr lang="en-US" sz="1200" b="0" i="0" kern="1200" dirty="0">
                <a:solidFill>
                  <a:schemeClr val="tx1"/>
                </a:solidFill>
                <a:effectLst/>
                <a:latin typeface="+mn-lt"/>
                <a:ea typeface="+mn-ea"/>
                <a:cs typeface="+mn-cs"/>
              </a:rPr>
              <a:t>, McGraw Hill, 1966.</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23</a:t>
            </a:fld>
            <a:endParaRPr lang="en-HK" dirty="0"/>
          </a:p>
        </p:txBody>
      </p:sp>
    </p:spTree>
    <p:extLst>
      <p:ext uri="{BB962C8B-B14F-4D97-AF65-F5344CB8AC3E}">
        <p14:creationId xmlns:p14="http://schemas.microsoft.com/office/powerpoint/2010/main" val="1259902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top one is longer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Fact: same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Ponzo</a:t>
            </a:r>
            <a:r>
              <a:rPr lang="en-US" dirty="0"/>
              <a:t>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a:t>
            </a:r>
            <a:r>
              <a:rPr lang="en-HK" dirty="0"/>
              <a:t>ne possible explanation: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HK" dirty="0"/>
              <a:t>he brain takes depth into consideration when interpreting the length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top yellow line looks more far away compared to the bottom yellow line, far away objects need to be longer in order to be perceived as of the same length with close objects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Gregory, R. L. Distortion of visual space as inappropriate constancy scaling. Nature, 1963, 199,678-680.</a:t>
            </a:r>
          </a:p>
        </p:txBody>
      </p:sp>
      <p:sp>
        <p:nvSpPr>
          <p:cNvPr id="4" name="Slide Number Placeholder 3"/>
          <p:cNvSpPr>
            <a:spLocks noGrp="1"/>
          </p:cNvSpPr>
          <p:nvPr>
            <p:ph type="sldNum" sz="quarter" idx="5"/>
          </p:nvPr>
        </p:nvSpPr>
        <p:spPr/>
        <p:txBody>
          <a:bodyPr/>
          <a:lstStyle/>
          <a:p>
            <a:fld id="{4E49DDB8-0D64-4C88-A30A-0C0E2D55FB73}" type="slidenum">
              <a:rPr lang="en-HK" smtClean="0"/>
              <a:t>24</a:t>
            </a:fld>
            <a:endParaRPr lang="en-HK" dirty="0"/>
          </a:p>
        </p:txBody>
      </p:sp>
    </p:spTree>
    <p:extLst>
      <p:ext uri="{BB962C8B-B14F-4D97-AF65-F5344CB8AC3E}">
        <p14:creationId xmlns:p14="http://schemas.microsoft.com/office/powerpoint/2010/main" val="3289322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Line Learning:</a:t>
            </a:r>
            <a:r>
              <a:rPr lang="en-US" sz="1200" b="0" i="0" kern="1200" dirty="0">
                <a:solidFill>
                  <a:schemeClr val="tx1"/>
                </a:solidFill>
                <a:effectLst/>
                <a:latin typeface="+mn-lt"/>
                <a:ea typeface="+mn-ea"/>
                <a:cs typeface="+mn-cs"/>
              </a:rPr>
              <a:t> It is recommended that within the view field of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just remain line to learn and no any cross lines. Point the "+" symbol at the line. Then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will automatically detect the line and a white arrow will appear on the screen.</a:t>
            </a:r>
          </a:p>
          <a:p>
            <a:r>
              <a:rPr lang="en-US" sz="1200" b="0" i="0" kern="1200" dirty="0">
                <a:solidFill>
                  <a:schemeClr val="tx1"/>
                </a:solidFill>
                <a:effectLst/>
                <a:latin typeface="+mn-lt"/>
                <a:ea typeface="+mn-ea"/>
                <a:cs typeface="+mn-cs"/>
              </a:rPr>
              <a:t>At that time, short press the "learning button" to complete the learning process. A blue route direction arrow will appear on the screen.</a:t>
            </a:r>
          </a:p>
          <a:p>
            <a:r>
              <a:rPr lang="en-US" sz="1200" b="1" i="0" kern="1200" dirty="0">
                <a:solidFill>
                  <a:schemeClr val="tx1"/>
                </a:solidFill>
                <a:effectLst/>
                <a:latin typeface="+mn-lt"/>
                <a:ea typeface="+mn-ea"/>
                <a:cs typeface="+mn-cs"/>
              </a:rPr>
              <a:t>Line Prediction:</a:t>
            </a:r>
            <a:r>
              <a:rPr lang="en-US" sz="1200" b="0" i="0" kern="1200" dirty="0">
                <a:solidFill>
                  <a:schemeClr val="tx1"/>
                </a:solidFill>
                <a:effectLst/>
                <a:latin typeface="+mn-lt"/>
                <a:ea typeface="+mn-ea"/>
                <a:cs typeface="+mn-cs"/>
              </a:rPr>
              <a:t> When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detects the line which has been learned, a blue arrow will appear automatically on the screen. The direction of the arrow indicates the predicted direction of the line.</a:t>
            </a:r>
          </a:p>
          <a:p>
            <a:r>
              <a:rPr lang="en-US" sz="1200" b="1" i="0" kern="1200" dirty="0">
                <a:solidFill>
                  <a:schemeClr val="tx1"/>
                </a:solidFill>
                <a:effectLst/>
                <a:latin typeface="+mn-lt"/>
                <a:ea typeface="+mn-ea"/>
                <a:cs typeface="+mn-cs"/>
              </a:rPr>
              <a:t>Tips:</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When learning the line, we need to adjust the position of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to be parallel to the line.</a:t>
            </a:r>
          </a:p>
          <a:p>
            <a:r>
              <a:rPr lang="en-US" sz="1200" b="0" i="0" kern="1200" dirty="0">
                <a:solidFill>
                  <a:schemeClr val="tx1"/>
                </a:solidFill>
                <a:effectLst/>
                <a:latin typeface="+mn-lt"/>
                <a:ea typeface="+mn-ea"/>
                <a:cs typeface="+mn-cs"/>
              </a:rPr>
              <a:t>In most cases, the color of tracking line is only one. Therefore, in order to ensure stability, we recommend to track the single color line.</a:t>
            </a:r>
          </a:p>
          <a:p>
            <a:r>
              <a:rPr lang="en-US" sz="1200" b="0" i="0" kern="1200" dirty="0">
                <a:solidFill>
                  <a:schemeClr val="tx1"/>
                </a:solidFill>
                <a:effectLst/>
                <a:latin typeface="+mn-lt"/>
                <a:ea typeface="+mn-ea"/>
                <a:cs typeface="+mn-cs"/>
              </a:rPr>
              <a:t>The color of the lines has a lot to do with the ambient light, so please try to keep the ambient light as stable as possible.</a:t>
            </a:r>
          </a:p>
        </p:txBody>
      </p:sp>
      <p:sp>
        <p:nvSpPr>
          <p:cNvPr id="4" name="Slide Number Placeholder 3"/>
          <p:cNvSpPr>
            <a:spLocks noGrp="1"/>
          </p:cNvSpPr>
          <p:nvPr>
            <p:ph type="sldNum" sz="quarter" idx="5"/>
          </p:nvPr>
        </p:nvSpPr>
        <p:spPr/>
        <p:txBody>
          <a:bodyPr/>
          <a:lstStyle/>
          <a:p>
            <a:fld id="{4E49DDB8-0D64-4C88-A30A-0C0E2D55FB73}" type="slidenum">
              <a:rPr lang="en-HK" smtClean="0"/>
              <a:t>27</a:t>
            </a:fld>
            <a:endParaRPr lang="en-HK" dirty="0"/>
          </a:p>
        </p:txBody>
      </p:sp>
    </p:spTree>
    <p:extLst>
      <p:ext uri="{BB962C8B-B14F-4D97-AF65-F5344CB8AC3E}">
        <p14:creationId xmlns:p14="http://schemas.microsoft.com/office/powerpoint/2010/main" val="2223942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showing A, C, ask: anything weird?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show B, 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the distorted faces (B) are upside-down (A), human usually do not notice if there is anything weird.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Thatcher illusion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Human process faces both in a holistic way (process as a whole) and in an feature-based 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inverted </a:t>
            </a:r>
            <a:r>
              <a:rPr lang="en-HK" dirty="0"/>
              <a:t>Thatcherized face, the features look alright, but holistic processing cannot take place because we are only familiar with upright faces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t>
            </a:r>
            <a:r>
              <a:rPr lang="en-HK" dirty="0" err="1"/>
              <a:t>eferences</a:t>
            </a:r>
            <a:r>
              <a:rPr lang="en-HK"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Peterson, M., &amp; Rhodes, G. (Eds.), Perception of Faces, Objects, and Scenes: Analytic and Holistic Processes. : Oxford University Press. Retrieved from https://oxford.universitypressscholarship.com/view/10.1093/acprof:oso/9780195313659.001.0001/acprof-9780195313659.</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35</a:t>
            </a:fld>
            <a:endParaRPr lang="en-HK"/>
          </a:p>
        </p:txBody>
      </p:sp>
    </p:spTree>
    <p:extLst>
      <p:ext uri="{BB962C8B-B14F-4D97-AF65-F5344CB8AC3E}">
        <p14:creationId xmlns:p14="http://schemas.microsoft.com/office/powerpoint/2010/main" val="2560168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37</a:t>
            </a:fld>
            <a:endParaRPr lang="en-HK"/>
          </a:p>
        </p:txBody>
      </p:sp>
    </p:spTree>
    <p:extLst>
      <p:ext uri="{BB962C8B-B14F-4D97-AF65-F5344CB8AC3E}">
        <p14:creationId xmlns:p14="http://schemas.microsoft.com/office/powerpoint/2010/main" val="231033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D931101-0783-3843-9B34-8DFBA1E82C3A}"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55939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38</a:t>
            </a:fld>
            <a:endParaRPr lang="en-HK"/>
          </a:p>
        </p:txBody>
      </p:sp>
    </p:spTree>
    <p:extLst>
      <p:ext uri="{BB962C8B-B14F-4D97-AF65-F5344CB8AC3E}">
        <p14:creationId xmlns:p14="http://schemas.microsoft.com/office/powerpoint/2010/main" val="866784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39</a:t>
            </a:fld>
            <a:endParaRPr lang="en-HK"/>
          </a:p>
        </p:txBody>
      </p:sp>
    </p:spTree>
    <p:extLst>
      <p:ext uri="{BB962C8B-B14F-4D97-AF65-F5344CB8AC3E}">
        <p14:creationId xmlns:p14="http://schemas.microsoft.com/office/powerpoint/2010/main" val="2486290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Face Learning:</a:t>
            </a:r>
            <a:r>
              <a:rPr lang="en-US" sz="1200" b="0" i="0" kern="1200" dirty="0">
                <a:solidFill>
                  <a:schemeClr val="tx1"/>
                </a:solidFill>
                <a:effectLst/>
                <a:latin typeface="+mn-lt"/>
                <a:ea typeface="+mn-ea"/>
                <a:cs typeface="+mn-cs"/>
              </a:rPr>
              <a:t> Point the “+” symbol at a face, short press the "learning button" to learn the face. If the same face is detected by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a blue frame with words "Face: ID1" will be displayed on the </a:t>
            </a:r>
            <a:r>
              <a:rPr lang="en-US" sz="1200" b="0" i="0" kern="1200" dirty="0" err="1">
                <a:solidFill>
                  <a:schemeClr val="tx1"/>
                </a:solidFill>
                <a:effectLst/>
                <a:latin typeface="+mn-lt"/>
                <a:ea typeface="+mn-ea"/>
                <a:cs typeface="+mn-cs"/>
              </a:rPr>
              <a:t>screen，which</a:t>
            </a:r>
            <a:r>
              <a:rPr lang="en-US" sz="1200" b="0" i="0" kern="1200" dirty="0">
                <a:solidFill>
                  <a:schemeClr val="tx1"/>
                </a:solidFill>
                <a:effectLst/>
                <a:latin typeface="+mn-lt"/>
                <a:ea typeface="+mn-ea"/>
                <a:cs typeface="+mn-cs"/>
              </a:rPr>
              <a:t> indicates that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has learned the face and can recognize it now.</a:t>
            </a:r>
          </a:p>
          <a:p>
            <a:r>
              <a:rPr lang="en-US" sz="1200" b="0" i="0" kern="1200" dirty="0">
                <a:solidFill>
                  <a:schemeClr val="tx1"/>
                </a:solidFill>
                <a:effectLst/>
                <a:latin typeface="+mn-lt"/>
                <a:ea typeface="+mn-ea"/>
                <a:cs typeface="+mn-cs"/>
              </a:rPr>
              <a:t>However,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only learned one plane (one-dimensional) of the face after the above operation, while human face is three-dimensional. If the angle of the face has been changed,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may not recognize it. So you need to let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learn a face from its different angles.</a:t>
            </a:r>
          </a:p>
          <a:p>
            <a:r>
              <a:rPr lang="en-US" sz="1200" b="0" i="0" kern="1200" dirty="0">
                <a:solidFill>
                  <a:schemeClr val="tx1"/>
                </a:solidFill>
                <a:effectLst/>
                <a:latin typeface="+mn-lt"/>
                <a:ea typeface="+mn-ea"/>
                <a:cs typeface="+mn-cs"/>
              </a:rPr>
              <a:t>The operation shows as follows:(Before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learning news thing, please let it forget the former things first.)</a:t>
            </a:r>
          </a:p>
          <a:p>
            <a:r>
              <a:rPr lang="en-US" sz="1200" b="0" i="0" kern="1200" dirty="0">
                <a:solidFill>
                  <a:schemeClr val="tx1"/>
                </a:solidFill>
                <a:effectLst/>
                <a:latin typeface="+mn-lt"/>
                <a:ea typeface="+mn-ea"/>
                <a:cs typeface="+mn-cs"/>
              </a:rPr>
              <a:t>Keep pressing the “learning button”, point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 symbol at different angles of the face. During this process, a yellow frame with words "Face: ID1" will be displayed on the screen, which indicates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is learning the face. Please point the yellow frame at different angles of the same person's face, such as front face and side face (or multiple photos of the same person), to enter all angles of this person's face.</a:t>
            </a:r>
          </a:p>
          <a:p>
            <a:r>
              <a:rPr lang="en-US" sz="1200" b="0" i="0" kern="1200" dirty="0">
                <a:solidFill>
                  <a:schemeClr val="tx1"/>
                </a:solidFill>
                <a:effectLst/>
                <a:latin typeface="+mn-lt"/>
                <a:ea typeface="+mn-ea"/>
                <a:cs typeface="+mn-cs"/>
              </a:rPr>
              <a:t>Then you can release the "learning button" to finish the learning. When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detected the learned face, a blue frame with words "Face: ID1" will be displayed, now </a:t>
            </a:r>
            <a:r>
              <a:rPr lang="en-US" sz="1200" b="0" i="0" kern="1200" dirty="0" err="1">
                <a:solidFill>
                  <a:schemeClr val="tx1"/>
                </a:solidFill>
                <a:effectLst/>
                <a:latin typeface="+mn-lt"/>
                <a:ea typeface="+mn-ea"/>
                <a:cs typeface="+mn-cs"/>
              </a:rPr>
              <a:t>Huskylens</a:t>
            </a:r>
            <a:r>
              <a:rPr lang="en-US" sz="1200" b="0" i="0" kern="1200" dirty="0">
                <a:solidFill>
                  <a:schemeClr val="tx1"/>
                </a:solidFill>
                <a:effectLst/>
                <a:latin typeface="+mn-lt"/>
                <a:ea typeface="+mn-ea"/>
                <a:cs typeface="+mn-cs"/>
              </a:rPr>
              <a:t> can recognize the face from different angles.</a:t>
            </a:r>
          </a:p>
        </p:txBody>
      </p:sp>
      <p:sp>
        <p:nvSpPr>
          <p:cNvPr id="4" name="Slide Number Placeholder 3"/>
          <p:cNvSpPr>
            <a:spLocks noGrp="1"/>
          </p:cNvSpPr>
          <p:nvPr>
            <p:ph type="sldNum" sz="quarter" idx="5"/>
          </p:nvPr>
        </p:nvSpPr>
        <p:spPr/>
        <p:txBody>
          <a:bodyPr/>
          <a:lstStyle/>
          <a:p>
            <a:fld id="{4E49DDB8-0D64-4C88-A30A-0C0E2D55FB73}" type="slidenum">
              <a:rPr lang="en-HK" smtClean="0"/>
              <a:t>40</a:t>
            </a:fld>
            <a:endParaRPr lang="en-HK"/>
          </a:p>
        </p:txBody>
      </p:sp>
    </p:spTree>
    <p:extLst>
      <p:ext uri="{BB962C8B-B14F-4D97-AF65-F5344CB8AC3E}">
        <p14:creationId xmlns:p14="http://schemas.microsoft.com/office/powerpoint/2010/main" val="2237362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Face Recognition:</a:t>
            </a:r>
            <a:r>
              <a:rPr lang="en-US" dirty="0"/>
              <a:t> The learned face information will be automatically saved. When </a:t>
            </a:r>
            <a:r>
              <a:rPr lang="en-US" dirty="0" err="1"/>
              <a:t>Huskylens</a:t>
            </a:r>
            <a:r>
              <a:rPr lang="en-US" dirty="0"/>
              <a:t> detects the learned face, this face will be selected by a blue frame and identified as face: ID1. The size of the frame will change with the size of the face, and the face will be tracked automatically.</a:t>
            </a:r>
          </a:p>
        </p:txBody>
      </p:sp>
      <p:sp>
        <p:nvSpPr>
          <p:cNvPr id="4" name="Slide Number Placeholder 3"/>
          <p:cNvSpPr>
            <a:spLocks noGrp="1"/>
          </p:cNvSpPr>
          <p:nvPr>
            <p:ph type="sldNum" sz="quarter" idx="5"/>
          </p:nvPr>
        </p:nvSpPr>
        <p:spPr/>
        <p:txBody>
          <a:bodyPr/>
          <a:lstStyle/>
          <a:p>
            <a:fld id="{4E49DDB8-0D64-4C88-A30A-0C0E2D55FB73}" type="slidenum">
              <a:rPr lang="en-HK" smtClean="0"/>
              <a:t>41</a:t>
            </a:fld>
            <a:endParaRPr lang="en-HK"/>
          </a:p>
        </p:txBody>
      </p:sp>
    </p:spTree>
    <p:extLst>
      <p:ext uri="{BB962C8B-B14F-4D97-AF65-F5344CB8AC3E}">
        <p14:creationId xmlns:p14="http://schemas.microsoft.com/office/powerpoint/2010/main" val="4213233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learning D, CUHK-JC </a:t>
            </a:r>
            <a:r>
              <a:rPr lang="en-US" dirty="0" err="1"/>
              <a:t>iCar</a:t>
            </a:r>
            <a:r>
              <a:rPr lang="en-US" dirty="0"/>
              <a:t> sometimes can recognize A, B, C and E are all faces, sometimes can recognize E is the same face as D, cannot recognize A, B and C are the same face as 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Performance of CUHK-JC </a:t>
            </a:r>
            <a:r>
              <a:rPr lang="en-US" dirty="0" err="1"/>
              <a:t>iCar</a:t>
            </a:r>
            <a:r>
              <a:rPr lang="en-US" dirty="0"/>
              <a:t> may depend on details of the model, e.g. whether there are inverted faces in the training data set, orientation of features in the face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also holistic face recognition algorithms, and feature-based face recognition algorithms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Inverted, </a:t>
            </a:r>
            <a:r>
              <a:rPr lang="en-HK" dirty="0" err="1"/>
              <a:t>thatcherized</a:t>
            </a:r>
            <a:r>
              <a:rPr lang="en-HK" dirty="0"/>
              <a:t> face (A)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Upright, </a:t>
            </a:r>
            <a:r>
              <a:rPr lang="en-HK" dirty="0" err="1"/>
              <a:t>thatcherized</a:t>
            </a:r>
            <a:r>
              <a:rPr lang="en-HK" dirty="0"/>
              <a:t> face (</a:t>
            </a:r>
            <a:r>
              <a:rPr lang="en-US" dirty="0"/>
              <a:t>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Inverted, non-</a:t>
            </a:r>
            <a:r>
              <a:rPr lang="en-HK" dirty="0" err="1"/>
              <a:t>thatcherized</a:t>
            </a:r>
            <a:r>
              <a:rPr lang="en-HK" dirty="0"/>
              <a:t> face (</a:t>
            </a:r>
            <a:r>
              <a:rPr lang="en-US" dirty="0"/>
              <a: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Upright, non-</a:t>
            </a:r>
            <a:r>
              <a:rPr lang="en-HK" dirty="0" err="1"/>
              <a:t>thatcherized</a:t>
            </a:r>
            <a:r>
              <a:rPr lang="en-HK" dirty="0"/>
              <a:t> face (</a:t>
            </a:r>
            <a:r>
              <a:rPr lang="en-US" dirty="0"/>
              <a:t>D)</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a:t>
            </a:r>
            <a:r>
              <a:rPr lang="en-HK" dirty="0" err="1"/>
              <a:t>pright</a:t>
            </a:r>
            <a:r>
              <a:rPr lang="en-HK" dirty="0"/>
              <a:t>, other photos of thatcher (E)</a:t>
            </a: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42</a:t>
            </a:fld>
            <a:endParaRPr lang="en-HK"/>
          </a:p>
        </p:txBody>
      </p:sp>
    </p:spTree>
    <p:extLst>
      <p:ext uri="{BB962C8B-B14F-4D97-AF65-F5344CB8AC3E}">
        <p14:creationId xmlns:p14="http://schemas.microsoft.com/office/powerpoint/2010/main" val="37203505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r>
              <a:rPr lang="en-US" dirty="0"/>
              <a:t>What do you see in this image?</a:t>
            </a:r>
          </a:p>
          <a:p>
            <a:r>
              <a:rPr lang="en-US" dirty="0"/>
              <a:t>Left: A dog</a:t>
            </a:r>
          </a:p>
          <a:p>
            <a:r>
              <a:rPr lang="en-US" dirty="0"/>
              <a:t>Right: A tree, a dog (head pointing toward the ground)</a:t>
            </a:r>
          </a:p>
          <a:p>
            <a:r>
              <a:rPr lang="en-US" dirty="0"/>
              <a:t>If students cannot see the dog in the right image, can point to locations of the details (e.g., dog head, dog body, dog tail, tree shadow, road) to guide them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One possible explanation:</a:t>
            </a:r>
            <a:endParaRPr lang="en-US" dirty="0"/>
          </a:p>
          <a:p>
            <a:r>
              <a:rPr lang="en-US" dirty="0"/>
              <a:t>Gestalt principle: human brain has the tendency to interpret things as something we can understand, we are familiar with, orderly, and symmetrical</a:t>
            </a:r>
          </a:p>
          <a:p>
            <a:r>
              <a:rPr lang="en-US" dirty="0"/>
              <a:t>Thus it will fill in the details which isn’t actually there and interpret the dots as a tree and a dog</a:t>
            </a:r>
            <a:endParaRPr lang="en-HK" dirty="0"/>
          </a:p>
          <a:p>
            <a:endParaRPr lang="en-US" dirty="0"/>
          </a:p>
          <a:p>
            <a:r>
              <a:rPr lang="en-US" dirty="0"/>
              <a:t>R</a:t>
            </a:r>
            <a:r>
              <a:rPr lang="en-HK" dirty="0" err="1"/>
              <a:t>eferences</a:t>
            </a:r>
            <a:r>
              <a:rPr lang="en-HK" dirty="0"/>
              <a:t>:</a:t>
            </a:r>
          </a:p>
          <a:p>
            <a:r>
              <a:rPr lang="en-HK" sz="1200" b="0" i="0" kern="1200" dirty="0" err="1">
                <a:solidFill>
                  <a:schemeClr val="tx1"/>
                </a:solidFill>
                <a:effectLst/>
                <a:latin typeface="+mn-lt"/>
                <a:ea typeface="+mn-ea"/>
                <a:cs typeface="+mn-cs"/>
              </a:rPr>
              <a:t>Wagemans</a:t>
            </a:r>
            <a:r>
              <a:rPr lang="en-HK" sz="1200" b="0" i="0" kern="1200" dirty="0">
                <a:solidFill>
                  <a:schemeClr val="tx1"/>
                </a:solidFill>
                <a:effectLst/>
                <a:latin typeface="+mn-lt"/>
                <a:ea typeface="+mn-ea"/>
                <a:cs typeface="+mn-cs"/>
              </a:rPr>
              <a:t>, J., Elder, J. H., </a:t>
            </a:r>
            <a:r>
              <a:rPr lang="en-HK" sz="1200" b="0" i="0" kern="1200" dirty="0" err="1">
                <a:solidFill>
                  <a:schemeClr val="tx1"/>
                </a:solidFill>
                <a:effectLst/>
                <a:latin typeface="+mn-lt"/>
                <a:ea typeface="+mn-ea"/>
                <a:cs typeface="+mn-cs"/>
              </a:rPr>
              <a:t>Kubovy</a:t>
            </a:r>
            <a:r>
              <a:rPr lang="en-HK" sz="1200" b="0" i="0" kern="1200" dirty="0">
                <a:solidFill>
                  <a:schemeClr val="tx1"/>
                </a:solidFill>
                <a:effectLst/>
                <a:latin typeface="+mn-lt"/>
                <a:ea typeface="+mn-ea"/>
                <a:cs typeface="+mn-cs"/>
              </a:rPr>
              <a:t>, M., Palmer, S. E., Peterson, M. A., Singh, M., &amp; von der </a:t>
            </a:r>
            <a:r>
              <a:rPr lang="en-HK" sz="1200" b="0" i="0" kern="1200" dirty="0" err="1">
                <a:solidFill>
                  <a:schemeClr val="tx1"/>
                </a:solidFill>
                <a:effectLst/>
                <a:latin typeface="+mn-lt"/>
                <a:ea typeface="+mn-ea"/>
                <a:cs typeface="+mn-cs"/>
              </a:rPr>
              <a:t>Heydt</a:t>
            </a:r>
            <a:r>
              <a:rPr lang="en-HK" sz="1200" b="0" i="0" kern="1200" dirty="0">
                <a:solidFill>
                  <a:schemeClr val="tx1"/>
                </a:solidFill>
                <a:effectLst/>
                <a:latin typeface="+mn-lt"/>
                <a:ea typeface="+mn-ea"/>
                <a:cs typeface="+mn-cs"/>
              </a:rPr>
              <a:t>, R. (2012). A century of Gestalt psychology in visual perception: I. Perceptual grouping and figure-ground organization. </a:t>
            </a:r>
            <a:r>
              <a:rPr lang="en-HK" sz="1200" b="0" i="1" kern="1200" dirty="0">
                <a:solidFill>
                  <a:schemeClr val="tx1"/>
                </a:solidFill>
                <a:effectLst/>
                <a:latin typeface="+mn-lt"/>
                <a:ea typeface="+mn-ea"/>
                <a:cs typeface="+mn-cs"/>
              </a:rPr>
              <a:t>Psychological bulletin</a:t>
            </a:r>
            <a:r>
              <a:rPr lang="en-HK" sz="1200" b="0" i="0" kern="1200" dirty="0">
                <a:solidFill>
                  <a:schemeClr val="tx1"/>
                </a:solidFill>
                <a:effectLst/>
                <a:latin typeface="+mn-lt"/>
                <a:ea typeface="+mn-ea"/>
                <a:cs typeface="+mn-cs"/>
              </a:rPr>
              <a:t>, </a:t>
            </a:r>
            <a:r>
              <a:rPr lang="en-HK" sz="1200" b="0" i="1" kern="1200" dirty="0">
                <a:solidFill>
                  <a:schemeClr val="tx1"/>
                </a:solidFill>
                <a:effectLst/>
                <a:latin typeface="+mn-lt"/>
                <a:ea typeface="+mn-ea"/>
                <a:cs typeface="+mn-cs"/>
              </a:rPr>
              <a:t>138</a:t>
            </a:r>
            <a:r>
              <a:rPr lang="en-HK" sz="1200" b="0" i="0" kern="1200" dirty="0">
                <a:solidFill>
                  <a:schemeClr val="tx1"/>
                </a:solidFill>
                <a:effectLst/>
                <a:latin typeface="+mn-lt"/>
                <a:ea typeface="+mn-ea"/>
                <a:cs typeface="+mn-cs"/>
              </a:rPr>
              <a:t>(6), 1172–1217. https://doi.org/10.1037/a0029333</a:t>
            </a:r>
          </a:p>
          <a:p>
            <a:r>
              <a:rPr lang="en-HK" sz="1200" b="0" i="0" kern="1200" dirty="0" err="1">
                <a:solidFill>
                  <a:schemeClr val="tx1"/>
                </a:solidFill>
                <a:effectLst/>
                <a:latin typeface="+mn-lt"/>
                <a:ea typeface="+mn-ea"/>
                <a:cs typeface="+mn-cs"/>
              </a:rPr>
              <a:t>Wagemans</a:t>
            </a:r>
            <a:r>
              <a:rPr lang="en-HK" sz="1200" b="0" i="0" kern="1200" dirty="0">
                <a:solidFill>
                  <a:schemeClr val="tx1"/>
                </a:solidFill>
                <a:effectLst/>
                <a:latin typeface="+mn-lt"/>
                <a:ea typeface="+mn-ea"/>
                <a:cs typeface="+mn-cs"/>
              </a:rPr>
              <a:t>, J., Feldman, J., </a:t>
            </a:r>
            <a:r>
              <a:rPr lang="en-HK" sz="1200" b="0" i="0" kern="1200" dirty="0" err="1">
                <a:solidFill>
                  <a:schemeClr val="tx1"/>
                </a:solidFill>
                <a:effectLst/>
                <a:latin typeface="+mn-lt"/>
                <a:ea typeface="+mn-ea"/>
                <a:cs typeface="+mn-cs"/>
              </a:rPr>
              <a:t>Gepshtein</a:t>
            </a:r>
            <a:r>
              <a:rPr lang="en-HK" sz="1200" b="0" i="0" kern="1200" dirty="0">
                <a:solidFill>
                  <a:schemeClr val="tx1"/>
                </a:solidFill>
                <a:effectLst/>
                <a:latin typeface="+mn-lt"/>
                <a:ea typeface="+mn-ea"/>
                <a:cs typeface="+mn-cs"/>
              </a:rPr>
              <a:t>, S., Kimchi, R., Pomerantz, J. R., van der Helm, P. A., &amp; van Leeuwen, C. (2012). A century of Gestalt psychology in visual perception: II. Conceptual and theoretical foundations. </a:t>
            </a:r>
            <a:r>
              <a:rPr lang="en-HK" sz="1200" b="0" i="1" kern="1200" dirty="0">
                <a:solidFill>
                  <a:schemeClr val="tx1"/>
                </a:solidFill>
                <a:effectLst/>
                <a:latin typeface="+mn-lt"/>
                <a:ea typeface="+mn-ea"/>
                <a:cs typeface="+mn-cs"/>
              </a:rPr>
              <a:t>Psychological bulletin</a:t>
            </a:r>
            <a:r>
              <a:rPr lang="en-HK" sz="1200" b="0" i="0" kern="1200" dirty="0">
                <a:solidFill>
                  <a:schemeClr val="tx1"/>
                </a:solidFill>
                <a:effectLst/>
                <a:latin typeface="+mn-lt"/>
                <a:ea typeface="+mn-ea"/>
                <a:cs typeface="+mn-cs"/>
              </a:rPr>
              <a:t>, </a:t>
            </a:r>
            <a:r>
              <a:rPr lang="en-HK" sz="1200" b="0" i="1" kern="1200" dirty="0">
                <a:solidFill>
                  <a:schemeClr val="tx1"/>
                </a:solidFill>
                <a:effectLst/>
                <a:latin typeface="+mn-lt"/>
                <a:ea typeface="+mn-ea"/>
                <a:cs typeface="+mn-cs"/>
              </a:rPr>
              <a:t>138</a:t>
            </a:r>
            <a:r>
              <a:rPr lang="en-HK" sz="1200" b="0" i="0" kern="1200" dirty="0">
                <a:solidFill>
                  <a:schemeClr val="tx1"/>
                </a:solidFill>
                <a:effectLst/>
                <a:latin typeface="+mn-lt"/>
                <a:ea typeface="+mn-ea"/>
                <a:cs typeface="+mn-cs"/>
              </a:rPr>
              <a:t>(6), 1218–1252. https://doi.org/10.1037/a0029334</a:t>
            </a:r>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44</a:t>
            </a:fld>
            <a:endParaRPr lang="en-HK"/>
          </a:p>
        </p:txBody>
      </p:sp>
    </p:spTree>
    <p:extLst>
      <p:ext uri="{BB962C8B-B14F-4D97-AF65-F5344CB8AC3E}">
        <p14:creationId xmlns:p14="http://schemas.microsoft.com/office/powerpoint/2010/main" val="3730033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45</a:t>
            </a:fld>
            <a:endParaRPr lang="en-HK"/>
          </a:p>
        </p:txBody>
      </p:sp>
    </p:spTree>
    <p:extLst>
      <p:ext uri="{BB962C8B-B14F-4D97-AF65-F5344CB8AC3E}">
        <p14:creationId xmlns:p14="http://schemas.microsoft.com/office/powerpoint/2010/main" val="2567123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46</a:t>
            </a:fld>
            <a:endParaRPr lang="en-HK"/>
          </a:p>
        </p:txBody>
      </p:sp>
    </p:spTree>
    <p:extLst>
      <p:ext uri="{BB962C8B-B14F-4D97-AF65-F5344CB8AC3E}">
        <p14:creationId xmlns:p14="http://schemas.microsoft.com/office/powerpoint/2010/main" val="1043190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a:t>
            </a:r>
            <a:endParaRPr lang="en-HK" dirty="0"/>
          </a:p>
          <a:p>
            <a:r>
              <a:rPr lang="en-HK" dirty="0"/>
              <a:t>https://wiki.dfrobot.com/HUSKYLENS_V1.0_SKU_SEN0305_SEN0336</a:t>
            </a:r>
          </a:p>
          <a:p>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47</a:t>
            </a:fld>
            <a:endParaRPr lang="en-HK"/>
          </a:p>
        </p:txBody>
      </p:sp>
    </p:spTree>
    <p:extLst>
      <p:ext uri="{BB962C8B-B14F-4D97-AF65-F5344CB8AC3E}">
        <p14:creationId xmlns:p14="http://schemas.microsoft.com/office/powerpoint/2010/main" val="1794663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48</a:t>
            </a:fld>
            <a:endParaRPr lang="en-HK"/>
          </a:p>
        </p:txBody>
      </p:sp>
    </p:spTree>
    <p:extLst>
      <p:ext uri="{BB962C8B-B14F-4D97-AF65-F5344CB8AC3E}">
        <p14:creationId xmlns:p14="http://schemas.microsoft.com/office/powerpoint/2010/main" val="3840527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r>
              <a:rPr lang="en-US" dirty="0"/>
              <a:t>Machine perception:</a:t>
            </a:r>
          </a:p>
          <a:p>
            <a:r>
              <a:rPr lang="en-US" dirty="0"/>
              <a:t>Advantage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Machines can perceive the reality correctly, it is stronger on tasks with good rules to follow</a:t>
            </a:r>
          </a:p>
          <a:p>
            <a:r>
              <a:rPr lang="en-US" dirty="0"/>
              <a:t>Disadvantage</a:t>
            </a:r>
          </a:p>
          <a:p>
            <a:r>
              <a:rPr lang="en-US" dirty="0"/>
              <a:t>Machines are less flexible, they rely on human to give them the task, rely on human to tell them how to do the task (algorithm, examples, .</a:t>
            </a:r>
            <a:r>
              <a:rPr lang="en-US" dirty="0" err="1"/>
              <a:t>etc</a:t>
            </a:r>
            <a:r>
              <a:rPr lang="en-US" dirty="0"/>
              <a:t>)</a:t>
            </a:r>
          </a:p>
          <a:p>
            <a:r>
              <a:rPr lang="en-US" dirty="0"/>
              <a:t>Sometimes machines can only work well under constrained conditions</a:t>
            </a:r>
          </a:p>
          <a:p>
            <a:endParaRPr lang="en-US" dirty="0"/>
          </a:p>
          <a:p>
            <a:r>
              <a:rPr lang="en-US" dirty="0"/>
              <a:t>Human perception:</a:t>
            </a:r>
          </a:p>
          <a:p>
            <a:r>
              <a:rPr lang="en-US" dirty="0"/>
              <a:t>Advantage</a:t>
            </a:r>
          </a:p>
          <a:p>
            <a:r>
              <a:rPr lang="en-US" dirty="0"/>
              <a:t>Human are flexible, we can solve problems in dynamic environment easily, we can create novel solutions</a:t>
            </a:r>
          </a:p>
          <a:p>
            <a:r>
              <a:rPr lang="en-US" dirty="0"/>
              <a:t>Disadvantage</a:t>
            </a:r>
          </a:p>
          <a:p>
            <a:r>
              <a:rPr lang="en-US" dirty="0"/>
              <a:t>Sometimes human are prone to errors, but these errors are from more advanced systems, these systems are products of evolution, which adapt well to survival</a:t>
            </a:r>
          </a:p>
          <a:p>
            <a:endParaRPr lang="en-US" dirty="0"/>
          </a:p>
          <a:p>
            <a:r>
              <a:rPr lang="en-US" dirty="0"/>
              <a:t>Conclusion</a:t>
            </a:r>
          </a:p>
          <a:p>
            <a:r>
              <a:rPr lang="en-US" dirty="0"/>
              <a:t>AI: Build machines that have human-like intelligence, e.g. see, hear, speak, read, reasoning, simulation, think, create, or even feel</a:t>
            </a:r>
          </a:p>
          <a:p>
            <a:r>
              <a:rPr lang="en-US" dirty="0"/>
              <a:t>Many AI algorithms are based on how human brain works</a:t>
            </a:r>
          </a:p>
          <a:p>
            <a:r>
              <a:rPr lang="en-US" dirty="0"/>
              <a:t>More research is needed as to how human brain works, so that we can borrow more from human brain and build stronger machines</a:t>
            </a:r>
          </a:p>
        </p:txBody>
      </p:sp>
      <p:sp>
        <p:nvSpPr>
          <p:cNvPr id="4" name="Slide Number Placeholder 3"/>
          <p:cNvSpPr>
            <a:spLocks noGrp="1"/>
          </p:cNvSpPr>
          <p:nvPr>
            <p:ph type="sldNum" sz="quarter" idx="5"/>
          </p:nvPr>
        </p:nvSpPr>
        <p:spPr/>
        <p:txBody>
          <a:bodyPr/>
          <a:lstStyle/>
          <a:p>
            <a:fld id="{4E49DDB8-0D64-4C88-A30A-0C0E2D55FB73}" type="slidenum">
              <a:rPr lang="en-HK" smtClean="0"/>
              <a:t>4</a:t>
            </a:fld>
            <a:endParaRPr lang="en-HK" dirty="0"/>
          </a:p>
        </p:txBody>
      </p:sp>
    </p:spTree>
    <p:extLst>
      <p:ext uri="{BB962C8B-B14F-4D97-AF65-F5344CB8AC3E}">
        <p14:creationId xmlns:p14="http://schemas.microsoft.com/office/powerpoint/2010/main" val="461199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Wallisch</a:t>
            </a:r>
            <a:r>
              <a:rPr lang="en-US" sz="1200" b="0" i="0" kern="1200" dirty="0">
                <a:solidFill>
                  <a:schemeClr val="tx1"/>
                </a:solidFill>
                <a:effectLst/>
                <a:latin typeface="+mn-lt"/>
                <a:ea typeface="+mn-ea"/>
                <a:cs typeface="+mn-cs"/>
              </a:rPr>
              <a:t> P. (2017). Illumination assumptions account for individual differences in the perceptual interpretation of a profoundly ambiguous stimulus in the color domain: "The dress". </a:t>
            </a:r>
            <a:r>
              <a:rPr lang="en-US" sz="1200" b="0" i="1" kern="1200" dirty="0">
                <a:solidFill>
                  <a:schemeClr val="tx1"/>
                </a:solidFill>
                <a:effectLst/>
                <a:latin typeface="+mn-lt"/>
                <a:ea typeface="+mn-ea"/>
                <a:cs typeface="+mn-cs"/>
              </a:rPr>
              <a:t>Journal of vision</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17</a:t>
            </a:r>
            <a:r>
              <a:rPr lang="en-US" sz="1200" b="0" i="0" kern="1200" dirty="0">
                <a:solidFill>
                  <a:schemeClr val="tx1"/>
                </a:solidFill>
                <a:effectLst/>
                <a:latin typeface="+mn-lt"/>
                <a:ea typeface="+mn-ea"/>
                <a:cs typeface="+mn-cs"/>
              </a:rPr>
              <a:t>(4), 5. https：//doi.org/10.1167/17.4.5</a:t>
            </a:r>
            <a:endParaRPr lang="en-HK" dirty="0"/>
          </a:p>
        </p:txBody>
      </p:sp>
      <p:sp>
        <p:nvSpPr>
          <p:cNvPr id="4" name="Slide Number Placeholder 3"/>
          <p:cNvSpPr>
            <a:spLocks noGrp="1"/>
          </p:cNvSpPr>
          <p:nvPr>
            <p:ph type="sldNum" sz="quarter" idx="5"/>
          </p:nvPr>
        </p:nvSpPr>
        <p:spPr/>
        <p:txBody>
          <a:bodyPr/>
          <a:lstStyle/>
          <a:p>
            <a:fld id="{4E49DDB8-0D64-4C88-A30A-0C0E2D55FB73}" type="slidenum">
              <a:rPr lang="en-HK" smtClean="0"/>
              <a:t>6</a:t>
            </a:fld>
            <a:endParaRPr lang="en-HK" dirty="0"/>
          </a:p>
        </p:txBody>
      </p:sp>
    </p:spTree>
    <p:extLst>
      <p:ext uri="{BB962C8B-B14F-4D97-AF65-F5344CB8AC3E}">
        <p14:creationId xmlns:p14="http://schemas.microsoft.com/office/powerpoint/2010/main" val="2388998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E49DDB8-0D64-4C88-A30A-0C0E2D55FB73}" type="slidenum">
              <a:rPr lang="en-HK" smtClean="0"/>
              <a:t>7</a:t>
            </a:fld>
            <a:endParaRPr lang="en-HK" dirty="0"/>
          </a:p>
        </p:txBody>
      </p:sp>
    </p:spTree>
    <p:extLst>
      <p:ext uri="{BB962C8B-B14F-4D97-AF65-F5344CB8AC3E}">
        <p14:creationId xmlns:p14="http://schemas.microsoft.com/office/powerpoint/2010/main" val="2003366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558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HK" altLang="en-US" dirty="0"/>
          </a:p>
        </p:txBody>
      </p:sp>
      <p:sp>
        <p:nvSpPr>
          <p:cNvPr id="4" name="Slide Number Placeholder 3"/>
          <p:cNvSpPr>
            <a:spLocks noGrp="1"/>
          </p:cNvSpPr>
          <p:nvPr>
            <p:ph type="sldNum" sz="quarter" idx="5"/>
          </p:nvPr>
        </p:nvSpPr>
        <p:spPr/>
        <p:txBody>
          <a:bodyPr/>
          <a:lstStyle/>
          <a:p>
            <a:fld id="{8AC7E6E4-1217-4DE1-8C20-75EFBEBB5D91}" type="slidenum">
              <a:rPr lang="en-US" smtClean="0"/>
              <a:t>9</a:t>
            </a:fld>
            <a:endParaRPr lang="en-US" dirty="0"/>
          </a:p>
        </p:txBody>
      </p:sp>
    </p:spTree>
    <p:extLst>
      <p:ext uri="{BB962C8B-B14F-4D97-AF65-F5344CB8AC3E}">
        <p14:creationId xmlns:p14="http://schemas.microsoft.com/office/powerpoint/2010/main" val="3597371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HK" altLang="en-US" dirty="0"/>
          </a:p>
        </p:txBody>
      </p:sp>
      <p:sp>
        <p:nvSpPr>
          <p:cNvPr id="4" name="Slide Number Placeholder 3"/>
          <p:cNvSpPr>
            <a:spLocks noGrp="1"/>
          </p:cNvSpPr>
          <p:nvPr>
            <p:ph type="sldNum" sz="quarter" idx="5"/>
          </p:nvPr>
        </p:nvSpPr>
        <p:spPr/>
        <p:txBody>
          <a:bodyPr/>
          <a:lstStyle/>
          <a:p>
            <a:fld id="{8AC7E6E4-1217-4DE1-8C20-75EFBEBB5D91}" type="slidenum">
              <a:rPr lang="en-US" smtClean="0"/>
              <a:t>10</a:t>
            </a:fld>
            <a:endParaRPr lang="en-US" dirty="0"/>
          </a:p>
        </p:txBody>
      </p:sp>
    </p:spTree>
    <p:extLst>
      <p:ext uri="{BB962C8B-B14F-4D97-AF65-F5344CB8AC3E}">
        <p14:creationId xmlns:p14="http://schemas.microsoft.com/office/powerpoint/2010/main" val="2718329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8AC7E6E4-1217-4DE1-8C20-75EFBEBB5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7012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3.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9.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5.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Master" Target="../slideMasters/slideMaster5.xml"/><Relationship Id="rId4" Type="http://schemas.openxmlformats.org/officeDocument/2006/relationships/image" Target="../media/image9.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slideMaster" Target="../slideMasters/slideMaster5.xml"/><Relationship Id="rId4" Type="http://schemas.openxmlformats.org/officeDocument/2006/relationships/image" Target="../media/image9.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9.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 Id="rId4" Type="http://schemas.openxmlformats.org/officeDocument/2006/relationships/image" Target="../media/image9.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png"/><Relationship Id="rId1" Type="http://schemas.openxmlformats.org/officeDocument/2006/relationships/slideMaster" Target="../slideMasters/slideMaster6.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6.xml"/><Relationship Id="rId4" Type="http://schemas.openxmlformats.org/officeDocument/2006/relationships/image" Target="../media/image9.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slideMaster" Target="../slideMasters/slideMaster6.xml"/><Relationship Id="rId4" Type="http://schemas.openxmlformats.org/officeDocument/2006/relationships/image" Target="../media/image9.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7.xml"/><Relationship Id="rId4" Type="http://schemas.openxmlformats.org/officeDocument/2006/relationships/image" Target="../media/image9.sv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Master" Target="../slideMasters/slideMaster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7.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9.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slideMaster" Target="../slideMasters/slideMaster7.xml"/><Relationship Id="rId4" Type="http://schemas.openxmlformats.org/officeDocument/2006/relationships/image" Target="../media/image9.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8.xml"/><Relationship Id="rId4" Type="http://schemas.openxmlformats.org/officeDocument/2006/relationships/image" Target="../media/image9.sv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8.xml"/><Relationship Id="rId4" Type="http://schemas.openxmlformats.org/officeDocument/2006/relationships/image" Target="../media/image9.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png"/><Relationship Id="rId1" Type="http://schemas.openxmlformats.org/officeDocument/2006/relationships/slideMaster" Target="../slideMasters/slideMaster8.xml"/><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slideMaster" Target="../slideMasters/slideMaster8.xml"/><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Rounded Corners 2">
            <a:extLst>
              <a:ext uri="{FF2B5EF4-FFF2-40B4-BE49-F238E27FC236}">
                <a16:creationId xmlns:a16="http://schemas.microsoft.com/office/drawing/2014/main" id="{6CAE50AB-492C-BB4B-A257-2F34B360E7D1}"/>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467140" y="365126"/>
            <a:ext cx="9074426" cy="92434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3" name="Content Placeholder 2"/>
          <p:cNvSpPr>
            <a:spLocks noGrp="1"/>
          </p:cNvSpPr>
          <p:nvPr>
            <p:ph idx="1"/>
          </p:nvPr>
        </p:nvSpPr>
        <p:spPr>
          <a:xfrm>
            <a:off x="467140" y="1550504"/>
            <a:ext cx="10515600" cy="4626459"/>
          </a:xfrm>
          <a:prstGeom prst="rect">
            <a:avLst/>
          </a:prstGeom>
        </p:spPr>
        <p:txBody>
          <a:bodyPr/>
          <a:lstStyle>
            <a:lvl1pPr>
              <a:defRPr>
                <a:solidFill>
                  <a:srgbClr val="FF6699"/>
                </a:solidFill>
                <a:latin typeface="Century Gothic" panose="020B0502020202020204" pitchFamily="34" charset="0"/>
                <a:cs typeface="Arial" panose="020B0604020202020204" pitchFamily="34" charset="0"/>
              </a:defRPr>
            </a:lvl1pPr>
            <a:lvl2pPr>
              <a:defRPr>
                <a:latin typeface="Century Gothic" panose="020B0502020202020204" pitchFamily="34" charset="0"/>
                <a:cs typeface="Arial" panose="020B0604020202020204" pitchFamily="34" charset="0"/>
              </a:defRPr>
            </a:lvl2pPr>
            <a:lvl3pPr>
              <a:defRPr>
                <a:latin typeface="Book Antiqua" panose="02040602050305030304" pitchFamily="18" charset="0"/>
                <a:cs typeface="Arial" panose="020B0604020202020204" pitchFamily="34" charset="0"/>
              </a:defRPr>
            </a:lvl3pPr>
            <a:lvl4pPr>
              <a:defRPr>
                <a:latin typeface="Book Antiqua" panose="02040602050305030304" pitchFamily="18" charset="0"/>
                <a:cs typeface="Arial" panose="020B0604020202020204" pitchFamily="34" charset="0"/>
              </a:defRPr>
            </a:lvl4pPr>
            <a:lvl5pPr>
              <a:defRPr>
                <a:latin typeface="Book Antiqua" panose="02040602050305030304" pitchFamily="18"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6" name="Footer Placeholder 4">
            <a:extLst>
              <a:ext uri="{FF2B5EF4-FFF2-40B4-BE49-F238E27FC236}">
                <a16:creationId xmlns:a16="http://schemas.microsoft.com/office/drawing/2014/main" id="{CA7B2EA3-8E01-774F-A510-A339DF26D0FE}"/>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sp>
        <p:nvSpPr>
          <p:cNvPr id="7" name="Slide Number Placeholder 5">
            <a:extLst>
              <a:ext uri="{FF2B5EF4-FFF2-40B4-BE49-F238E27FC236}">
                <a16:creationId xmlns:a16="http://schemas.microsoft.com/office/drawing/2014/main" id="{C8327E0F-7F46-3646-AAC1-128C00425FE6}"/>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F3FFA76-2154-5C41-8FD7-6302EF8A4F56}" type="slidenum">
              <a:rPr lang="en-US" altLang="en-US"/>
              <a:pPr>
                <a:defRPr/>
              </a:pPr>
              <a:t>‹#›</a:t>
            </a:fld>
            <a:endParaRPr lang="en-US" altLang="en-US" dirty="0"/>
          </a:p>
        </p:txBody>
      </p:sp>
      <p:pic>
        <p:nvPicPr>
          <p:cNvPr id="8" name="Picture 3">
            <a:extLst>
              <a:ext uri="{FF2B5EF4-FFF2-40B4-BE49-F238E27FC236}">
                <a16:creationId xmlns:a16="http://schemas.microsoft.com/office/drawing/2014/main" id="{FF4F6F89-C7B3-3D47-A69F-98543797E8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4898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Rounded Corners 2">
            <a:extLst>
              <a:ext uri="{FF2B5EF4-FFF2-40B4-BE49-F238E27FC236}">
                <a16:creationId xmlns:a16="http://schemas.microsoft.com/office/drawing/2014/main" id="{3081C877-8B5D-3944-9943-7A7370D8259D}"/>
              </a:ext>
            </a:extLst>
          </p:cNvPr>
          <p:cNvSpPr/>
          <p:nvPr/>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pic>
        <p:nvPicPr>
          <p:cNvPr id="5" name="Picture 3">
            <a:extLst>
              <a:ext uri="{FF2B5EF4-FFF2-40B4-BE49-F238E27FC236}">
                <a16:creationId xmlns:a16="http://schemas.microsoft.com/office/drawing/2014/main" id="{723C81E3-8BD6-2B4E-BEA4-7D6D722DEC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140" y="365126"/>
            <a:ext cx="9074426" cy="92434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3" name="Content Placeholder 2"/>
          <p:cNvSpPr>
            <a:spLocks noGrp="1"/>
          </p:cNvSpPr>
          <p:nvPr>
            <p:ph idx="1"/>
          </p:nvPr>
        </p:nvSpPr>
        <p:spPr>
          <a:xfrm>
            <a:off x="467140" y="1550504"/>
            <a:ext cx="10515600" cy="4626459"/>
          </a:xfrm>
          <a:prstGeom prst="rect">
            <a:avLst/>
          </a:prstGeom>
        </p:spPr>
        <p:txBody>
          <a:bodyPr/>
          <a:lstStyle>
            <a:lvl1pPr>
              <a:defRPr>
                <a:solidFill>
                  <a:schemeClr val="accent2"/>
                </a:solidFill>
                <a:latin typeface="Century Gothic" panose="020B0502020202020204" pitchFamily="34" charset="0"/>
                <a:cs typeface="Arial" panose="020B0604020202020204" pitchFamily="34" charset="0"/>
              </a:defRPr>
            </a:lvl1pPr>
            <a:lvl2pPr>
              <a:defRPr>
                <a:latin typeface="Century Gothic" panose="020B0502020202020204" pitchFamily="34" charset="0"/>
                <a:cs typeface="Arial" panose="020B0604020202020204" pitchFamily="34" charset="0"/>
              </a:defRPr>
            </a:lvl2pPr>
            <a:lvl3pPr>
              <a:defRPr>
                <a:latin typeface="Century Gothic" panose="020B0502020202020204" pitchFamily="34" charset="0"/>
                <a:cs typeface="Arial" panose="020B0604020202020204" pitchFamily="34" charset="0"/>
              </a:defRPr>
            </a:lvl3pPr>
            <a:lvl4pPr>
              <a:defRPr>
                <a:latin typeface="Century Gothic" panose="020B0502020202020204" pitchFamily="34" charset="0"/>
                <a:cs typeface="Arial" panose="020B0604020202020204" pitchFamily="34" charset="0"/>
              </a:defRPr>
            </a:lvl4pPr>
            <a:lvl5pPr>
              <a:defRPr>
                <a:latin typeface="Century Gothic" panose="020B0502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6" name="Footer Placeholder 4">
            <a:extLst>
              <a:ext uri="{FF2B5EF4-FFF2-40B4-BE49-F238E27FC236}">
                <a16:creationId xmlns:a16="http://schemas.microsoft.com/office/drawing/2014/main" id="{F51EB073-CD25-AA42-B040-4C2AD01B782B}"/>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sp>
        <p:nvSpPr>
          <p:cNvPr id="7" name="Slide Number Placeholder 5">
            <a:extLst>
              <a:ext uri="{FF2B5EF4-FFF2-40B4-BE49-F238E27FC236}">
                <a16:creationId xmlns:a16="http://schemas.microsoft.com/office/drawing/2014/main" id="{2C429F94-DFD7-AE42-9363-B5D28D2CBB2A}"/>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D6A131AD-EA0F-FA40-9DD8-3A1BDED61E25}" type="slidenum">
              <a:rPr lang="en-US" altLang="en-US"/>
              <a:pPr>
                <a:defRPr/>
              </a:pPr>
              <a:t>‹#›</a:t>
            </a:fld>
            <a:endParaRPr lang="en-US" altLang="en-US" dirty="0"/>
          </a:p>
        </p:txBody>
      </p:sp>
    </p:spTree>
    <p:extLst>
      <p:ext uri="{BB962C8B-B14F-4D97-AF65-F5344CB8AC3E}">
        <p14:creationId xmlns:p14="http://schemas.microsoft.com/office/powerpoint/2010/main" val="3805867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Rounded Corners 2">
            <a:extLst>
              <a:ext uri="{FF2B5EF4-FFF2-40B4-BE49-F238E27FC236}">
                <a16:creationId xmlns:a16="http://schemas.microsoft.com/office/drawing/2014/main" id="{30A6EECC-0911-F845-BB57-05CF5D7B3B04}"/>
              </a:ext>
            </a:extLst>
          </p:cNvPr>
          <p:cNvSpPr/>
          <p:nvPr/>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pic>
        <p:nvPicPr>
          <p:cNvPr id="5" name="Picture 3">
            <a:extLst>
              <a:ext uri="{FF2B5EF4-FFF2-40B4-BE49-F238E27FC236}">
                <a16:creationId xmlns:a16="http://schemas.microsoft.com/office/drawing/2014/main" id="{B4CCBF80-D55C-3F4C-8C2D-CFF948F8EB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32606" y="76835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1850" y="1709738"/>
            <a:ext cx="10515600" cy="2852737"/>
          </a:xfrm>
          <a:prstGeom prst="rect">
            <a:avLst/>
          </a:prstGeom>
        </p:spPr>
        <p:txBody>
          <a:bodyPr anchor="b"/>
          <a:lstStyle>
            <a:lvl1pPr>
              <a:defRPr sz="6000" b="1">
                <a:solidFill>
                  <a:schemeClr val="accent2"/>
                </a:solidFill>
                <a:latin typeface="Century Gothic" panose="020B0502020202020204" pitchFamily="34" charset="0"/>
              </a:defRPr>
            </a:lvl1pPr>
          </a:lstStyle>
          <a:p>
            <a:r>
              <a:rPr lang="en-US"/>
              <a:t>Click to edit Master title style</a:t>
            </a:r>
            <a:endParaRPr lang="en-HK"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Footer Placeholder 4">
            <a:extLst>
              <a:ext uri="{FF2B5EF4-FFF2-40B4-BE49-F238E27FC236}">
                <a16:creationId xmlns:a16="http://schemas.microsoft.com/office/drawing/2014/main" id="{97E6BE3C-7535-1846-9F63-7E102906FAC4}"/>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sp>
        <p:nvSpPr>
          <p:cNvPr id="7" name="Slide Number Placeholder 5">
            <a:extLst>
              <a:ext uri="{FF2B5EF4-FFF2-40B4-BE49-F238E27FC236}">
                <a16:creationId xmlns:a16="http://schemas.microsoft.com/office/drawing/2014/main" id="{93D848C6-0536-F048-B4FE-0038D850C48C}"/>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98C8BC0-4E96-244D-A799-B677F37D0424}" type="slidenum">
              <a:rPr lang="en-US" altLang="en-US"/>
              <a:pPr>
                <a:defRPr/>
              </a:pPr>
              <a:t>‹#›</a:t>
            </a:fld>
            <a:endParaRPr lang="en-US" altLang="en-US" dirty="0"/>
          </a:p>
        </p:txBody>
      </p:sp>
    </p:spTree>
    <p:extLst>
      <p:ext uri="{BB962C8B-B14F-4D97-AF65-F5344CB8AC3E}">
        <p14:creationId xmlns:p14="http://schemas.microsoft.com/office/powerpoint/2010/main" val="1157987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Rounded Corners 2">
            <a:extLst>
              <a:ext uri="{FF2B5EF4-FFF2-40B4-BE49-F238E27FC236}">
                <a16:creationId xmlns:a16="http://schemas.microsoft.com/office/drawing/2014/main" id="{AAE46A76-ED69-D240-A8B3-0B3A14F975EF}"/>
              </a:ext>
            </a:extLst>
          </p:cNvPr>
          <p:cNvSpPr/>
          <p:nvPr/>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Content Placeholder 2"/>
          <p:cNvSpPr>
            <a:spLocks noGrp="1"/>
          </p:cNvSpPr>
          <p:nvPr>
            <p:ph sz="half" idx="1"/>
          </p:nvPr>
        </p:nvSpPr>
        <p:spPr>
          <a:xfrm>
            <a:off x="467140" y="1518607"/>
            <a:ext cx="5181600" cy="4786472"/>
          </a:xfrm>
          <a:prstGeom prst="rect">
            <a:avLst/>
          </a:prstGeom>
        </p:spPr>
        <p:txBody>
          <a:bodyPr/>
          <a:lstStyle>
            <a:lvl1pPr>
              <a:defRPr>
                <a:solidFill>
                  <a:schemeClr val="accent1"/>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4" name="Content Placeholder 3"/>
          <p:cNvSpPr>
            <a:spLocks noGrp="1"/>
          </p:cNvSpPr>
          <p:nvPr>
            <p:ph sz="half" idx="2"/>
          </p:nvPr>
        </p:nvSpPr>
        <p:spPr>
          <a:xfrm>
            <a:off x="6172200" y="1518607"/>
            <a:ext cx="5181600" cy="4786472"/>
          </a:xfrm>
          <a:prstGeom prst="rect">
            <a:avLst/>
          </a:prstGeom>
        </p:spPr>
        <p:txBody>
          <a:bodyPr/>
          <a:lstStyle>
            <a:lvl1pPr>
              <a:defRPr>
                <a:solidFill>
                  <a:schemeClr val="accent5"/>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8" name="Title 1"/>
          <p:cNvSpPr>
            <a:spLocks noGrp="1"/>
          </p:cNvSpPr>
          <p:nvPr>
            <p:ph type="title"/>
          </p:nvPr>
        </p:nvSpPr>
        <p:spPr>
          <a:xfrm>
            <a:off x="467140" y="365126"/>
            <a:ext cx="9074426" cy="81999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7" name="Slide Number Placeholder 5">
            <a:extLst>
              <a:ext uri="{FF2B5EF4-FFF2-40B4-BE49-F238E27FC236}">
                <a16:creationId xmlns:a16="http://schemas.microsoft.com/office/drawing/2014/main" id="{80988397-4DCF-6A4A-A059-A7E057F692CD}"/>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56F135A4-1BD9-FB4C-A80B-6F1128B44043}" type="slidenum">
              <a:rPr lang="en-US" altLang="en-US"/>
              <a:pPr>
                <a:defRPr/>
              </a:pPr>
              <a:t>‹#›</a:t>
            </a:fld>
            <a:endParaRPr lang="en-US" altLang="en-US" dirty="0"/>
          </a:p>
        </p:txBody>
      </p:sp>
      <p:sp>
        <p:nvSpPr>
          <p:cNvPr id="9" name="Footer Placeholder 4">
            <a:extLst>
              <a:ext uri="{FF2B5EF4-FFF2-40B4-BE49-F238E27FC236}">
                <a16:creationId xmlns:a16="http://schemas.microsoft.com/office/drawing/2014/main" id="{38EFCC8C-A53F-C24F-A694-64BA333894F7}"/>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pic>
        <p:nvPicPr>
          <p:cNvPr id="10" name="Picture 3">
            <a:extLst>
              <a:ext uri="{FF2B5EF4-FFF2-40B4-BE49-F238E27FC236}">
                <a16:creationId xmlns:a16="http://schemas.microsoft.com/office/drawing/2014/main" id="{999B2A05-CD34-4442-9CD2-DAD1BF0AD0D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1056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3" name="Rectangle: Rounded Corners 2">
            <a:extLst>
              <a:ext uri="{FF2B5EF4-FFF2-40B4-BE49-F238E27FC236}">
                <a16:creationId xmlns:a16="http://schemas.microsoft.com/office/drawing/2014/main" id="{0EDF9468-C3B1-634D-93A6-145749585FA9}"/>
              </a:ext>
            </a:extLst>
          </p:cNvPr>
          <p:cNvSpPr/>
          <p:nvPr/>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Text Placeholder 2"/>
          <p:cNvSpPr>
            <a:spLocks noGrp="1"/>
          </p:cNvSpPr>
          <p:nvPr>
            <p:ph type="body" idx="1"/>
          </p:nvPr>
        </p:nvSpPr>
        <p:spPr>
          <a:xfrm>
            <a:off x="467140" y="1486786"/>
            <a:ext cx="5157787" cy="823912"/>
          </a:xfrm>
          <a:prstGeom prst="rect">
            <a:avLst/>
          </a:prstGeom>
        </p:spPr>
        <p:txBody>
          <a:bodyPr anchor="b"/>
          <a:lstStyle>
            <a:lvl1pPr marL="0" indent="0">
              <a:buNone/>
              <a:defRPr sz="2400" b="1">
                <a:solidFill>
                  <a:schemeClr val="accent2"/>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7140" y="2310698"/>
            <a:ext cx="5157787"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5" name="Text Placeholder 4"/>
          <p:cNvSpPr>
            <a:spLocks noGrp="1"/>
          </p:cNvSpPr>
          <p:nvPr>
            <p:ph type="body" sz="quarter" idx="3"/>
          </p:nvPr>
        </p:nvSpPr>
        <p:spPr>
          <a:xfrm>
            <a:off x="5799552" y="1486786"/>
            <a:ext cx="5183188" cy="823912"/>
          </a:xfrm>
          <a:prstGeom prst="rect">
            <a:avLst/>
          </a:prstGeom>
        </p:spPr>
        <p:txBody>
          <a:bodyPr anchor="b"/>
          <a:lstStyle>
            <a:lvl1pPr marL="0" indent="0">
              <a:buNone/>
              <a:defRPr sz="2400" b="1">
                <a:solidFill>
                  <a:schemeClr val="accent5"/>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799552" y="2310698"/>
            <a:ext cx="5183188"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10"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9" name="Slide Number Placeholder 5">
            <a:extLst>
              <a:ext uri="{FF2B5EF4-FFF2-40B4-BE49-F238E27FC236}">
                <a16:creationId xmlns:a16="http://schemas.microsoft.com/office/drawing/2014/main" id="{1908FEF4-F2F3-EE46-911C-E24FEF7C8464}"/>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F208CF7-F60D-C048-B5DA-40EB520AB4B8}" type="slidenum">
              <a:rPr lang="en-US" altLang="en-US"/>
              <a:pPr>
                <a:defRPr/>
              </a:pPr>
              <a:t>‹#›</a:t>
            </a:fld>
            <a:endParaRPr lang="en-US" altLang="en-US" dirty="0"/>
          </a:p>
        </p:txBody>
      </p:sp>
      <p:sp>
        <p:nvSpPr>
          <p:cNvPr id="11" name="Footer Placeholder 4">
            <a:extLst>
              <a:ext uri="{FF2B5EF4-FFF2-40B4-BE49-F238E27FC236}">
                <a16:creationId xmlns:a16="http://schemas.microsoft.com/office/drawing/2014/main" id="{4B9DB801-1E9E-A64C-9D59-736D53045FDA}"/>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pic>
        <p:nvPicPr>
          <p:cNvPr id="12" name="Picture 3">
            <a:extLst>
              <a:ext uri="{FF2B5EF4-FFF2-40B4-BE49-F238E27FC236}">
                <a16:creationId xmlns:a16="http://schemas.microsoft.com/office/drawing/2014/main" id="{BE941BB4-2336-3D43-B540-D2F6C9C3F6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47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Rectangle: Rounded Corners 2">
            <a:extLst>
              <a:ext uri="{FF2B5EF4-FFF2-40B4-BE49-F238E27FC236}">
                <a16:creationId xmlns:a16="http://schemas.microsoft.com/office/drawing/2014/main" id="{D12A44DE-91D5-8F49-8389-16D2F9458458}"/>
              </a:ext>
            </a:extLst>
          </p:cNvPr>
          <p:cNvSpPr/>
          <p:nvPr/>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12"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5" name="Slide Number Placeholder 5">
            <a:extLst>
              <a:ext uri="{FF2B5EF4-FFF2-40B4-BE49-F238E27FC236}">
                <a16:creationId xmlns:a16="http://schemas.microsoft.com/office/drawing/2014/main" id="{5A54ABCE-C2C5-4A42-9664-FBFBCC115A5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87FB93B9-C216-D24A-9FE8-7968FCF1ECC7}" type="slidenum">
              <a:rPr lang="en-US" altLang="en-US"/>
              <a:pPr>
                <a:defRPr/>
              </a:pPr>
              <a:t>‹#›</a:t>
            </a:fld>
            <a:endParaRPr lang="en-US" altLang="en-US" dirty="0"/>
          </a:p>
        </p:txBody>
      </p:sp>
      <p:sp>
        <p:nvSpPr>
          <p:cNvPr id="6" name="Footer Placeholder 4">
            <a:extLst>
              <a:ext uri="{FF2B5EF4-FFF2-40B4-BE49-F238E27FC236}">
                <a16:creationId xmlns:a16="http://schemas.microsoft.com/office/drawing/2014/main" id="{13FAF03E-BA13-094F-8719-137CE8984BD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pic>
        <p:nvPicPr>
          <p:cNvPr id="8" name="Picture 3">
            <a:extLst>
              <a:ext uri="{FF2B5EF4-FFF2-40B4-BE49-F238E27FC236}">
                <a16:creationId xmlns:a16="http://schemas.microsoft.com/office/drawing/2014/main" id="{875A09AC-056E-304C-AD8E-C7B28238365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3247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Rounded Corners 2">
            <a:extLst>
              <a:ext uri="{FF2B5EF4-FFF2-40B4-BE49-F238E27FC236}">
                <a16:creationId xmlns:a16="http://schemas.microsoft.com/office/drawing/2014/main" id="{55BF954F-7441-5E4D-B72F-C343479404CA}"/>
              </a:ext>
            </a:extLst>
          </p:cNvPr>
          <p:cNvSpPr/>
          <p:nvPr/>
        </p:nvSpPr>
        <p:spPr>
          <a:xfrm>
            <a:off x="276225" y="307975"/>
            <a:ext cx="11639550" cy="6105525"/>
          </a:xfrm>
          <a:prstGeom prst="roundRect">
            <a:avLst>
              <a:gd name="adj" fmla="val 41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pic>
        <p:nvPicPr>
          <p:cNvPr id="3" name="Picture 3">
            <a:extLst>
              <a:ext uri="{FF2B5EF4-FFF2-40B4-BE49-F238E27FC236}">
                <a16:creationId xmlns:a16="http://schemas.microsoft.com/office/drawing/2014/main" id="{A9A02360-1C14-3649-BC4C-8442756BB2C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0014706" y="44450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5">
            <a:extLst>
              <a:ext uri="{FF2B5EF4-FFF2-40B4-BE49-F238E27FC236}">
                <a16:creationId xmlns:a16="http://schemas.microsoft.com/office/drawing/2014/main" id="{76254517-2C1F-3B45-A0D1-5265ADBDE8DC}"/>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02CD64E-80F4-804D-8C35-72BDF513BBFD}" type="slidenum">
              <a:rPr lang="en-US" altLang="en-US"/>
              <a:pPr>
                <a:defRPr/>
              </a:pPr>
              <a:t>‹#›</a:t>
            </a:fld>
            <a:endParaRPr lang="en-US" altLang="en-US" dirty="0"/>
          </a:p>
        </p:txBody>
      </p:sp>
      <p:sp>
        <p:nvSpPr>
          <p:cNvPr id="5" name="Footer Placeholder 4">
            <a:extLst>
              <a:ext uri="{FF2B5EF4-FFF2-40B4-BE49-F238E27FC236}">
                <a16:creationId xmlns:a16="http://schemas.microsoft.com/office/drawing/2014/main" id="{301C97E5-0653-8148-9078-1B9746D65C1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spTree>
    <p:extLst>
      <p:ext uri="{BB962C8B-B14F-4D97-AF65-F5344CB8AC3E}">
        <p14:creationId xmlns:p14="http://schemas.microsoft.com/office/powerpoint/2010/main" val="884375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Rounded Corners 2">
            <a:extLst>
              <a:ext uri="{FF2B5EF4-FFF2-40B4-BE49-F238E27FC236}">
                <a16:creationId xmlns:a16="http://schemas.microsoft.com/office/drawing/2014/main" id="{FD3C6B0B-E5D7-FA4B-9E2A-56CB80432647}"/>
              </a:ext>
            </a:extLst>
          </p:cNvPr>
          <p:cNvSpPr/>
          <p:nvPr/>
        </p:nvSpPr>
        <p:spPr>
          <a:xfrm>
            <a:off x="288926" y="216080"/>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pic>
        <p:nvPicPr>
          <p:cNvPr id="6" name="Picture 3">
            <a:extLst>
              <a:ext uri="{FF2B5EF4-FFF2-40B4-BE49-F238E27FC236}">
                <a16:creationId xmlns:a16="http://schemas.microsoft.com/office/drawing/2014/main" id="{0EACE4F1-A1B9-8A4E-877F-607EF98B87F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492881" y="471667"/>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46571" y="1391478"/>
            <a:ext cx="3932237" cy="1162879"/>
          </a:xfrm>
          <a:prstGeom prst="rect">
            <a:avLst/>
          </a:prstGeom>
        </p:spPr>
        <p:txBody>
          <a:bodyPr anchor="b"/>
          <a:lstStyle>
            <a:lvl1pPr>
              <a:defRPr sz="3200">
                <a:solidFill>
                  <a:schemeClr val="accent2"/>
                </a:solidFill>
                <a:latin typeface="Century Gothic" panose="020B0502020202020204" pitchFamily="34" charset="0"/>
                <a:cs typeface="Arial" panose="020B0604020202020204" pitchFamily="34" charset="0"/>
              </a:defRPr>
            </a:lvl1pPr>
          </a:lstStyle>
          <a:p>
            <a:r>
              <a:rPr lang="en-US"/>
              <a:t>Click to edit Master title style</a:t>
            </a:r>
            <a:endParaRPr lang="en-HK" dirty="0"/>
          </a:p>
        </p:txBody>
      </p:sp>
      <p:sp>
        <p:nvSpPr>
          <p:cNvPr id="3" name="Content Placeholder 2"/>
          <p:cNvSpPr>
            <a:spLocks noGrp="1"/>
          </p:cNvSpPr>
          <p:nvPr>
            <p:ph idx="1"/>
          </p:nvPr>
        </p:nvSpPr>
        <p:spPr>
          <a:xfrm>
            <a:off x="4537144" y="457199"/>
            <a:ext cx="7472640" cy="5744817"/>
          </a:xfrm>
          <a:prstGeom prst="rect">
            <a:avLst/>
          </a:prstGeom>
        </p:spPr>
        <p:txBody>
          <a:bodyPr/>
          <a:lstStyle>
            <a:lvl1pPr>
              <a:defRPr sz="3200">
                <a:latin typeface="Century Gothic" panose="020B0502020202020204" pitchFamily="34" charset="0"/>
              </a:defRPr>
            </a:lvl1pPr>
            <a:lvl2pPr>
              <a:defRPr sz="2800">
                <a:latin typeface="Century Gothic" panose="020B0502020202020204" pitchFamily="34" charset="0"/>
              </a:defRPr>
            </a:lvl2pPr>
            <a:lvl3pPr>
              <a:defRPr sz="2400">
                <a:latin typeface="Century Gothic" panose="020B0502020202020204" pitchFamily="34" charset="0"/>
              </a:defRPr>
            </a:lvl3pPr>
            <a:lvl4pPr>
              <a:defRPr sz="2000">
                <a:latin typeface="Century Gothic" panose="020B0502020202020204" pitchFamily="34" charset="0"/>
              </a:defRPr>
            </a:lvl4pPr>
            <a:lvl5pPr>
              <a:defRPr sz="2000">
                <a:latin typeface="Century Gothic" panose="020B0502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4"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5">
            <a:extLst>
              <a:ext uri="{FF2B5EF4-FFF2-40B4-BE49-F238E27FC236}">
                <a16:creationId xmlns:a16="http://schemas.microsoft.com/office/drawing/2014/main" id="{1760B427-79FB-0647-9F19-250F0A4229D8}"/>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3C7E96CC-96D8-D74D-844E-F0C8E3E79C53}"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9308CF91-99EB-784B-B9F6-4DADACBA5C4D}"/>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spTree>
    <p:extLst>
      <p:ext uri="{BB962C8B-B14F-4D97-AF65-F5344CB8AC3E}">
        <p14:creationId xmlns:p14="http://schemas.microsoft.com/office/powerpoint/2010/main" val="460922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2" name="Rectangle: Rounded Corners 2">
            <a:extLst>
              <a:ext uri="{FF2B5EF4-FFF2-40B4-BE49-F238E27FC236}">
                <a16:creationId xmlns:a16="http://schemas.microsoft.com/office/drawing/2014/main" id="{D658D8EE-F81A-5D41-B8F3-732E83BD00AC}"/>
              </a:ext>
            </a:extLst>
          </p:cNvPr>
          <p:cNvSpPr/>
          <p:nvPr/>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9" name="Title 1"/>
          <p:cNvSpPr>
            <a:spLocks noGrp="1"/>
          </p:cNvSpPr>
          <p:nvPr>
            <p:ph type="title"/>
          </p:nvPr>
        </p:nvSpPr>
        <p:spPr>
          <a:xfrm>
            <a:off x="446571" y="1391478"/>
            <a:ext cx="3932237" cy="1162879"/>
          </a:xfrm>
          <a:prstGeom prst="rect">
            <a:avLst/>
          </a:prstGeom>
        </p:spPr>
        <p:txBody>
          <a:bodyPr anchor="b"/>
          <a:lstStyle>
            <a:lvl1pPr>
              <a:defRPr sz="3200">
                <a:solidFill>
                  <a:schemeClr val="accent2"/>
                </a:solidFill>
                <a:latin typeface="Century Gothic" panose="020B0502020202020204" pitchFamily="34" charset="0"/>
                <a:cs typeface="Arial" panose="020B0604020202020204" pitchFamily="34" charset="0"/>
              </a:defRPr>
            </a:lvl1pPr>
          </a:lstStyle>
          <a:p>
            <a:r>
              <a:rPr lang="en-US"/>
              <a:t>Click to edit Master title style</a:t>
            </a:r>
            <a:endParaRPr lang="en-HK" dirty="0"/>
          </a:p>
        </p:txBody>
      </p:sp>
      <p:sp>
        <p:nvSpPr>
          <p:cNvPr id="10"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p:cNvSpPr>
            <a:spLocks noGrp="1"/>
          </p:cNvSpPr>
          <p:nvPr>
            <p:ph type="pic" idx="1"/>
          </p:nvPr>
        </p:nvSpPr>
        <p:spPr>
          <a:xfrm>
            <a:off x="4582494" y="560043"/>
            <a:ext cx="7321271" cy="5641974"/>
          </a:xfrm>
          <a:prstGeom prst="rect">
            <a:avLst/>
          </a:prstGeom>
        </p:spPr>
        <p:txBody>
          <a:bodyPr/>
          <a:lstStyle>
            <a:lvl1pPr marL="0" indent="0">
              <a:buNone/>
              <a:defRPr sz="3200">
                <a:latin typeface="Century Gothic" panose="020B0502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HK" noProof="0" dirty="0"/>
          </a:p>
        </p:txBody>
      </p:sp>
      <p:sp>
        <p:nvSpPr>
          <p:cNvPr id="7" name="Slide Number Placeholder 5">
            <a:extLst>
              <a:ext uri="{FF2B5EF4-FFF2-40B4-BE49-F238E27FC236}">
                <a16:creationId xmlns:a16="http://schemas.microsoft.com/office/drawing/2014/main" id="{6199C4AF-BEFC-B647-B0C0-37274E635A21}"/>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AEE7297-6CF2-1E45-BEDA-2E5A00BED1B7}"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CF75D30F-0AAF-754B-83ED-E00A35EE5331}"/>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pic>
        <p:nvPicPr>
          <p:cNvPr id="11" name="Picture 3">
            <a:extLst>
              <a:ext uri="{FF2B5EF4-FFF2-40B4-BE49-F238E27FC236}">
                <a16:creationId xmlns:a16="http://schemas.microsoft.com/office/drawing/2014/main" id="{6A3B3B46-650E-4D4B-963E-440EBBB435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68744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2205083178"/>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E251992F-7117-7592-107F-7FE1EFCF34B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663643033"/>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Rounded Corners 2">
            <a:extLst>
              <a:ext uri="{FF2B5EF4-FFF2-40B4-BE49-F238E27FC236}">
                <a16:creationId xmlns:a16="http://schemas.microsoft.com/office/drawing/2014/main" id="{EC0DA260-9F7F-CA46-9B40-D2525A345CF1}"/>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831850" y="1709738"/>
            <a:ext cx="10515600" cy="2852737"/>
          </a:xfrm>
          <a:prstGeom prst="rect">
            <a:avLst/>
          </a:prstGeom>
        </p:spPr>
        <p:txBody>
          <a:bodyPr anchor="b"/>
          <a:lstStyle>
            <a:lvl1pPr>
              <a:defRPr sz="6000" b="1">
                <a:solidFill>
                  <a:srgbClr val="FF6699"/>
                </a:solidFill>
                <a:latin typeface="Century Gothic" panose="020B0502020202020204" pitchFamily="34" charset="0"/>
              </a:defRPr>
            </a:lvl1pPr>
          </a:lstStyle>
          <a:p>
            <a:r>
              <a:rPr lang="en-US"/>
              <a:t>Click to edit Master title style</a:t>
            </a:r>
            <a:endParaRPr lang="en-HK"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6" name="Footer Placeholder 4">
            <a:extLst>
              <a:ext uri="{FF2B5EF4-FFF2-40B4-BE49-F238E27FC236}">
                <a16:creationId xmlns:a16="http://schemas.microsoft.com/office/drawing/2014/main" id="{AAE145D4-018B-5444-8164-3390CA41D386}"/>
              </a:ext>
            </a:extLst>
          </p:cNvPr>
          <p:cNvSpPr>
            <a:spLocks noGrp="1"/>
          </p:cNvSpPr>
          <p:nvPr>
            <p:ph type="ftr" sz="quarter" idx="10"/>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sp>
        <p:nvSpPr>
          <p:cNvPr id="7" name="Slide Number Placeholder 5">
            <a:extLst>
              <a:ext uri="{FF2B5EF4-FFF2-40B4-BE49-F238E27FC236}">
                <a16:creationId xmlns:a16="http://schemas.microsoft.com/office/drawing/2014/main" id="{7759B94B-CCDA-5F49-A035-A7A5784CD172}"/>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44BFFFE3-9EE6-C144-80FF-3E501E4CB760}" type="slidenum">
              <a:rPr lang="en-US" altLang="en-US"/>
              <a:pPr>
                <a:defRPr/>
              </a:pPr>
              <a:t>‹#›</a:t>
            </a:fld>
            <a:endParaRPr lang="en-US" altLang="en-US" dirty="0"/>
          </a:p>
        </p:txBody>
      </p:sp>
      <p:pic>
        <p:nvPicPr>
          <p:cNvPr id="8" name="Picture 3">
            <a:extLst>
              <a:ext uri="{FF2B5EF4-FFF2-40B4-BE49-F238E27FC236}">
                <a16:creationId xmlns:a16="http://schemas.microsoft.com/office/drawing/2014/main" id="{C4A815CC-1124-C845-BF99-21AE7DBB46D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832606" y="76835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205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973477213"/>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737131CA-8498-BEF7-E693-E1C8D4B51EC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391231512"/>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CCC9C602-801C-C1D3-2C6A-3EB7F7737F2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19761809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E636D02C-D12C-2B9B-15A1-3495D747C33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486248837"/>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B628BE59-C336-F973-A999-5C882F4A9E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3350736"/>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p:nvSpPr>
        <p:spPr>
          <a:xfrm>
            <a:off x="0" y="6356349"/>
            <a:ext cx="12192000" cy="501651"/>
          </a:xfrm>
          <a:prstGeom prst="rect">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p:nvSpPr>
        <p:spPr>
          <a:xfrm>
            <a:off x="11202355" y="6159781"/>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17CE6873-A116-8162-BEA6-67909047650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207028986"/>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p:nvSpPr>
        <p:spPr>
          <a:xfrm>
            <a:off x="11202355" y="6158358"/>
            <a:ext cx="533400" cy="533400"/>
          </a:xfrm>
          <a:prstGeom prst="ellipse">
            <a:avLst/>
          </a:prstGeom>
          <a:solidFill>
            <a:srgbClr val="F7D3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a:xfrm>
            <a:off x="11375280" y="6286559"/>
            <a:ext cx="187551" cy="276999"/>
          </a:xfrm>
          <a:prstGeom prst="rect">
            <a:avLst/>
          </a:prstGeom>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BD967B58-0C26-5181-F63E-BAC85A6A54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891709721"/>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p:nvSpPr>
        <p:spPr>
          <a:xfrm>
            <a:off x="4327339" y="6444476"/>
            <a:ext cx="4034329"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p:nvSpPr>
        <p:spPr>
          <a:xfrm>
            <a:off x="1434054" y="1306457"/>
            <a:ext cx="335280" cy="335280"/>
          </a:xfrm>
          <a:prstGeom prst="heart">
            <a:avLst/>
          </a:prstGeom>
          <a:solidFill>
            <a:srgbClr val="F4B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EBD8FCB3-31E0-7024-A5AA-91C0CEB2866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872546162"/>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Rectangle: Rounded Corners 2">
            <a:extLst>
              <a:ext uri="{FF2B5EF4-FFF2-40B4-BE49-F238E27FC236}">
                <a16:creationId xmlns:a16="http://schemas.microsoft.com/office/drawing/2014/main" id="{AAE46A76-ED69-D240-A8B3-0B3A14F975EF}"/>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Content Placeholder 2"/>
          <p:cNvSpPr>
            <a:spLocks noGrp="1"/>
          </p:cNvSpPr>
          <p:nvPr>
            <p:ph sz="half" idx="1"/>
          </p:nvPr>
        </p:nvSpPr>
        <p:spPr>
          <a:xfrm>
            <a:off x="467140" y="1518607"/>
            <a:ext cx="5181600" cy="4786472"/>
          </a:xfrm>
          <a:prstGeom prst="rect">
            <a:avLst/>
          </a:prstGeom>
        </p:spPr>
        <p:txBody>
          <a:bodyPr/>
          <a:lstStyle>
            <a:lvl1pPr>
              <a:defRPr>
                <a:solidFill>
                  <a:schemeClr val="accent1"/>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4" name="Content Placeholder 3"/>
          <p:cNvSpPr>
            <a:spLocks noGrp="1"/>
          </p:cNvSpPr>
          <p:nvPr>
            <p:ph sz="half" idx="2"/>
          </p:nvPr>
        </p:nvSpPr>
        <p:spPr>
          <a:xfrm>
            <a:off x="6172200" y="1518607"/>
            <a:ext cx="5181600" cy="4786472"/>
          </a:xfrm>
          <a:prstGeom prst="rect">
            <a:avLst/>
          </a:prstGeom>
        </p:spPr>
        <p:txBody>
          <a:bodyPr/>
          <a:lstStyle>
            <a:lvl1pPr>
              <a:defRPr>
                <a:solidFill>
                  <a:schemeClr val="accent5"/>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dirty="0"/>
          </a:p>
        </p:txBody>
      </p:sp>
      <p:sp>
        <p:nvSpPr>
          <p:cNvPr id="8" name="Title 1"/>
          <p:cNvSpPr>
            <a:spLocks noGrp="1"/>
          </p:cNvSpPr>
          <p:nvPr>
            <p:ph type="title"/>
          </p:nvPr>
        </p:nvSpPr>
        <p:spPr>
          <a:xfrm>
            <a:off x="467140" y="365126"/>
            <a:ext cx="9074426" cy="81999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7" name="Slide Number Placeholder 5">
            <a:extLst>
              <a:ext uri="{FF2B5EF4-FFF2-40B4-BE49-F238E27FC236}">
                <a16:creationId xmlns:a16="http://schemas.microsoft.com/office/drawing/2014/main" id="{80988397-4DCF-6A4A-A059-A7E057F692CD}"/>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56F135A4-1BD9-FB4C-A80B-6F1128B44043}" type="slidenum">
              <a:rPr lang="en-US" altLang="en-US"/>
              <a:pPr>
                <a:defRPr/>
              </a:pPr>
              <a:t>‹#›</a:t>
            </a:fld>
            <a:endParaRPr lang="en-US" altLang="en-US" dirty="0"/>
          </a:p>
        </p:txBody>
      </p:sp>
      <p:sp>
        <p:nvSpPr>
          <p:cNvPr id="9" name="Footer Placeholder 4">
            <a:extLst>
              <a:ext uri="{FF2B5EF4-FFF2-40B4-BE49-F238E27FC236}">
                <a16:creationId xmlns:a16="http://schemas.microsoft.com/office/drawing/2014/main" id="{38EFCC8C-A53F-C24F-A694-64BA333894F7}"/>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0" name="Picture 3">
            <a:extLst>
              <a:ext uri="{FF2B5EF4-FFF2-40B4-BE49-F238E27FC236}">
                <a16:creationId xmlns:a16="http://schemas.microsoft.com/office/drawing/2014/main" id="{999B2A05-CD34-4442-9CD2-DAD1BF0AD0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9013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Rectangle: Rounded Corners 2">
            <a:extLst>
              <a:ext uri="{FF2B5EF4-FFF2-40B4-BE49-F238E27FC236}">
                <a16:creationId xmlns:a16="http://schemas.microsoft.com/office/drawing/2014/main" id="{0EDF9468-C3B1-634D-93A6-145749585FA9}"/>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Text Placeholder 2"/>
          <p:cNvSpPr>
            <a:spLocks noGrp="1"/>
          </p:cNvSpPr>
          <p:nvPr>
            <p:ph type="body" idx="1"/>
          </p:nvPr>
        </p:nvSpPr>
        <p:spPr>
          <a:xfrm>
            <a:off x="467140" y="1486786"/>
            <a:ext cx="5157787" cy="823912"/>
          </a:xfrm>
          <a:prstGeom prst="rect">
            <a:avLst/>
          </a:prstGeom>
        </p:spPr>
        <p:txBody>
          <a:bodyPr anchor="b"/>
          <a:lstStyle>
            <a:lvl1pPr marL="0" indent="0">
              <a:buNone/>
              <a:defRPr sz="2400" b="1">
                <a:solidFill>
                  <a:schemeClr val="accent2"/>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7140" y="2310698"/>
            <a:ext cx="5157787"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5" name="Text Placeholder 4"/>
          <p:cNvSpPr>
            <a:spLocks noGrp="1"/>
          </p:cNvSpPr>
          <p:nvPr>
            <p:ph type="body" sz="quarter" idx="3"/>
          </p:nvPr>
        </p:nvSpPr>
        <p:spPr>
          <a:xfrm>
            <a:off x="5799552" y="1486786"/>
            <a:ext cx="5183188" cy="823912"/>
          </a:xfrm>
          <a:prstGeom prst="rect">
            <a:avLst/>
          </a:prstGeom>
        </p:spPr>
        <p:txBody>
          <a:bodyPr anchor="b"/>
          <a:lstStyle>
            <a:lvl1pPr marL="0" indent="0">
              <a:buNone/>
              <a:defRPr sz="2400" b="1">
                <a:solidFill>
                  <a:schemeClr val="accent5"/>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799552" y="2310698"/>
            <a:ext cx="5183188"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10"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9" name="Slide Number Placeholder 5">
            <a:extLst>
              <a:ext uri="{FF2B5EF4-FFF2-40B4-BE49-F238E27FC236}">
                <a16:creationId xmlns:a16="http://schemas.microsoft.com/office/drawing/2014/main" id="{1908FEF4-F2F3-EE46-911C-E24FEF7C8464}"/>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F208CF7-F60D-C048-B5DA-40EB520AB4B8}" type="slidenum">
              <a:rPr lang="en-US" altLang="en-US"/>
              <a:pPr>
                <a:defRPr/>
              </a:pPr>
              <a:t>‹#›</a:t>
            </a:fld>
            <a:endParaRPr lang="en-US" altLang="en-US" dirty="0"/>
          </a:p>
        </p:txBody>
      </p:sp>
      <p:sp>
        <p:nvSpPr>
          <p:cNvPr id="11" name="Footer Placeholder 4">
            <a:extLst>
              <a:ext uri="{FF2B5EF4-FFF2-40B4-BE49-F238E27FC236}">
                <a16:creationId xmlns:a16="http://schemas.microsoft.com/office/drawing/2014/main" id="{4B9DB801-1E9E-A64C-9D59-736D53045FDA}"/>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2" name="Picture 3">
            <a:extLst>
              <a:ext uri="{FF2B5EF4-FFF2-40B4-BE49-F238E27FC236}">
                <a16:creationId xmlns:a16="http://schemas.microsoft.com/office/drawing/2014/main" id="{BE941BB4-2336-3D43-B540-D2F6C9C3F62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0586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Rectangle: Rounded Corners 2">
            <a:extLst>
              <a:ext uri="{FF2B5EF4-FFF2-40B4-BE49-F238E27FC236}">
                <a16:creationId xmlns:a16="http://schemas.microsoft.com/office/drawing/2014/main" id="{48D80B68-3770-BC4E-85F8-2E20781A8954}"/>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3" name="Content Placeholder 2"/>
          <p:cNvSpPr>
            <a:spLocks noGrp="1"/>
          </p:cNvSpPr>
          <p:nvPr>
            <p:ph sz="half" idx="1"/>
          </p:nvPr>
        </p:nvSpPr>
        <p:spPr>
          <a:xfrm>
            <a:off x="467140" y="1518607"/>
            <a:ext cx="5181600" cy="4786472"/>
          </a:xfrm>
          <a:prstGeom prst="rect">
            <a:avLst/>
          </a:prstGeom>
        </p:spPr>
        <p:txBody>
          <a:bodyPr/>
          <a:lstStyle>
            <a:lvl1pPr>
              <a:defRPr>
                <a:solidFill>
                  <a:srgbClr val="FF6699"/>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4" name="Content Placeholder 3"/>
          <p:cNvSpPr>
            <a:spLocks noGrp="1"/>
          </p:cNvSpPr>
          <p:nvPr>
            <p:ph sz="half" idx="2"/>
          </p:nvPr>
        </p:nvSpPr>
        <p:spPr>
          <a:xfrm>
            <a:off x="6172200" y="1518607"/>
            <a:ext cx="5181600" cy="4786472"/>
          </a:xfrm>
          <a:prstGeom prst="rect">
            <a:avLst/>
          </a:prstGeom>
        </p:spPr>
        <p:txBody>
          <a:bodyPr/>
          <a:lstStyle>
            <a:lvl1pPr>
              <a:defRPr>
                <a:solidFill>
                  <a:schemeClr val="accent3"/>
                </a:solidFill>
                <a:latin typeface="Century Gothic" panose="020B0502020202020204" pitchFamily="34" charset="0"/>
                <a:cs typeface="Arial" panose="020B0604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8" name="Title 1"/>
          <p:cNvSpPr>
            <a:spLocks noGrp="1"/>
          </p:cNvSpPr>
          <p:nvPr>
            <p:ph type="title"/>
          </p:nvPr>
        </p:nvSpPr>
        <p:spPr>
          <a:xfrm>
            <a:off x="467140" y="365126"/>
            <a:ext cx="9074426" cy="819990"/>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7" name="Slide Number Placeholder 5">
            <a:extLst>
              <a:ext uri="{FF2B5EF4-FFF2-40B4-BE49-F238E27FC236}">
                <a16:creationId xmlns:a16="http://schemas.microsoft.com/office/drawing/2014/main" id="{8B2AFB07-837F-3348-BAA9-5023A6135E25}"/>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A352AF33-7BB9-3649-9F2A-C38C4CF62AEF}" type="slidenum">
              <a:rPr lang="en-US" altLang="en-US"/>
              <a:pPr>
                <a:defRPr/>
              </a:pPr>
              <a:t>‹#›</a:t>
            </a:fld>
            <a:endParaRPr lang="en-US" altLang="en-US" dirty="0"/>
          </a:p>
        </p:txBody>
      </p:sp>
      <p:sp>
        <p:nvSpPr>
          <p:cNvPr id="9" name="Footer Placeholder 4">
            <a:extLst>
              <a:ext uri="{FF2B5EF4-FFF2-40B4-BE49-F238E27FC236}">
                <a16:creationId xmlns:a16="http://schemas.microsoft.com/office/drawing/2014/main" id="{D1311029-58A8-1848-A185-5C92AECBDC2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0" name="Picture 3">
            <a:extLst>
              <a:ext uri="{FF2B5EF4-FFF2-40B4-BE49-F238E27FC236}">
                <a16:creationId xmlns:a16="http://schemas.microsoft.com/office/drawing/2014/main" id="{13DE7E6E-58D7-DB4D-8E06-556A1661D5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33616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Rounded Corners 2">
            <a:extLst>
              <a:ext uri="{FF2B5EF4-FFF2-40B4-BE49-F238E27FC236}">
                <a16:creationId xmlns:a16="http://schemas.microsoft.com/office/drawing/2014/main" id="{D12A44DE-91D5-8F49-8389-16D2F9458458}"/>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12"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5" name="Slide Number Placeholder 5">
            <a:extLst>
              <a:ext uri="{FF2B5EF4-FFF2-40B4-BE49-F238E27FC236}">
                <a16:creationId xmlns:a16="http://schemas.microsoft.com/office/drawing/2014/main" id="{5A54ABCE-C2C5-4A42-9664-FBFBCC115A5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87FB93B9-C216-D24A-9FE8-7968FCF1ECC7}" type="slidenum">
              <a:rPr lang="en-US" altLang="en-US"/>
              <a:pPr>
                <a:defRPr/>
              </a:pPr>
              <a:t>‹#›</a:t>
            </a:fld>
            <a:endParaRPr lang="en-US" altLang="en-US" dirty="0"/>
          </a:p>
        </p:txBody>
      </p:sp>
      <p:sp>
        <p:nvSpPr>
          <p:cNvPr id="6" name="Footer Placeholder 4">
            <a:extLst>
              <a:ext uri="{FF2B5EF4-FFF2-40B4-BE49-F238E27FC236}">
                <a16:creationId xmlns:a16="http://schemas.microsoft.com/office/drawing/2014/main" id="{13FAF03E-BA13-094F-8719-137CE8984BD3}"/>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8" name="Picture 3">
            <a:extLst>
              <a:ext uri="{FF2B5EF4-FFF2-40B4-BE49-F238E27FC236}">
                <a16:creationId xmlns:a16="http://schemas.microsoft.com/office/drawing/2014/main" id="{875A09AC-056E-304C-AD8E-C7B2823836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54831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2" name="Rectangle: Rounded Corners 2">
            <a:extLst>
              <a:ext uri="{FF2B5EF4-FFF2-40B4-BE49-F238E27FC236}">
                <a16:creationId xmlns:a16="http://schemas.microsoft.com/office/drawing/2014/main" id="{D658D8EE-F81A-5D41-B8F3-732E83BD00AC}"/>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9" name="Title 1"/>
          <p:cNvSpPr>
            <a:spLocks noGrp="1"/>
          </p:cNvSpPr>
          <p:nvPr>
            <p:ph type="title"/>
          </p:nvPr>
        </p:nvSpPr>
        <p:spPr>
          <a:xfrm>
            <a:off x="446571" y="1391478"/>
            <a:ext cx="3932237" cy="1162879"/>
          </a:xfrm>
          <a:prstGeom prst="rect">
            <a:avLst/>
          </a:prstGeom>
        </p:spPr>
        <p:txBody>
          <a:bodyPr anchor="b"/>
          <a:lstStyle>
            <a:lvl1pPr>
              <a:defRPr sz="3200">
                <a:solidFill>
                  <a:schemeClr val="accent2"/>
                </a:solidFill>
                <a:latin typeface="Century Gothic" panose="020B0502020202020204" pitchFamily="34" charset="0"/>
                <a:cs typeface="Arial" panose="020B0604020202020204" pitchFamily="34" charset="0"/>
              </a:defRPr>
            </a:lvl1pPr>
          </a:lstStyle>
          <a:p>
            <a:r>
              <a:rPr lang="en-US"/>
              <a:t>Click to edit Master title style</a:t>
            </a:r>
            <a:endParaRPr lang="en-HK" dirty="0"/>
          </a:p>
        </p:txBody>
      </p:sp>
      <p:sp>
        <p:nvSpPr>
          <p:cNvPr id="10"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p:cNvSpPr>
            <a:spLocks noGrp="1"/>
          </p:cNvSpPr>
          <p:nvPr>
            <p:ph type="pic" idx="1"/>
          </p:nvPr>
        </p:nvSpPr>
        <p:spPr>
          <a:xfrm>
            <a:off x="4582494" y="560043"/>
            <a:ext cx="7321271" cy="5641974"/>
          </a:xfrm>
          <a:prstGeom prst="rect">
            <a:avLst/>
          </a:prstGeom>
        </p:spPr>
        <p:txBody>
          <a:bodyPr/>
          <a:lstStyle>
            <a:lvl1pPr marL="0" indent="0">
              <a:buNone/>
              <a:defRPr sz="3200">
                <a:latin typeface="Century Gothic" panose="020B0502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HK" noProof="0" dirty="0"/>
          </a:p>
        </p:txBody>
      </p:sp>
      <p:sp>
        <p:nvSpPr>
          <p:cNvPr id="7" name="Slide Number Placeholder 5">
            <a:extLst>
              <a:ext uri="{FF2B5EF4-FFF2-40B4-BE49-F238E27FC236}">
                <a16:creationId xmlns:a16="http://schemas.microsoft.com/office/drawing/2014/main" id="{6199C4AF-BEFC-B647-B0C0-37274E635A21}"/>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AEE7297-6CF2-1E45-BEDA-2E5A00BED1B7}"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CF75D30F-0AAF-754B-83ED-E00A35EE5331}"/>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1" name="Picture 3">
            <a:extLst>
              <a:ext uri="{FF2B5EF4-FFF2-40B4-BE49-F238E27FC236}">
                <a16:creationId xmlns:a16="http://schemas.microsoft.com/office/drawing/2014/main" id="{6A3B3B46-650E-4D4B-963E-440EBBB435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87039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32982578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9" name="图片 8">
            <a:extLst>
              <a:ext uri="{FF2B5EF4-FFF2-40B4-BE49-F238E27FC236}">
                <a16:creationId xmlns:a16="http://schemas.microsoft.com/office/drawing/2014/main" id="{D20287A1-14E0-81DE-1934-4993EE9281F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5969949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22862086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B86EA9"/>
                </a:solidFill>
                <a:latin typeface="PingFang TC" panose="020B0400000000000000" pitchFamily="34" charset="-120"/>
                <a:ea typeface="PingFang TC"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lvl1pPr>
          </a:lstStyle>
          <a:p>
            <a:pPr lvl="0"/>
            <a:r>
              <a:rPr kumimoji="1" lang="zh-CN" altLang="en-US"/>
              <a:t>单击此处编辑目錄</a:t>
            </a:r>
          </a:p>
        </p:txBody>
      </p:sp>
      <p:pic>
        <p:nvPicPr>
          <p:cNvPr id="6" name="图片 5">
            <a:extLst>
              <a:ext uri="{FF2B5EF4-FFF2-40B4-BE49-F238E27FC236}">
                <a16:creationId xmlns:a16="http://schemas.microsoft.com/office/drawing/2014/main" id="{5C6379F3-5DA4-00DF-F867-6609B662551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28605405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rgbClr val="B86EA9"/>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9EDFAE42-AB06-13F2-0AB0-90A8DE1FAC0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157968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pic>
        <p:nvPicPr>
          <p:cNvPr id="2" name="图片 1">
            <a:extLst>
              <a:ext uri="{FF2B5EF4-FFF2-40B4-BE49-F238E27FC236}">
                <a16:creationId xmlns:a16="http://schemas.microsoft.com/office/drawing/2014/main" id="{2405D9BB-287E-A895-5483-26C1EE628C2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1DDDE5D5-EBF7-D3CA-C178-7DE99F72C664}"/>
              </a:ext>
            </a:extLst>
          </p:cNvPr>
          <p:cNvSpPr>
            <a:spLocks noGrp="1"/>
          </p:cNvSpPr>
          <p:nvPr>
            <p:ph idx="1" hasCustomPrompt="1"/>
          </p:nvPr>
        </p:nvSpPr>
        <p:spPr>
          <a:xfrm>
            <a:off x="1047231" y="789781"/>
            <a:ext cx="10306569" cy="5183565"/>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13763059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B86EA9"/>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rgbClr val="B86EA9"/>
                </a:solidFill>
              </a:defRPr>
            </a:lvl1pPr>
          </a:lstStyle>
          <a:p>
            <a:r>
              <a:rPr kumimoji="1" lang="zh-CN" altLang="en-US"/>
              <a:t>點擊修改主標題</a:t>
            </a:r>
          </a:p>
        </p:txBody>
      </p:sp>
      <p:sp>
        <p:nvSpPr>
          <p:cNvPr id="8" name="内容占位符 2">
            <a:extLst>
              <a:ext uri="{FF2B5EF4-FFF2-40B4-BE49-F238E27FC236}">
                <a16:creationId xmlns:a16="http://schemas.microsoft.com/office/drawing/2014/main" id="{9CA45E81-AAAE-4635-BA3B-4F3FD6903D11}"/>
              </a:ext>
            </a:extLst>
          </p:cNvPr>
          <p:cNvSpPr>
            <a:spLocks noGrp="1"/>
          </p:cNvSpPr>
          <p:nvPr>
            <p:ph idx="1" hasCustomPrompt="1"/>
          </p:nvPr>
        </p:nvSpPr>
        <p:spPr>
          <a:xfrm>
            <a:off x="838200" y="2067475"/>
            <a:ext cx="10537080"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13553340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
        <p:nvSpPr>
          <p:cNvPr id="8" name="内容占位符 2">
            <a:extLst>
              <a:ext uri="{FF2B5EF4-FFF2-40B4-BE49-F238E27FC236}">
                <a16:creationId xmlns:a16="http://schemas.microsoft.com/office/drawing/2014/main" id="{8B59BD9F-9BFF-110D-9EDC-D340CB49E471}"/>
              </a:ext>
            </a:extLst>
          </p:cNvPr>
          <p:cNvSpPr>
            <a:spLocks noGrp="1"/>
          </p:cNvSpPr>
          <p:nvPr>
            <p:ph idx="1" hasCustomPrompt="1"/>
          </p:nvPr>
        </p:nvSpPr>
        <p:spPr>
          <a:xfrm>
            <a:off x="838200" y="2067475"/>
            <a:ext cx="10537080" cy="4092306"/>
          </a:xfrm>
        </p:spPr>
        <p:txBody>
          <a:bodyPr/>
          <a:lstStyle>
            <a:lvl1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1"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4pPr>
            <a:lvl5pPr>
              <a:defRPr b="1">
                <a:ln>
                  <a:noFill/>
                </a:ln>
                <a:solidFill>
                  <a:schemeClr val="tx1">
                    <a:lumMod val="65000"/>
                    <a:lumOff val="35000"/>
                  </a:schemeClr>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4054458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Rectangle: Rounded Corners 2">
            <a:extLst>
              <a:ext uri="{FF2B5EF4-FFF2-40B4-BE49-F238E27FC236}">
                <a16:creationId xmlns:a16="http://schemas.microsoft.com/office/drawing/2014/main" id="{8813DC5B-910C-444D-890E-A525DE5E6F81}"/>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latin typeface="Century Gothic" panose="020B0502020202020204" pitchFamily="34" charset="0"/>
            </a:endParaRPr>
          </a:p>
        </p:txBody>
      </p:sp>
      <p:sp>
        <p:nvSpPr>
          <p:cNvPr id="3" name="Text Placeholder 2"/>
          <p:cNvSpPr>
            <a:spLocks noGrp="1"/>
          </p:cNvSpPr>
          <p:nvPr>
            <p:ph type="body" idx="1"/>
          </p:nvPr>
        </p:nvSpPr>
        <p:spPr>
          <a:xfrm>
            <a:off x="467140" y="1486786"/>
            <a:ext cx="5157787" cy="823912"/>
          </a:xfrm>
          <a:prstGeom prst="rect">
            <a:avLst/>
          </a:prstGeom>
        </p:spPr>
        <p:txBody>
          <a:bodyPr anchor="b"/>
          <a:lstStyle>
            <a:lvl1pPr marL="0" indent="0">
              <a:buNone/>
              <a:defRPr sz="2400" b="1">
                <a:solidFill>
                  <a:srgbClr val="FF6699"/>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67140" y="2310698"/>
            <a:ext cx="5157787"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5" name="Text Placeholder 4"/>
          <p:cNvSpPr>
            <a:spLocks noGrp="1"/>
          </p:cNvSpPr>
          <p:nvPr>
            <p:ph type="body" sz="quarter" idx="3"/>
          </p:nvPr>
        </p:nvSpPr>
        <p:spPr>
          <a:xfrm>
            <a:off x="5799552" y="1486786"/>
            <a:ext cx="5183188" cy="823912"/>
          </a:xfrm>
          <a:prstGeom prst="rect">
            <a:avLst/>
          </a:prstGeom>
        </p:spPr>
        <p:txBody>
          <a:bodyPr anchor="b"/>
          <a:lstStyle>
            <a:lvl1pPr marL="0" indent="0">
              <a:buNone/>
              <a:defRPr sz="2400" b="1">
                <a:solidFill>
                  <a:srgbClr val="7030A0"/>
                </a:solidFill>
                <a:latin typeface="Century Gothic" panose="020B0502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799552" y="2310698"/>
            <a:ext cx="5183188" cy="368458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HK" dirty="0"/>
          </a:p>
        </p:txBody>
      </p:sp>
      <p:sp>
        <p:nvSpPr>
          <p:cNvPr id="10"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
        <p:nvSpPr>
          <p:cNvPr id="9" name="Slide Number Placeholder 5">
            <a:extLst>
              <a:ext uri="{FF2B5EF4-FFF2-40B4-BE49-F238E27FC236}">
                <a16:creationId xmlns:a16="http://schemas.microsoft.com/office/drawing/2014/main" id="{3C38D22C-D528-2F4D-B7FA-607813C7A61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EE19BA11-349F-C743-A66F-1E975D051943}" type="slidenum">
              <a:rPr lang="en-US" altLang="en-US"/>
              <a:pPr>
                <a:defRPr/>
              </a:pPr>
              <a:t>‹#›</a:t>
            </a:fld>
            <a:endParaRPr lang="en-US" altLang="en-US" dirty="0"/>
          </a:p>
        </p:txBody>
      </p:sp>
      <p:sp>
        <p:nvSpPr>
          <p:cNvPr id="11" name="Footer Placeholder 4">
            <a:extLst>
              <a:ext uri="{FF2B5EF4-FFF2-40B4-BE49-F238E27FC236}">
                <a16:creationId xmlns:a16="http://schemas.microsoft.com/office/drawing/2014/main" id="{4A0391E2-79D6-4E4B-A86F-9ECF6751D1A9}"/>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2" name="Picture 3">
            <a:extLst>
              <a:ext uri="{FF2B5EF4-FFF2-40B4-BE49-F238E27FC236}">
                <a16:creationId xmlns:a16="http://schemas.microsoft.com/office/drawing/2014/main" id="{D3861A87-37E8-F840-8AD8-9E5EBC7EB2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10578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pPr algn="l"/>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bg1"/>
                </a:solidFill>
              </a:defRPr>
            </a:lvl1pPr>
          </a:lstStyle>
          <a:p>
            <a:r>
              <a:rPr kumimoji="1" lang="zh-CN" altLang="en-US"/>
              <a:t>點擊修改主標題</a:t>
            </a:r>
          </a:p>
        </p:txBody>
      </p:sp>
      <p:sp>
        <p:nvSpPr>
          <p:cNvPr id="7" name="内容占位符 2">
            <a:extLst>
              <a:ext uri="{FF2B5EF4-FFF2-40B4-BE49-F238E27FC236}">
                <a16:creationId xmlns:a16="http://schemas.microsoft.com/office/drawing/2014/main" id="{45CC31AF-854A-49A6-BB46-AA8E4ADCE3EC}"/>
              </a:ext>
            </a:extLst>
          </p:cNvPr>
          <p:cNvSpPr>
            <a:spLocks noGrp="1"/>
          </p:cNvSpPr>
          <p:nvPr>
            <p:ph idx="1" hasCustomPrompt="1"/>
          </p:nvPr>
        </p:nvSpPr>
        <p:spPr>
          <a:xfrm>
            <a:off x="838200" y="2354317"/>
            <a:ext cx="10537080" cy="3805464"/>
          </a:xfrm>
        </p:spPr>
        <p:txBody>
          <a:bodyPr/>
          <a:lstStyle>
            <a:lvl1pPr>
              <a:defRPr b="1" i="0">
                <a:ln>
                  <a:noFill/>
                </a:ln>
                <a:solidFill>
                  <a:srgbClr val="CA8DBD"/>
                </a:solidFill>
                <a:latin typeface="PingFang TC" panose="020B0400000000000000" pitchFamily="34" charset="-120"/>
                <a:ea typeface="PingFang TC" panose="020B0400000000000000" pitchFamily="34" charset="-120"/>
              </a:defRPr>
            </a:lvl1pPr>
            <a:lvl2pPr>
              <a:defRPr b="1" i="0">
                <a:ln>
                  <a:noFill/>
                </a:ln>
                <a:solidFill>
                  <a:srgbClr val="CA8DBD"/>
                </a:solidFill>
                <a:latin typeface="PingFang TC" panose="020B0400000000000000" pitchFamily="34" charset="-120"/>
                <a:ea typeface="PingFang TC" panose="020B0400000000000000" pitchFamily="34" charset="-120"/>
              </a:defRPr>
            </a:lvl2pPr>
            <a:lvl3pPr>
              <a:defRPr b="1" i="0">
                <a:ln>
                  <a:noFill/>
                </a:ln>
                <a:solidFill>
                  <a:srgbClr val="CA8DBD"/>
                </a:solidFill>
                <a:latin typeface="PingFang TC" panose="020B0400000000000000" pitchFamily="34" charset="-120"/>
                <a:ea typeface="PingFang TC" panose="020B0400000000000000" pitchFamily="34" charset="-120"/>
              </a:defRPr>
            </a:lvl3pPr>
            <a:lvl4pPr>
              <a:defRPr b="1">
                <a:ln>
                  <a:noFill/>
                </a:ln>
                <a:solidFill>
                  <a:srgbClr val="CA8DBD"/>
                </a:solidFill>
                <a:latin typeface="PingFang TC" panose="020B0400000000000000" pitchFamily="34" charset="-120"/>
                <a:ea typeface="PingFang TC" panose="020B0400000000000000" pitchFamily="34" charset="-120"/>
              </a:defRPr>
            </a:lvl4pPr>
            <a:lvl5pPr>
              <a:defRPr b="1">
                <a:ln>
                  <a:noFill/>
                </a:ln>
                <a:solidFill>
                  <a:srgbClr val="CA8DBD"/>
                </a:solidFill>
                <a:latin typeface="PingFang TC" panose="020B0400000000000000" pitchFamily="34" charset="-120"/>
                <a:ea typeface="PingFang TC" panose="020B0400000000000000" pitchFamily="34" charset="-120"/>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Tree>
    <p:extLst>
      <p:ext uri="{BB962C8B-B14F-4D97-AF65-F5344CB8AC3E}">
        <p14:creationId xmlns:p14="http://schemas.microsoft.com/office/powerpoint/2010/main" val="28472533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C787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7" name="图片 6">
            <a:extLst>
              <a:ext uri="{FF2B5EF4-FFF2-40B4-BE49-F238E27FC236}">
                <a16:creationId xmlns:a16="http://schemas.microsoft.com/office/drawing/2014/main" id="{3AAA387D-C270-9615-9DFD-4F9C7006327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4"/>
          <a:stretch>
            <a:fillRect/>
          </a:stretch>
        </p:blipFill>
        <p:spPr>
          <a:xfrm>
            <a:off x="1412445" y="1649816"/>
            <a:ext cx="3683000" cy="3200400"/>
          </a:xfrm>
          <a:prstGeom prst="rect">
            <a:avLst/>
          </a:prstGeom>
        </p:spPr>
      </p:pic>
    </p:spTree>
    <p:extLst>
      <p:ext uri="{BB962C8B-B14F-4D97-AF65-F5344CB8AC3E}">
        <p14:creationId xmlns:p14="http://schemas.microsoft.com/office/powerpoint/2010/main" val="200538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bg1"/>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27871114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pic>
        <p:nvPicPr>
          <p:cNvPr id="9" name="图片 8">
            <a:extLst>
              <a:ext uri="{FF2B5EF4-FFF2-40B4-BE49-F238E27FC236}">
                <a16:creationId xmlns:a16="http://schemas.microsoft.com/office/drawing/2014/main" id="{D20287A1-14E0-81DE-1934-4993EE9281F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03351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bg1"/>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375937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rgbClr val="FFC000"/>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7" name="图片 8">
            <a:extLst>
              <a:ext uri="{FF2B5EF4-FFF2-40B4-BE49-F238E27FC236}">
                <a16:creationId xmlns:a16="http://schemas.microsoft.com/office/drawing/2014/main" id="{C6035362-5246-333A-F348-B5DA43669CC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381818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bg1"/>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rgbClr val="FFC000"/>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FFC000"/>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3EBF7320-840C-422B-846B-14272FA2CF5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0043121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rgbClr val="FFD302"/>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82AD0A0E-766E-FCF4-4C01-9A26509A51E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5409361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rgbClr val="FFD302"/>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bg1"/>
                </a:solidFill>
                <a:latin typeface="PingFang TC Medium" panose="020B0400000000000000" pitchFamily="34" charset="-120"/>
                <a:ea typeface="PingFang TC Medium" panose="020B0400000000000000" pitchFamily="34" charset="-120"/>
              </a:defRPr>
            </a:lvl1pPr>
            <a:lvl2pPr>
              <a:defRPr b="0" i="0">
                <a:ln>
                  <a:noFill/>
                </a:ln>
                <a:solidFill>
                  <a:schemeClr val="bg1"/>
                </a:solidFill>
                <a:latin typeface="PingFang TC Medium" panose="020B0400000000000000" pitchFamily="34" charset="-120"/>
                <a:ea typeface="PingFang TC Medium" panose="020B0400000000000000" pitchFamily="34" charset="-120"/>
              </a:defRPr>
            </a:lvl2pPr>
            <a:lvl3pPr>
              <a:defRPr b="0" i="0">
                <a:ln>
                  <a:noFill/>
                </a:ln>
                <a:solidFill>
                  <a:schemeClr val="bg1"/>
                </a:solidFill>
                <a:latin typeface="PingFang TC" panose="020B0400000000000000" pitchFamily="34" charset="-120"/>
                <a:ea typeface="PingFang TC" panose="020B0400000000000000" pitchFamily="34" charset="-120"/>
              </a:defRPr>
            </a:lvl3pPr>
            <a:lvl4pPr>
              <a:defRPr b="1">
                <a:ln>
                  <a:noFill/>
                </a:ln>
                <a:solidFill>
                  <a:schemeClr val="bg1"/>
                </a:solidFill>
              </a:defRPr>
            </a:lvl4pPr>
            <a:lvl5pPr>
              <a:defRPr b="1">
                <a:ln>
                  <a:noFill/>
                </a:ln>
                <a:solidFill>
                  <a:schemeClr val="bg1"/>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rgbClr val="FFC000"/>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CFFF7F69-0842-5837-1A0A-D95E43CF1B6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986987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8F8463CC-D561-8D2F-7006-7BB00B845B5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452599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8A6C5D80-967A-0B45-A1CD-FD236D91D554}"/>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7BFE180A-1DAE-F84C-BA6E-C451B7D0A7B4}" type="slidenum">
              <a:rPr lang="en-US" altLang="en-US"/>
              <a:pPr>
                <a:defRPr/>
              </a:pPr>
              <a:t>‹#›</a:t>
            </a:fld>
            <a:endParaRPr lang="en-US" altLang="en-US" dirty="0"/>
          </a:p>
        </p:txBody>
      </p:sp>
      <p:sp>
        <p:nvSpPr>
          <p:cNvPr id="6" name="Footer Placeholder 4">
            <a:extLst>
              <a:ext uri="{FF2B5EF4-FFF2-40B4-BE49-F238E27FC236}">
                <a16:creationId xmlns:a16="http://schemas.microsoft.com/office/drawing/2014/main" id="{57ED1443-2417-2147-AD32-E972D6AF7925}"/>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7" name="Picture 3">
            <a:extLst>
              <a:ext uri="{FF2B5EF4-FFF2-40B4-BE49-F238E27FC236}">
                <a16:creationId xmlns:a16="http://schemas.microsoft.com/office/drawing/2014/main" id="{AC0695C5-A600-9C45-BC13-DE3939C9A5F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282238" y="344920"/>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Rounded Corners 2">
            <a:extLst>
              <a:ext uri="{FF2B5EF4-FFF2-40B4-BE49-F238E27FC236}">
                <a16:creationId xmlns:a16="http://schemas.microsoft.com/office/drawing/2014/main" id="{7A3C7377-B0C0-3E44-A7EE-EEA2EF94D81F}"/>
              </a:ext>
            </a:extLst>
          </p:cNvPr>
          <p:cNvSpPr/>
          <p:nvPr userDrawn="1"/>
        </p:nvSpPr>
        <p:spPr>
          <a:xfrm>
            <a:off x="288925" y="1292225"/>
            <a:ext cx="11903075" cy="5121275"/>
          </a:xfrm>
          <a:custGeom>
            <a:avLst/>
            <a:gdLst>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210228 h 5121275"/>
              <a:gd name="connsiteX4" fmla="*/ 12165834 w 12165834"/>
              <a:gd name="connsiteY4" fmla="*/ 4911047 h 5121275"/>
              <a:gd name="connsiteX5" fmla="*/ 11955606 w 12165834"/>
              <a:gd name="connsiteY5" fmla="*/ 5121275 h 5121275"/>
              <a:gd name="connsiteX6" fmla="*/ 210228 w 12165834"/>
              <a:gd name="connsiteY6" fmla="*/ 5121275 h 5121275"/>
              <a:gd name="connsiteX7" fmla="*/ 0 w 12165834"/>
              <a:gd name="connsiteY7" fmla="*/ 4911047 h 5121275"/>
              <a:gd name="connsiteX8" fmla="*/ 0 w 12165834"/>
              <a:gd name="connsiteY8" fmla="*/ 210228 h 5121275"/>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899199"/>
              <a:gd name="connsiteY0" fmla="*/ 574009 h 5485056"/>
              <a:gd name="connsiteX1" fmla="*/ 210228 w 12899199"/>
              <a:gd name="connsiteY1" fmla="*/ 363781 h 5485056"/>
              <a:gd name="connsiteX2" fmla="*/ 11955606 w 12899199"/>
              <a:gd name="connsiteY2" fmla="*/ 363781 h 5485056"/>
              <a:gd name="connsiteX3" fmla="*/ 12165834 w 12899199"/>
              <a:gd name="connsiteY3" fmla="*/ 5274828 h 5485056"/>
              <a:gd name="connsiteX4" fmla="*/ 11955606 w 12899199"/>
              <a:gd name="connsiteY4" fmla="*/ 5485056 h 5485056"/>
              <a:gd name="connsiteX5" fmla="*/ 210228 w 12899199"/>
              <a:gd name="connsiteY5" fmla="*/ 5485056 h 5485056"/>
              <a:gd name="connsiteX6" fmla="*/ 0 w 12899199"/>
              <a:gd name="connsiteY6" fmla="*/ 5274828 h 5485056"/>
              <a:gd name="connsiteX7" fmla="*/ 0 w 12899199"/>
              <a:gd name="connsiteY7" fmla="*/ 574009 h 5485056"/>
              <a:gd name="connsiteX0" fmla="*/ 0 w 12165834"/>
              <a:gd name="connsiteY0" fmla="*/ 574009 h 5485056"/>
              <a:gd name="connsiteX1" fmla="*/ 210228 w 12165834"/>
              <a:gd name="connsiteY1" fmla="*/ 363781 h 5485056"/>
              <a:gd name="connsiteX2" fmla="*/ 11955606 w 12165834"/>
              <a:gd name="connsiteY2" fmla="*/ 363781 h 5485056"/>
              <a:gd name="connsiteX3" fmla="*/ 12165834 w 12165834"/>
              <a:gd name="connsiteY3" fmla="*/ 5274828 h 5485056"/>
              <a:gd name="connsiteX4" fmla="*/ 11955606 w 12165834"/>
              <a:gd name="connsiteY4" fmla="*/ 5485056 h 5485056"/>
              <a:gd name="connsiteX5" fmla="*/ 210228 w 12165834"/>
              <a:gd name="connsiteY5" fmla="*/ 5485056 h 5485056"/>
              <a:gd name="connsiteX6" fmla="*/ 0 w 12165834"/>
              <a:gd name="connsiteY6" fmla="*/ 5274828 h 5485056"/>
              <a:gd name="connsiteX7" fmla="*/ 0 w 12165834"/>
              <a:gd name="connsiteY7" fmla="*/ 574009 h 5485056"/>
              <a:gd name="connsiteX0" fmla="*/ 0 w 12165834"/>
              <a:gd name="connsiteY0" fmla="*/ 210228 h 5121275"/>
              <a:gd name="connsiteX1" fmla="*/ 210228 w 12165834"/>
              <a:gd name="connsiteY1" fmla="*/ 0 h 5121275"/>
              <a:gd name="connsiteX2" fmla="*/ 11955606 w 12165834"/>
              <a:gd name="connsiteY2" fmla="*/ 0 h 5121275"/>
              <a:gd name="connsiteX3" fmla="*/ 12165834 w 12165834"/>
              <a:gd name="connsiteY3" fmla="*/ 4911047 h 5121275"/>
              <a:gd name="connsiteX4" fmla="*/ 11955606 w 12165834"/>
              <a:gd name="connsiteY4" fmla="*/ 5121275 h 5121275"/>
              <a:gd name="connsiteX5" fmla="*/ 210228 w 12165834"/>
              <a:gd name="connsiteY5" fmla="*/ 5121275 h 5121275"/>
              <a:gd name="connsiteX6" fmla="*/ 0 w 12165834"/>
              <a:gd name="connsiteY6" fmla="*/ 4911047 h 5121275"/>
              <a:gd name="connsiteX7" fmla="*/ 0 w 12165834"/>
              <a:gd name="connsiteY7" fmla="*/ 210228 h 5121275"/>
              <a:gd name="connsiteX0" fmla="*/ 0 w 13423778"/>
              <a:gd name="connsiteY0" fmla="*/ 210228 h 5121275"/>
              <a:gd name="connsiteX1" fmla="*/ 210228 w 13423778"/>
              <a:gd name="connsiteY1" fmla="*/ 0 h 5121275"/>
              <a:gd name="connsiteX2" fmla="*/ 11955606 w 13423778"/>
              <a:gd name="connsiteY2" fmla="*/ 0 h 5121275"/>
              <a:gd name="connsiteX3" fmla="*/ 11955606 w 13423778"/>
              <a:gd name="connsiteY3" fmla="*/ 5121275 h 5121275"/>
              <a:gd name="connsiteX4" fmla="*/ 210228 w 13423778"/>
              <a:gd name="connsiteY4" fmla="*/ 5121275 h 5121275"/>
              <a:gd name="connsiteX5" fmla="*/ 0 w 13423778"/>
              <a:gd name="connsiteY5" fmla="*/ 4911047 h 5121275"/>
              <a:gd name="connsiteX6" fmla="*/ 0 w 13423778"/>
              <a:gd name="connsiteY6" fmla="*/ 210228 h 5121275"/>
              <a:gd name="connsiteX0" fmla="*/ 0 w 12825634"/>
              <a:gd name="connsiteY0" fmla="*/ 210228 h 5121275"/>
              <a:gd name="connsiteX1" fmla="*/ 210228 w 12825634"/>
              <a:gd name="connsiteY1" fmla="*/ 0 h 5121275"/>
              <a:gd name="connsiteX2" fmla="*/ 11955606 w 12825634"/>
              <a:gd name="connsiteY2" fmla="*/ 0 h 5121275"/>
              <a:gd name="connsiteX3" fmla="*/ 11955606 w 12825634"/>
              <a:gd name="connsiteY3" fmla="*/ 5121275 h 5121275"/>
              <a:gd name="connsiteX4" fmla="*/ 210228 w 12825634"/>
              <a:gd name="connsiteY4" fmla="*/ 5121275 h 5121275"/>
              <a:gd name="connsiteX5" fmla="*/ 0 w 12825634"/>
              <a:gd name="connsiteY5" fmla="*/ 4911047 h 5121275"/>
              <a:gd name="connsiteX6" fmla="*/ 0 w 12825634"/>
              <a:gd name="connsiteY6" fmla="*/ 210228 h 5121275"/>
              <a:gd name="connsiteX0" fmla="*/ 0 w 11955606"/>
              <a:gd name="connsiteY0" fmla="*/ 210228 h 5121275"/>
              <a:gd name="connsiteX1" fmla="*/ 210228 w 11955606"/>
              <a:gd name="connsiteY1" fmla="*/ 0 h 5121275"/>
              <a:gd name="connsiteX2" fmla="*/ 11955606 w 11955606"/>
              <a:gd name="connsiteY2" fmla="*/ 0 h 5121275"/>
              <a:gd name="connsiteX3" fmla="*/ 11955606 w 11955606"/>
              <a:gd name="connsiteY3" fmla="*/ 5121275 h 5121275"/>
              <a:gd name="connsiteX4" fmla="*/ 210228 w 11955606"/>
              <a:gd name="connsiteY4" fmla="*/ 5121275 h 5121275"/>
              <a:gd name="connsiteX5" fmla="*/ 0 w 11955606"/>
              <a:gd name="connsiteY5" fmla="*/ 4911047 h 5121275"/>
              <a:gd name="connsiteX6" fmla="*/ 0 w 11955606"/>
              <a:gd name="connsiteY6" fmla="*/ 210228 h 512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55606" h="5121275">
                <a:moveTo>
                  <a:pt x="0" y="210228"/>
                </a:moveTo>
                <a:cubicBezTo>
                  <a:pt x="0" y="94122"/>
                  <a:pt x="94122" y="0"/>
                  <a:pt x="210228" y="0"/>
                </a:cubicBezTo>
                <a:lnTo>
                  <a:pt x="11955606" y="0"/>
                </a:lnTo>
                <a:lnTo>
                  <a:pt x="11955606" y="5121275"/>
                </a:lnTo>
                <a:lnTo>
                  <a:pt x="210228" y="5121275"/>
                </a:lnTo>
                <a:cubicBezTo>
                  <a:pt x="94122" y="5121275"/>
                  <a:pt x="0" y="5027153"/>
                  <a:pt x="0" y="4911047"/>
                </a:cubicBezTo>
                <a:lnTo>
                  <a:pt x="0" y="2102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12" name="Title 1"/>
          <p:cNvSpPr>
            <a:spLocks noGrp="1"/>
          </p:cNvSpPr>
          <p:nvPr>
            <p:ph type="title"/>
          </p:nvPr>
        </p:nvSpPr>
        <p:spPr>
          <a:xfrm>
            <a:off x="467140" y="365125"/>
            <a:ext cx="9074426" cy="1006475"/>
          </a:xfrm>
          <a:prstGeom prst="rect">
            <a:avLst/>
          </a:prstGeom>
        </p:spPr>
        <p:txBody>
          <a:bodyPr/>
          <a:lstStyle>
            <a:lvl1pPr>
              <a:defRPr b="1">
                <a:solidFill>
                  <a:schemeClr val="bg1"/>
                </a:solidFill>
                <a:latin typeface="Century Gothic" panose="020B0502020202020204" pitchFamily="34" charset="0"/>
              </a:defRPr>
            </a:lvl1pPr>
          </a:lstStyle>
          <a:p>
            <a:r>
              <a:rPr lang="en-US"/>
              <a:t>Click to edit Master title style</a:t>
            </a:r>
            <a:endParaRPr lang="en-HK" dirty="0"/>
          </a:p>
        </p:txBody>
      </p:sp>
    </p:spTree>
    <p:extLst>
      <p:ext uri="{BB962C8B-B14F-4D97-AF65-F5344CB8AC3E}">
        <p14:creationId xmlns:p14="http://schemas.microsoft.com/office/powerpoint/2010/main" val="14693213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FFD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rgbClr val="FFC000"/>
                </a:solidFill>
                <a:latin typeface="PingFang TC Medium" panose="020B0400000000000000" pitchFamily="34" charset="-120"/>
                <a:ea typeface="PingFang TC Medium" panose="020B0400000000000000" pitchFamily="34" charset="-120"/>
              </a:defRPr>
            </a:lvl1pPr>
            <a:lvl2pPr>
              <a:defRPr b="0" i="0">
                <a:ln>
                  <a:noFill/>
                </a:ln>
                <a:solidFill>
                  <a:srgbClr val="FFC000"/>
                </a:solidFill>
                <a:latin typeface="PingFang TC Medium" panose="020B0400000000000000" pitchFamily="34" charset="-120"/>
                <a:ea typeface="PingFang TC Medium" panose="020B0400000000000000" pitchFamily="34" charset="-120"/>
              </a:defRPr>
            </a:lvl2pPr>
            <a:lvl3pPr>
              <a:defRPr b="0" i="0">
                <a:ln>
                  <a:noFill/>
                </a:ln>
                <a:solidFill>
                  <a:srgbClr val="FFC000"/>
                </a:solidFill>
                <a:latin typeface="PingFang TC" panose="020B0400000000000000" pitchFamily="34" charset="-120"/>
                <a:ea typeface="PingFang TC" panose="020B0400000000000000" pitchFamily="34" charset="-120"/>
              </a:defRPr>
            </a:lvl3pPr>
            <a:lvl4pPr>
              <a:defRPr b="1">
                <a:ln>
                  <a:noFill/>
                </a:ln>
                <a:solidFill>
                  <a:srgbClr val="FFC000"/>
                </a:solidFill>
              </a:defRPr>
            </a:lvl4pPr>
            <a:lvl5pPr>
              <a:defRPr b="1">
                <a:ln>
                  <a:noFill/>
                </a:ln>
                <a:solidFill>
                  <a:srgbClr val="FFC000"/>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bg1"/>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D0F6D392-1763-CBEE-909B-A96C6DAAD36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7772051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8A5525C1-DE1B-BD91-9CD1-B86030BC065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3107939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36286532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pic>
        <p:nvPicPr>
          <p:cNvPr id="2" name="图片 1">
            <a:extLst>
              <a:ext uri="{FF2B5EF4-FFF2-40B4-BE49-F238E27FC236}">
                <a16:creationId xmlns:a16="http://schemas.microsoft.com/office/drawing/2014/main" id="{EA0C8F20-5672-984F-29AA-D0D4C98CA59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spTree>
    <p:extLst>
      <p:ext uri="{BB962C8B-B14F-4D97-AF65-F5344CB8AC3E}">
        <p14:creationId xmlns:p14="http://schemas.microsoft.com/office/powerpoint/2010/main" val="35382173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30850742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pic>
        <p:nvPicPr>
          <p:cNvPr id="6" name="图片 5">
            <a:extLst>
              <a:ext uri="{FF2B5EF4-FFF2-40B4-BE49-F238E27FC236}">
                <a16:creationId xmlns:a16="http://schemas.microsoft.com/office/drawing/2014/main" id="{5C6379F3-5DA4-00DF-F867-6609B662551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45647459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rgbClr val="9EA2D2"/>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6FED8AD6-50E7-FBC1-135F-3D79DD03CF5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0300528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4EE7182E-3E67-35D7-0276-83CAC98ACE1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0169245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90401EFA-19CA-89C0-B0AF-E2B1D7F7715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034454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03FBE167-50F3-DA38-A2B5-03E7F41D3C9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348643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Rounded Corners 2">
            <a:extLst>
              <a:ext uri="{FF2B5EF4-FFF2-40B4-BE49-F238E27FC236}">
                <a16:creationId xmlns:a16="http://schemas.microsoft.com/office/drawing/2014/main" id="{5BC1F45F-56D8-5140-A88F-0DF4DB96CF2D}"/>
              </a:ext>
            </a:extLst>
          </p:cNvPr>
          <p:cNvSpPr/>
          <p:nvPr/>
        </p:nvSpPr>
        <p:spPr>
          <a:xfrm>
            <a:off x="276225" y="307975"/>
            <a:ext cx="11639550" cy="6105525"/>
          </a:xfrm>
          <a:prstGeom prst="roundRect">
            <a:avLst>
              <a:gd name="adj" fmla="val 41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4" name="Slide Number Placeholder 5">
            <a:extLst>
              <a:ext uri="{FF2B5EF4-FFF2-40B4-BE49-F238E27FC236}">
                <a16:creationId xmlns:a16="http://schemas.microsoft.com/office/drawing/2014/main" id="{DC8FACC4-04E1-F84D-9F42-EFDD6C934A28}"/>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F09AB19D-74B0-EF45-A030-56980526A767}" type="slidenum">
              <a:rPr lang="en-US" altLang="en-US"/>
              <a:pPr>
                <a:defRPr/>
              </a:pPr>
              <a:t>‹#›</a:t>
            </a:fld>
            <a:endParaRPr lang="en-US" altLang="en-US" dirty="0"/>
          </a:p>
        </p:txBody>
      </p:sp>
      <p:sp>
        <p:nvSpPr>
          <p:cNvPr id="5" name="Footer Placeholder 4">
            <a:extLst>
              <a:ext uri="{FF2B5EF4-FFF2-40B4-BE49-F238E27FC236}">
                <a16:creationId xmlns:a16="http://schemas.microsoft.com/office/drawing/2014/main" id="{BE11B3EE-1AF9-1F47-8C08-B489604130C0}"/>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6" name="Picture 3">
            <a:extLst>
              <a:ext uri="{FF2B5EF4-FFF2-40B4-BE49-F238E27FC236}">
                <a16:creationId xmlns:a16="http://schemas.microsoft.com/office/drawing/2014/main" id="{20E22C5F-8563-FA49-B586-0AF2012D945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0014706" y="444500"/>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0608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D9E0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DEC11EE2-AFE3-D861-F640-5A24FB03B6B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3344005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EA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FFC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F920CF1E-B991-8609-FDE9-B2B81FF25D3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5860426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18735841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1pPr>
            <a:lvl2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D4F24B5D-32DE-7EA5-B87B-4F66136F70C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7491082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27715105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65000"/>
                    <a:lumOff val="3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65000"/>
                    <a:lumOff val="3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A6C0AAC8-5952-9631-7F18-9278B74B589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1124988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65000"/>
                    <a:lumOff val="3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65000"/>
                    <a:lumOff val="3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2AA59440-AF77-BBDD-1734-59901CC7266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8401650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BA649CA3-4FBD-98D5-D837-AAD37935702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83470796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AEDC46E3-65AE-8ADA-9A95-4E7ACA429DF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12124694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7C7EEAAA-A88C-3CFE-A857-14C227FE11A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035778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Rectangle: Rounded Corners 2">
            <a:extLst>
              <a:ext uri="{FF2B5EF4-FFF2-40B4-BE49-F238E27FC236}">
                <a16:creationId xmlns:a16="http://schemas.microsoft.com/office/drawing/2014/main" id="{8811AEB9-71A7-604C-ACE3-62ED35BE888F}"/>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2" name="Title 1"/>
          <p:cNvSpPr>
            <a:spLocks noGrp="1"/>
          </p:cNvSpPr>
          <p:nvPr>
            <p:ph type="title"/>
          </p:nvPr>
        </p:nvSpPr>
        <p:spPr>
          <a:xfrm>
            <a:off x="446571" y="1391478"/>
            <a:ext cx="3932237" cy="1162879"/>
          </a:xfrm>
          <a:prstGeom prst="rect">
            <a:avLst/>
          </a:prstGeom>
        </p:spPr>
        <p:txBody>
          <a:bodyPr anchor="b"/>
          <a:lstStyle>
            <a:lvl1pPr>
              <a:defRPr sz="3200">
                <a:solidFill>
                  <a:srgbClr val="FF6699"/>
                </a:solidFill>
                <a:latin typeface="Century Gothic" panose="020B0502020202020204" pitchFamily="34" charset="0"/>
                <a:cs typeface="Arial" panose="020B0604020202020204" pitchFamily="34" charset="0"/>
              </a:defRPr>
            </a:lvl1pPr>
          </a:lstStyle>
          <a:p>
            <a:r>
              <a:rPr lang="en-US" dirty="0"/>
              <a:t>Click to edit Master title style</a:t>
            </a:r>
            <a:endParaRPr lang="en-HK" dirty="0"/>
          </a:p>
        </p:txBody>
      </p:sp>
      <p:sp>
        <p:nvSpPr>
          <p:cNvPr id="3" name="Content Placeholder 2"/>
          <p:cNvSpPr>
            <a:spLocks noGrp="1"/>
          </p:cNvSpPr>
          <p:nvPr>
            <p:ph idx="1"/>
          </p:nvPr>
        </p:nvSpPr>
        <p:spPr>
          <a:xfrm>
            <a:off x="4537144" y="457199"/>
            <a:ext cx="7472640" cy="5744817"/>
          </a:xfrm>
          <a:prstGeom prst="rect">
            <a:avLst/>
          </a:prstGeom>
        </p:spPr>
        <p:txBody>
          <a:bodyPr/>
          <a:lstStyle>
            <a:lvl1pPr>
              <a:defRPr sz="3200">
                <a:latin typeface="Century Gothic" panose="020B0502020202020204" pitchFamily="34" charset="0"/>
              </a:defRPr>
            </a:lvl1pPr>
            <a:lvl2pPr>
              <a:defRPr sz="2800">
                <a:latin typeface="Century Gothic" panose="020B0502020202020204" pitchFamily="34" charset="0"/>
              </a:defRPr>
            </a:lvl2pPr>
            <a:lvl3pPr>
              <a:defRPr sz="2400">
                <a:latin typeface="Century Gothic" panose="020B0502020202020204" pitchFamily="34" charset="0"/>
              </a:defRPr>
            </a:lvl3pPr>
            <a:lvl4pPr>
              <a:defRPr sz="2000">
                <a:latin typeface="Century Gothic" panose="020B0502020202020204" pitchFamily="34" charset="0"/>
              </a:defRPr>
            </a:lvl4pPr>
            <a:lvl5pPr>
              <a:defRPr sz="2000">
                <a:latin typeface="Century Gothic" panose="020B0502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5">
            <a:extLst>
              <a:ext uri="{FF2B5EF4-FFF2-40B4-BE49-F238E27FC236}">
                <a16:creationId xmlns:a16="http://schemas.microsoft.com/office/drawing/2014/main" id="{72D7417B-588A-1C49-81D0-2FC62A6D1F6D}"/>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62BA1987-45AC-8D4E-8BEA-F2B5B722E078}"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A60AF4BB-129F-344E-BF4A-6C13DE4CEB28}"/>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9" name="Picture 3">
            <a:extLst>
              <a:ext uri="{FF2B5EF4-FFF2-40B4-BE49-F238E27FC236}">
                <a16:creationId xmlns:a16="http://schemas.microsoft.com/office/drawing/2014/main" id="{358A8384-AA17-8E4E-81F7-47BC8C99D36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40883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EA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65000"/>
                    <a:lumOff val="3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65000"/>
                    <a:lumOff val="35000"/>
                  </a:schemeClr>
                </a:solidFill>
                <a:latin typeface="PingFang TC" panose="020B0400000000000000" pitchFamily="34" charset="-120"/>
                <a:ea typeface="PingFang TC" panose="020B0400000000000000" pitchFamily="34" charset="-120"/>
              </a:defRPr>
            </a:lvl3pPr>
            <a:lvl4pPr>
              <a:defRPr b="1">
                <a:ln>
                  <a:noFill/>
                </a:ln>
                <a:solidFill>
                  <a:schemeClr val="tx1">
                    <a:lumMod val="65000"/>
                    <a:lumOff val="35000"/>
                  </a:schemeClr>
                </a:solidFill>
              </a:defRPr>
            </a:lvl4pPr>
            <a:lvl5pPr>
              <a:defRPr b="1">
                <a:ln>
                  <a:noFill/>
                </a:ln>
                <a:solidFill>
                  <a:schemeClr val="tx1">
                    <a:lumMod val="65000"/>
                    <a:lumOff val="3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65000"/>
                    <a:lumOff val="3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EBB2B5D6-8C17-3B6A-3F8E-2BA1F126AC6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007147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97CC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97CCAC"/>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184A76A4-00C7-8A41-7585-41B8A5E60A0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87231101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Page 1">
    <p:spTree>
      <p:nvGrpSpPr>
        <p:cNvPr id="1" name=""/>
        <p:cNvGrpSpPr/>
        <p:nvPr/>
      </p:nvGrpSpPr>
      <p:grpSpPr>
        <a:xfrm>
          <a:off x="0" y="0"/>
          <a:ext cx="0" cy="0"/>
          <a:chOff x="0" y="0"/>
          <a:chExt cx="0" cy="0"/>
        </a:xfrm>
      </p:grpSpPr>
      <p:pic>
        <p:nvPicPr>
          <p:cNvPr id="20" name="图片 19" descr="图片包含 图标&#10;&#10;描述已自动生成">
            <a:extLst>
              <a:ext uri="{FF2B5EF4-FFF2-40B4-BE49-F238E27FC236}">
                <a16:creationId xmlns:a16="http://schemas.microsoft.com/office/drawing/2014/main" id="{F401D048-8871-C626-17EA-55C3D2A4693D}"/>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22" name="图片 21" descr="图标&#10;&#10;中度可信度描述已自动生成">
            <a:extLst>
              <a:ext uri="{FF2B5EF4-FFF2-40B4-BE49-F238E27FC236}">
                <a16:creationId xmlns:a16="http://schemas.microsoft.com/office/drawing/2014/main" id="{F95DF842-D2C2-0B7C-0C7E-6E77B0BF588D}"/>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182D398B-DAF8-08BE-6E10-C34D0125C2F7}"/>
              </a:ext>
            </a:extLst>
          </p:cNvPr>
          <p:cNvSpPr>
            <a:spLocks noGrp="1"/>
          </p:cNvSpPr>
          <p:nvPr>
            <p:ph type="ctrTitle" hasCustomPrompt="1"/>
          </p:nvPr>
        </p:nvSpPr>
        <p:spPr>
          <a:xfrm>
            <a:off x="1524000" y="1122363"/>
            <a:ext cx="9144000" cy="2387600"/>
          </a:xfrm>
        </p:spPr>
        <p:txBody>
          <a:bodyPr anchor="b"/>
          <a:lstStyle>
            <a:lvl1pPr algn="ctr">
              <a:defRPr sz="6000" b="1" i="0">
                <a:solidFill>
                  <a:schemeClr val="tx1">
                    <a:lumMod val="65000"/>
                    <a:lumOff val="35000"/>
                  </a:schemeClr>
                </a:solidFill>
                <a:latin typeface="Avenir Black" panose="02000503020000020003" pitchFamily="2" charset="0"/>
              </a:defRPr>
            </a:lvl1pPr>
          </a:lstStyle>
          <a:p>
            <a:r>
              <a:rPr kumimoji="1" lang="zh-CN" altLang="en-US"/>
              <a:t>點擊修改主標題</a:t>
            </a:r>
          </a:p>
        </p:txBody>
      </p:sp>
      <p:sp>
        <p:nvSpPr>
          <p:cNvPr id="3" name="副标题 2">
            <a:extLst>
              <a:ext uri="{FF2B5EF4-FFF2-40B4-BE49-F238E27FC236}">
                <a16:creationId xmlns:a16="http://schemas.microsoft.com/office/drawing/2014/main" id="{40A50CA3-7709-AEFA-2177-229243335E83}"/>
              </a:ext>
            </a:extLst>
          </p:cNvPr>
          <p:cNvSpPr>
            <a:spLocks noGrp="1"/>
          </p:cNvSpPr>
          <p:nvPr>
            <p:ph type="subTitle" idx="1" hasCustomPrompt="1"/>
          </p:nvPr>
        </p:nvSpPr>
        <p:spPr>
          <a:xfrm>
            <a:off x="1524000" y="3602038"/>
            <a:ext cx="9144000" cy="1655762"/>
          </a:xfrm>
        </p:spPr>
        <p:txBody>
          <a:bodyPr/>
          <a:lstStyle>
            <a:lvl1pPr marL="0" indent="0" algn="ctr">
              <a:buNone/>
              <a:defRPr sz="2400" b="0" i="0">
                <a:solidFill>
                  <a:schemeClr val="tx1">
                    <a:lumMod val="65000"/>
                    <a:lumOff val="35000"/>
                  </a:schemeClr>
                </a:solidFill>
                <a:latin typeface="PingFang TC Medium" panose="020B0400000000000000" pitchFamily="34" charset="-120"/>
                <a:ea typeface="PingFang TC Medium" panose="020B0400000000000000"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點擊修改副標題</a:t>
            </a:r>
          </a:p>
        </p:txBody>
      </p:sp>
      <p:sp>
        <p:nvSpPr>
          <p:cNvPr id="4" name="日期占位符 3">
            <a:extLst>
              <a:ext uri="{FF2B5EF4-FFF2-40B4-BE49-F238E27FC236}">
                <a16:creationId xmlns:a16="http://schemas.microsoft.com/office/drawing/2014/main" id="{3EC02EB5-7893-E5F4-866D-6828FDCEB4CD}"/>
              </a:ext>
            </a:extLst>
          </p:cNvPr>
          <p:cNvSpPr>
            <a:spLocks noGrp="1"/>
          </p:cNvSpPr>
          <p:nvPr>
            <p:ph type="dt" sz="half" idx="10"/>
          </p:nvPr>
        </p:nvSpPr>
        <p:spPr/>
        <p:txBody>
          <a:bodyPr/>
          <a:lstStyle/>
          <a:p>
            <a:fld id="{C7B3EB41-8C13-0949-8288-8430286AFA23}" type="datetime1">
              <a:rPr kumimoji="1" lang="zh-CN" altLang="en-US" smtClean="0"/>
              <a:t>2024/11/3</a:t>
            </a:fld>
            <a:endParaRPr kumimoji="1" lang="zh-CN" altLang="en-US"/>
          </a:p>
        </p:txBody>
      </p:sp>
      <p:sp>
        <p:nvSpPr>
          <p:cNvPr id="7" name="文本框 6">
            <a:extLst>
              <a:ext uri="{FF2B5EF4-FFF2-40B4-BE49-F238E27FC236}">
                <a16:creationId xmlns:a16="http://schemas.microsoft.com/office/drawing/2014/main" id="{642B34DB-8C89-4315-B25B-50DBE0C93986}"/>
              </a:ext>
            </a:extLst>
          </p:cNvPr>
          <p:cNvSpPr txBox="1"/>
          <p:nvPr userDrawn="1"/>
        </p:nvSpPr>
        <p:spPr>
          <a:xfrm>
            <a:off x="4327340" y="6444476"/>
            <a:ext cx="4064820"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9" name="图片 8">
            <a:extLst>
              <a:ext uri="{FF2B5EF4-FFF2-40B4-BE49-F238E27FC236}">
                <a16:creationId xmlns:a16="http://schemas.microsoft.com/office/drawing/2014/main" id="{7B30A435-2D05-C881-B09E-0143861A6088}"/>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5397126" y="281258"/>
            <a:ext cx="1155700" cy="523335"/>
          </a:xfrm>
          <a:prstGeom prst="rect">
            <a:avLst/>
          </a:prstGeom>
        </p:spPr>
      </p:pic>
    </p:spTree>
    <p:extLst>
      <p:ext uri="{BB962C8B-B14F-4D97-AF65-F5344CB8AC3E}">
        <p14:creationId xmlns:p14="http://schemas.microsoft.com/office/powerpoint/2010/main" val="26257925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75000"/>
                  <a:lumOff val="25000"/>
                </a:schemeClr>
              </a:solidFill>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75000"/>
                  <a:lumOff val="25000"/>
                </a:schemeClr>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92433"/>
            <a:ext cx="10515600" cy="3849411"/>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5" name="标题 1">
            <a:extLst>
              <a:ext uri="{FF2B5EF4-FFF2-40B4-BE49-F238E27FC236}">
                <a16:creationId xmlns:a16="http://schemas.microsoft.com/office/drawing/2014/main" id="{174FB4C3-5BF1-01DF-60DC-6A2DEFD522C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8" name="图片 8">
            <a:extLst>
              <a:ext uri="{FF2B5EF4-FFF2-40B4-BE49-F238E27FC236}">
                <a16:creationId xmlns:a16="http://schemas.microsoft.com/office/drawing/2014/main" id="{BE913F32-C770-0F9A-D912-CFDA902F1C29}"/>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41450732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B3325588-261F-587B-3834-4FC05AB9AF61}"/>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7" name="对角圆角矩形 6">
            <a:extLst>
              <a:ext uri="{FF2B5EF4-FFF2-40B4-BE49-F238E27FC236}">
                <a16:creationId xmlns:a16="http://schemas.microsoft.com/office/drawing/2014/main" id="{4440D9FC-BF2B-BC01-37AB-BF913B1145E3}"/>
              </a:ext>
            </a:extLst>
          </p:cNvPr>
          <p:cNvSpPr/>
          <p:nvPr userDrawn="1"/>
        </p:nvSpPr>
        <p:spPr>
          <a:xfrm>
            <a:off x="838200" y="1679708"/>
            <a:ext cx="10515600" cy="4273735"/>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B7C91AC-AB09-5713-BE29-9BA2CCD77025}"/>
              </a:ext>
            </a:extLst>
          </p:cNvPr>
          <p:cNvSpPr>
            <a:spLocks noGrp="1"/>
          </p:cNvSpPr>
          <p:nvPr>
            <p:ph type="title" hasCustomPrompt="1"/>
          </p:nvPr>
        </p:nvSpPr>
        <p:spPr>
          <a:xfrm>
            <a:off x="838200" y="476999"/>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sp>
        <p:nvSpPr>
          <p:cNvPr id="3" name="内容占位符 2">
            <a:extLst>
              <a:ext uri="{FF2B5EF4-FFF2-40B4-BE49-F238E27FC236}">
                <a16:creationId xmlns:a16="http://schemas.microsoft.com/office/drawing/2014/main" id="{53281E01-42E8-935E-6337-69A0C68BA483}"/>
              </a:ext>
            </a:extLst>
          </p:cNvPr>
          <p:cNvSpPr>
            <a:spLocks noGrp="1"/>
          </p:cNvSpPr>
          <p:nvPr>
            <p:ph idx="1" hasCustomPrompt="1"/>
          </p:nvPr>
        </p:nvSpPr>
        <p:spPr>
          <a:xfrm>
            <a:off x="1047231" y="1881040"/>
            <a:ext cx="10306569" cy="4092306"/>
          </a:xfrm>
        </p:spPr>
        <p:txBody>
          <a:bodyPr/>
          <a:lstStyle>
            <a:lvl1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1pPr>
            <a:lvl2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C5085491-B94B-0A44-809A-64F19839B259}"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11" name="文本框 10">
            <a:extLst>
              <a:ext uri="{FF2B5EF4-FFF2-40B4-BE49-F238E27FC236}">
                <a16:creationId xmlns:a16="http://schemas.microsoft.com/office/drawing/2014/main" id="{3D964AB1-3160-09A8-03AF-6999FFE8FDED}"/>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DFBF129A-1CD9-DD97-0553-2CBFA64D9F3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4061194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Title Page 2">
    <p:spTree>
      <p:nvGrpSpPr>
        <p:cNvPr id="1" name=""/>
        <p:cNvGrpSpPr/>
        <p:nvPr/>
      </p:nvGrpSpPr>
      <p:grpSpPr>
        <a:xfrm>
          <a:off x="0" y="0"/>
          <a:ext cx="0" cy="0"/>
          <a:chOff x="0" y="0"/>
          <a:chExt cx="0" cy="0"/>
        </a:xfrm>
      </p:grpSpPr>
      <p:pic>
        <p:nvPicPr>
          <p:cNvPr id="7" name="图片 6" descr="图标&#10;&#10;中度可信度描述已自动生成">
            <a:extLst>
              <a:ext uri="{FF2B5EF4-FFF2-40B4-BE49-F238E27FC236}">
                <a16:creationId xmlns:a16="http://schemas.microsoft.com/office/drawing/2014/main" id="{6D6D52E4-8433-5FA0-A198-BD834824C2F7}"/>
              </a:ext>
            </a:extLst>
          </p:cNvPr>
          <p:cNvPicPr>
            <a:picLocks noChangeAspect="1"/>
          </p:cNvPicPr>
          <p:nvPr userDrawn="1"/>
        </p:nvPicPr>
        <p:blipFill>
          <a:blip r:embed="rId2"/>
          <a:stretch>
            <a:fillRect/>
          </a:stretch>
        </p:blipFill>
        <p:spPr>
          <a:xfrm>
            <a:off x="7416800" y="694592"/>
            <a:ext cx="4775200" cy="4711700"/>
          </a:xfrm>
          <a:prstGeom prst="rect">
            <a:avLst/>
          </a:prstGeom>
        </p:spPr>
      </p:pic>
      <p:sp>
        <p:nvSpPr>
          <p:cNvPr id="9" name="椭圆 8">
            <a:extLst>
              <a:ext uri="{FF2B5EF4-FFF2-40B4-BE49-F238E27FC236}">
                <a16:creationId xmlns:a16="http://schemas.microsoft.com/office/drawing/2014/main" id="{6AFADC32-B6C7-A20A-0870-46793FFA09C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chemeClr val="tx1">
                  <a:lumMod val="65000"/>
                  <a:lumOff val="35000"/>
                </a:schemeClr>
              </a:solidFill>
              <a:latin typeface="PingFang TC" panose="020B0400000000000000" pitchFamily="34" charset="-120"/>
              <a:ea typeface="PingFang TC" panose="020B0400000000000000" pitchFamily="34" charset="-120"/>
            </a:endParaRPr>
          </a:p>
        </p:txBody>
      </p:sp>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831850" y="1279303"/>
            <a:ext cx="10515600" cy="2852737"/>
          </a:xfrm>
        </p:spPr>
        <p:txBody>
          <a:bodyPr anchor="b"/>
          <a:lstStyle>
            <a:lvl1pPr>
              <a:defRPr sz="6000"/>
            </a:lvl1pPr>
          </a:lstStyle>
          <a:p>
            <a:r>
              <a:rPr kumimoji="1" lang="zh-CN" altLang="en-US"/>
              <a:t>點擊修改主標題</a:t>
            </a:r>
          </a:p>
        </p:txBody>
      </p:sp>
      <p:sp>
        <p:nvSpPr>
          <p:cNvPr id="3" name="文本占位符 2">
            <a:extLst>
              <a:ext uri="{FF2B5EF4-FFF2-40B4-BE49-F238E27FC236}">
                <a16:creationId xmlns:a16="http://schemas.microsoft.com/office/drawing/2014/main" id="{FF7AA553-9D29-6358-F91B-45D2190C38BC}"/>
              </a:ext>
            </a:extLst>
          </p:cNvPr>
          <p:cNvSpPr>
            <a:spLocks noGrp="1"/>
          </p:cNvSpPr>
          <p:nvPr>
            <p:ph type="body" idx="1" hasCustomPrompt="1"/>
          </p:nvPr>
        </p:nvSpPr>
        <p:spPr>
          <a:xfrm>
            <a:off x="831850" y="4159028"/>
            <a:ext cx="10515600" cy="1500187"/>
          </a:xfrm>
        </p:spPr>
        <p:txBody>
          <a:bodyPr/>
          <a:lstStyle>
            <a:lvl1pPr marL="0" indent="0">
              <a:buNone/>
              <a:defRPr sz="2400" b="0" i="0">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點擊修改副標題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pic>
        <p:nvPicPr>
          <p:cNvPr id="8" name="图片 7">
            <a:extLst>
              <a:ext uri="{FF2B5EF4-FFF2-40B4-BE49-F238E27FC236}">
                <a16:creationId xmlns:a16="http://schemas.microsoft.com/office/drawing/2014/main" id="{F33DD1DE-04AE-6A83-E1C1-560B673B32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831850" y="470741"/>
            <a:ext cx="1155700" cy="523335"/>
          </a:xfrm>
          <a:prstGeom prst="rect">
            <a:avLst/>
          </a:prstGeom>
        </p:spPr>
      </p:pic>
      <p:sp>
        <p:nvSpPr>
          <p:cNvPr id="13" name="文本框 12">
            <a:extLst>
              <a:ext uri="{FF2B5EF4-FFF2-40B4-BE49-F238E27FC236}">
                <a16:creationId xmlns:a16="http://schemas.microsoft.com/office/drawing/2014/main" id="{AAB3D336-1B12-8CC9-5881-B21181E83076}"/>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Tree>
    <p:extLst>
      <p:ext uri="{BB962C8B-B14F-4D97-AF65-F5344CB8AC3E}">
        <p14:creationId xmlns:p14="http://schemas.microsoft.com/office/powerpoint/2010/main" val="11524531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ist of Conten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标&#10;&#10;中度可信度描述已自动生成">
            <a:extLst>
              <a:ext uri="{FF2B5EF4-FFF2-40B4-BE49-F238E27FC236}">
                <a16:creationId xmlns:a16="http://schemas.microsoft.com/office/drawing/2014/main" id="{6412075E-8A2F-1A0D-8CFC-A030959DA85A}"/>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2" name="标题 1">
            <a:extLst>
              <a:ext uri="{FF2B5EF4-FFF2-40B4-BE49-F238E27FC236}">
                <a16:creationId xmlns:a16="http://schemas.microsoft.com/office/drawing/2014/main" id="{4F11A1B9-1AB3-FC64-7035-6F8871457795}"/>
              </a:ext>
            </a:extLst>
          </p:cNvPr>
          <p:cNvSpPr>
            <a:spLocks noGrp="1"/>
          </p:cNvSpPr>
          <p:nvPr>
            <p:ph type="title" hasCustomPrompt="1"/>
          </p:nvPr>
        </p:nvSpPr>
        <p:spPr>
          <a:xfrm>
            <a:off x="718930" y="1120498"/>
            <a:ext cx="4144617" cy="4233379"/>
          </a:xfrm>
        </p:spPr>
        <p:txBody>
          <a:bodyPr>
            <a:normAutofit/>
          </a:bodyPr>
          <a:lstStyle>
            <a:lvl1pPr>
              <a:defRPr kumimoji="1" lang="en-US" altLang="zh-CN" sz="5400" b="1" i="0" kern="1200" dirty="0" err="1" smtClean="0">
                <a:solidFill>
                  <a:schemeClr val="tx1">
                    <a:lumMod val="75000"/>
                    <a:lumOff val="25000"/>
                  </a:schemeClr>
                </a:solidFill>
                <a:latin typeface="PingFang TC Semibold" panose="020B0400000000000000" pitchFamily="34" charset="-120"/>
                <a:ea typeface="PingFang TC Semibold" panose="020B0400000000000000" pitchFamily="34" charset="-120"/>
                <a:cs typeface="+mj-cs"/>
              </a:defRPr>
            </a:lvl1pPr>
          </a:lstStyle>
          <a:p>
            <a:r>
              <a:rPr kumimoji="1" lang="zh-CN" altLang="en-US"/>
              <a:t>點擊修改目錄頁標題</a:t>
            </a:r>
          </a:p>
        </p:txBody>
      </p:sp>
      <p:sp>
        <p:nvSpPr>
          <p:cNvPr id="3" name="日期占位符 2">
            <a:extLst>
              <a:ext uri="{FF2B5EF4-FFF2-40B4-BE49-F238E27FC236}">
                <a16:creationId xmlns:a16="http://schemas.microsoft.com/office/drawing/2014/main" id="{BF3CEC26-583C-EC0C-0D10-E2CD3331F786}"/>
              </a:ext>
            </a:extLst>
          </p:cNvPr>
          <p:cNvSpPr>
            <a:spLocks noGrp="1"/>
          </p:cNvSpPr>
          <p:nvPr>
            <p:ph type="dt" sz="half" idx="10"/>
          </p:nvPr>
        </p:nvSpPr>
        <p:spPr/>
        <p:txBody>
          <a:bodyPr/>
          <a:lstStyle/>
          <a:p>
            <a:fld id="{4A3AD6C4-9479-B74E-8254-3A4117B709E6}" type="datetime1">
              <a:rPr kumimoji="1" lang="zh-CN" altLang="en-US" smtClean="0"/>
              <a:t>2024/11/3</a:t>
            </a:fld>
            <a:endParaRPr kumimoji="1" lang="zh-CN" altLang="en-US"/>
          </a:p>
        </p:txBody>
      </p:sp>
      <p:cxnSp>
        <p:nvCxnSpPr>
          <p:cNvPr id="8" name="直线连接符 7">
            <a:extLst>
              <a:ext uri="{FF2B5EF4-FFF2-40B4-BE49-F238E27FC236}">
                <a16:creationId xmlns:a16="http://schemas.microsoft.com/office/drawing/2014/main" id="{2917545E-02F2-8D91-CE4D-0A849B6190E2}"/>
              </a:ext>
            </a:extLst>
          </p:cNvPr>
          <p:cNvCxnSpPr>
            <a:cxnSpLocks/>
          </p:cNvCxnSpPr>
          <p:nvPr userDrawn="1"/>
        </p:nvCxnSpPr>
        <p:spPr>
          <a:xfrm>
            <a:off x="6096000" y="1229360"/>
            <a:ext cx="0" cy="4043680"/>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占位符 9">
            <a:extLst>
              <a:ext uri="{FF2B5EF4-FFF2-40B4-BE49-F238E27FC236}">
                <a16:creationId xmlns:a16="http://schemas.microsoft.com/office/drawing/2014/main" id="{61231894-5437-6600-F8A2-4531F61EB860}"/>
              </a:ext>
            </a:extLst>
          </p:cNvPr>
          <p:cNvSpPr>
            <a:spLocks noGrp="1"/>
          </p:cNvSpPr>
          <p:nvPr>
            <p:ph type="body" sz="quarter" idx="13" hasCustomPrompt="1"/>
          </p:nvPr>
        </p:nvSpPr>
        <p:spPr>
          <a:xfrm>
            <a:off x="6341303" y="1215347"/>
            <a:ext cx="4910138" cy="4043680"/>
          </a:xfrm>
        </p:spPr>
        <p:txBody>
          <a:bodyPr/>
          <a:lstStyle>
            <a:lvl1pPr>
              <a:defRPr sz="3000">
                <a:solidFill>
                  <a:schemeClr val="tx1">
                    <a:lumMod val="75000"/>
                    <a:lumOff val="25000"/>
                  </a:schemeClr>
                </a:solidFill>
              </a:defRPr>
            </a:lvl1pPr>
          </a:lstStyle>
          <a:p>
            <a:pPr lvl="0"/>
            <a:r>
              <a:rPr kumimoji="1" lang="zh-CN" altLang="en-US"/>
              <a:t>单击此处编辑目錄</a:t>
            </a:r>
          </a:p>
        </p:txBody>
      </p:sp>
      <p:sp>
        <p:nvSpPr>
          <p:cNvPr id="11" name="文本框 10">
            <a:extLst>
              <a:ext uri="{FF2B5EF4-FFF2-40B4-BE49-F238E27FC236}">
                <a16:creationId xmlns:a16="http://schemas.microsoft.com/office/drawing/2014/main" id="{FFC3602C-4CC9-3667-182E-30870854173E}"/>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5" name="图片 8">
            <a:extLst>
              <a:ext uri="{FF2B5EF4-FFF2-40B4-BE49-F238E27FC236}">
                <a16:creationId xmlns:a16="http://schemas.microsoft.com/office/drawing/2014/main" id="{4411C036-38ED-47C9-A661-2C4B893ED0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9912441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apter Title Page">
    <p:spTree>
      <p:nvGrpSpPr>
        <p:cNvPr id="1" name=""/>
        <p:cNvGrpSpPr/>
        <p:nvPr/>
      </p:nvGrpSpPr>
      <p:grpSpPr>
        <a:xfrm>
          <a:off x="0" y="0"/>
          <a:ext cx="0" cy="0"/>
          <a:chOff x="0" y="0"/>
          <a:chExt cx="0" cy="0"/>
        </a:xfrm>
      </p:grpSpPr>
      <p:pic>
        <p:nvPicPr>
          <p:cNvPr id="3" name="图片 2" descr="图片包含 图标&#10;&#10;描述已自动生成">
            <a:extLst>
              <a:ext uri="{FF2B5EF4-FFF2-40B4-BE49-F238E27FC236}">
                <a16:creationId xmlns:a16="http://schemas.microsoft.com/office/drawing/2014/main" id="{A6A55BA9-6C26-6CBD-32BD-80C4A71945A5}"/>
              </a:ext>
            </a:extLst>
          </p:cNvPr>
          <p:cNvPicPr>
            <a:picLocks noChangeAspect="1"/>
          </p:cNvPicPr>
          <p:nvPr userDrawn="1"/>
        </p:nvPicPr>
        <p:blipFill>
          <a:blip r:embed="rId2"/>
          <a:stretch>
            <a:fillRect/>
          </a:stretch>
        </p:blipFill>
        <p:spPr>
          <a:xfrm>
            <a:off x="-13269" y="694592"/>
            <a:ext cx="4775200" cy="4711700"/>
          </a:xfrm>
          <a:prstGeom prst="rect">
            <a:avLst/>
          </a:prstGeom>
        </p:spPr>
      </p:pic>
      <p:pic>
        <p:nvPicPr>
          <p:cNvPr id="5" name="图片 4" descr="图标&#10;&#10;中度可信度描述已自动生成">
            <a:extLst>
              <a:ext uri="{FF2B5EF4-FFF2-40B4-BE49-F238E27FC236}">
                <a16:creationId xmlns:a16="http://schemas.microsoft.com/office/drawing/2014/main" id="{35ED8AFE-EF40-F07B-F90E-335F61E2A971}"/>
              </a:ext>
            </a:extLst>
          </p:cNvPr>
          <p:cNvPicPr>
            <a:picLocks noChangeAspect="1"/>
          </p:cNvPicPr>
          <p:nvPr userDrawn="1"/>
        </p:nvPicPr>
        <p:blipFill>
          <a:blip r:embed="rId3"/>
          <a:stretch>
            <a:fillRect/>
          </a:stretch>
        </p:blipFill>
        <p:spPr>
          <a:xfrm>
            <a:off x="7416800" y="694592"/>
            <a:ext cx="4775200" cy="4711700"/>
          </a:xfrm>
          <a:prstGeom prst="rect">
            <a:avLst/>
          </a:prstGeom>
        </p:spPr>
      </p:pic>
      <p:sp>
        <p:nvSpPr>
          <p:cNvPr id="4" name="椭圆 3">
            <a:extLst>
              <a:ext uri="{FF2B5EF4-FFF2-40B4-BE49-F238E27FC236}">
                <a16:creationId xmlns:a16="http://schemas.microsoft.com/office/drawing/2014/main" id="{912DB6F0-E4A8-2729-66A1-E47C0A53378C}"/>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椭圆 5">
            <a:extLst>
              <a:ext uri="{FF2B5EF4-FFF2-40B4-BE49-F238E27FC236}">
                <a16:creationId xmlns:a16="http://schemas.microsoft.com/office/drawing/2014/main" id="{7D9B9C1A-76E1-5F1D-646B-2A9F2CBC9428}"/>
              </a:ext>
            </a:extLst>
          </p:cNvPr>
          <p:cNvSpPr/>
          <p:nvPr userDrawn="1"/>
        </p:nvSpPr>
        <p:spPr>
          <a:xfrm>
            <a:off x="5289253" y="1557337"/>
            <a:ext cx="1871663" cy="187166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8" name="椭圆 7">
            <a:extLst>
              <a:ext uri="{FF2B5EF4-FFF2-40B4-BE49-F238E27FC236}">
                <a16:creationId xmlns:a16="http://schemas.microsoft.com/office/drawing/2014/main" id="{7B77BDD7-E783-98E6-48DD-642239353710}"/>
              </a:ext>
            </a:extLst>
          </p:cNvPr>
          <p:cNvSpPr/>
          <p:nvPr userDrawn="1"/>
        </p:nvSpPr>
        <p:spPr>
          <a:xfrm>
            <a:off x="4606105"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D7BD2ECC-A0E4-025E-3A8A-22DAC9B15A57}"/>
              </a:ext>
            </a:extLst>
          </p:cNvPr>
          <p:cNvSpPr/>
          <p:nvPr userDrawn="1"/>
        </p:nvSpPr>
        <p:spPr>
          <a:xfrm>
            <a:off x="7494687" y="2336083"/>
            <a:ext cx="349377" cy="34937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12" name="标题 1">
            <a:extLst>
              <a:ext uri="{FF2B5EF4-FFF2-40B4-BE49-F238E27FC236}">
                <a16:creationId xmlns:a16="http://schemas.microsoft.com/office/drawing/2014/main" id="{9C5DEE9D-32FC-1527-CE8D-956D002400D7}"/>
              </a:ext>
            </a:extLst>
          </p:cNvPr>
          <p:cNvSpPr>
            <a:spLocks noGrp="1"/>
          </p:cNvSpPr>
          <p:nvPr>
            <p:ph type="ctrTitle" hasCustomPrompt="1"/>
          </p:nvPr>
        </p:nvSpPr>
        <p:spPr>
          <a:xfrm>
            <a:off x="1524000" y="3769399"/>
            <a:ext cx="9144000" cy="861005"/>
          </a:xfrm>
        </p:spPr>
        <p:txBody>
          <a:bodyPr anchor="ctr" anchorCtr="0">
            <a:spAutoFit/>
          </a:bodyPr>
          <a:lstStyle>
            <a:lvl1pPr algn="ctr">
              <a:defRPr sz="5400" b="1" i="0">
                <a:solidFill>
                  <a:schemeClr val="tx1">
                    <a:lumMod val="75000"/>
                    <a:lumOff val="25000"/>
                  </a:schemeClr>
                </a:solidFill>
                <a:latin typeface="Avenir Black" panose="02000503020000020003" pitchFamily="2" charset="0"/>
              </a:defRPr>
            </a:lvl1pPr>
          </a:lstStyle>
          <a:p>
            <a:r>
              <a:rPr kumimoji="1" lang="zh-CN" altLang="en-US"/>
              <a:t>點擊修改章節標題</a:t>
            </a:r>
          </a:p>
        </p:txBody>
      </p:sp>
      <p:sp>
        <p:nvSpPr>
          <p:cNvPr id="22" name="文本占位符 21">
            <a:extLst>
              <a:ext uri="{FF2B5EF4-FFF2-40B4-BE49-F238E27FC236}">
                <a16:creationId xmlns:a16="http://schemas.microsoft.com/office/drawing/2014/main" id="{21BEE4C7-80E3-F70C-B5F9-BACBF9667202}"/>
              </a:ext>
            </a:extLst>
          </p:cNvPr>
          <p:cNvSpPr>
            <a:spLocks noGrp="1"/>
          </p:cNvSpPr>
          <p:nvPr>
            <p:ph type="body" sz="quarter" idx="11" hasCustomPrompt="1"/>
          </p:nvPr>
        </p:nvSpPr>
        <p:spPr>
          <a:xfrm>
            <a:off x="4200146" y="2209694"/>
            <a:ext cx="4049876" cy="602153"/>
          </a:xfrm>
        </p:spPr>
        <p:txBody>
          <a:bodyPr wrap="square" anchor="ctr" anchorCtr="1">
            <a:spAutoFit/>
          </a:bodyPr>
          <a:lstStyle>
            <a:lvl1pPr marL="0" indent="0">
              <a:buNone/>
              <a:defRPr sz="3600" b="1" i="0">
                <a:solidFill>
                  <a:schemeClr val="tx1">
                    <a:lumMod val="75000"/>
                    <a:lumOff val="25000"/>
                  </a:schemeClr>
                </a:solidFill>
                <a:latin typeface="Avenir Heavy" panose="02000503020000020003" pitchFamily="2" charset="0"/>
                <a:ea typeface="PingFang TC" panose="020B0400000000000000" pitchFamily="34" charset="-120"/>
              </a:defRPr>
            </a:lvl1pPr>
          </a:lstStyle>
          <a:p>
            <a:pPr lvl="0"/>
            <a:r>
              <a:rPr kumimoji="1" lang="en-US" altLang="zh-CN"/>
              <a:t>Part</a:t>
            </a:r>
            <a:r>
              <a:rPr kumimoji="1" lang="zh-TW" altLang="en-US"/>
              <a:t> </a:t>
            </a:r>
            <a:r>
              <a:rPr kumimoji="1" lang="en-US" altLang="zh-TW"/>
              <a:t>x</a:t>
            </a:r>
            <a:endParaRPr kumimoji="1" lang="zh-CN" altLang="en-US"/>
          </a:p>
        </p:txBody>
      </p:sp>
      <p:sp>
        <p:nvSpPr>
          <p:cNvPr id="25" name="日期占位符 24">
            <a:extLst>
              <a:ext uri="{FF2B5EF4-FFF2-40B4-BE49-F238E27FC236}">
                <a16:creationId xmlns:a16="http://schemas.microsoft.com/office/drawing/2014/main" id="{45BA36B8-CD2A-9471-B394-585230C012A8}"/>
              </a:ext>
            </a:extLst>
          </p:cNvPr>
          <p:cNvSpPr>
            <a:spLocks noGrp="1"/>
          </p:cNvSpPr>
          <p:nvPr>
            <p:ph type="dt" sz="half" idx="12"/>
          </p:nvPr>
        </p:nvSpPr>
        <p:spPr/>
        <p:txBody>
          <a:bodyPr/>
          <a:lstStyle/>
          <a:p>
            <a:fld id="{FB2651A2-52FF-A64E-8E66-26A538755D83}" type="datetime1">
              <a:rPr kumimoji="1" lang="zh-CN" altLang="en-US" smtClean="0"/>
              <a:t>2024/11/3</a:t>
            </a:fld>
            <a:endParaRPr kumimoji="1" lang="zh-CN" altLang="en-US"/>
          </a:p>
        </p:txBody>
      </p:sp>
      <p:sp>
        <p:nvSpPr>
          <p:cNvPr id="27" name="灯片编号占位符 26">
            <a:extLst>
              <a:ext uri="{FF2B5EF4-FFF2-40B4-BE49-F238E27FC236}">
                <a16:creationId xmlns:a16="http://schemas.microsoft.com/office/drawing/2014/main" id="{F6F7E650-6312-DCC8-5792-985BC418C664}"/>
              </a:ext>
            </a:extLst>
          </p:cNvPr>
          <p:cNvSpPr>
            <a:spLocks noGrp="1"/>
          </p:cNvSpPr>
          <p:nvPr>
            <p:ph type="sldNum" sz="quarter" idx="14"/>
          </p:nvPr>
        </p:nvSpPr>
        <p:spPr/>
        <p:txBody>
          <a:bodyPr/>
          <a:lstStyle>
            <a:lvl1pPr>
              <a:defRPr>
                <a:solidFill>
                  <a:schemeClr val="tx1">
                    <a:lumMod val="65000"/>
                    <a:lumOff val="35000"/>
                  </a:schemeClr>
                </a:solidFill>
              </a:defRPr>
            </a:lvl1pPr>
          </a:lstStyle>
          <a:p>
            <a:fld id="{AB503491-D3E2-0544-B471-17B72D68D627}" type="slidenum">
              <a:rPr kumimoji="1" lang="zh-CN" altLang="en-US" smtClean="0"/>
              <a:pPr/>
              <a:t>‹#›</a:t>
            </a:fld>
            <a:endParaRPr kumimoji="1" lang="zh-CN" altLang="en-US"/>
          </a:p>
        </p:txBody>
      </p:sp>
      <p:sp>
        <p:nvSpPr>
          <p:cNvPr id="7" name="文本框 6">
            <a:extLst>
              <a:ext uri="{FF2B5EF4-FFF2-40B4-BE49-F238E27FC236}">
                <a16:creationId xmlns:a16="http://schemas.microsoft.com/office/drawing/2014/main" id="{FAD9FD01-33EB-C97B-6E20-A834CD8BED8A}"/>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pic>
        <p:nvPicPr>
          <p:cNvPr id="10" name="图片 8">
            <a:extLst>
              <a:ext uri="{FF2B5EF4-FFF2-40B4-BE49-F238E27FC236}">
                <a16:creationId xmlns:a16="http://schemas.microsoft.com/office/drawing/2014/main" id="{DC9D935B-E528-8D74-5B9A-8CE8BE0A2322}"/>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0749809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Page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811F756-80B3-0B93-0FD5-5C4D8307A4DB}"/>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923F69E8-1429-B64D-8660-2602B909DECA}" type="datetime1">
              <a:rPr kumimoji="1" lang="zh-CN" altLang="en-US" smtClean="0"/>
              <a:t>2024/11/3</a:t>
            </a:fld>
            <a:endParaRPr kumimoji="1" lang="zh-CN" altLang="en-US"/>
          </a:p>
        </p:txBody>
      </p:sp>
      <p:sp>
        <p:nvSpPr>
          <p:cNvPr id="7" name="内容占位符 2">
            <a:extLst>
              <a:ext uri="{FF2B5EF4-FFF2-40B4-BE49-F238E27FC236}">
                <a16:creationId xmlns:a16="http://schemas.microsoft.com/office/drawing/2014/main" id="{4ACCE292-6579-E03E-E8EF-FEC211299555}"/>
              </a:ext>
            </a:extLst>
          </p:cNvPr>
          <p:cNvSpPr>
            <a:spLocks noGrp="1"/>
          </p:cNvSpPr>
          <p:nvPr>
            <p:ph idx="1" hasCustomPrompt="1"/>
          </p:nvPr>
        </p:nvSpPr>
        <p:spPr>
          <a:xfrm>
            <a:off x="1047231" y="789781"/>
            <a:ext cx="10306569" cy="5183565"/>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B6B8E15C-5539-E8E3-18F8-AC8909FCF771}"/>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椭圆 10">
            <a:extLst>
              <a:ext uri="{FF2B5EF4-FFF2-40B4-BE49-F238E27FC236}">
                <a16:creationId xmlns:a16="http://schemas.microsoft.com/office/drawing/2014/main" id="{D445564A-1B11-F858-E782-AC13298A9550}"/>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灯片编号占位符 5">
            <a:extLst>
              <a:ext uri="{FF2B5EF4-FFF2-40B4-BE49-F238E27FC236}">
                <a16:creationId xmlns:a16="http://schemas.microsoft.com/office/drawing/2014/main" id="{4DFC81F3-6ABA-BABF-0234-7F0A14CA26EB}"/>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pic>
        <p:nvPicPr>
          <p:cNvPr id="3" name="图片 8">
            <a:extLst>
              <a:ext uri="{FF2B5EF4-FFF2-40B4-BE49-F238E27FC236}">
                <a16:creationId xmlns:a16="http://schemas.microsoft.com/office/drawing/2014/main" id="{44B00413-0D08-9E7D-1812-A706D0CDDB33}"/>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31762550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Page 3">
    <p:spTree>
      <p:nvGrpSpPr>
        <p:cNvPr id="1" name=""/>
        <p:cNvGrpSpPr/>
        <p:nvPr/>
      </p:nvGrpSpPr>
      <p:grpSpPr>
        <a:xfrm>
          <a:off x="0" y="0"/>
          <a:ext cx="0" cy="0"/>
          <a:chOff x="0" y="0"/>
          <a:chExt cx="0" cy="0"/>
        </a:xfrm>
      </p:grpSpPr>
      <p:sp>
        <p:nvSpPr>
          <p:cNvPr id="12" name="对角圆角矩形 11">
            <a:extLst>
              <a:ext uri="{FF2B5EF4-FFF2-40B4-BE49-F238E27FC236}">
                <a16:creationId xmlns:a16="http://schemas.microsoft.com/office/drawing/2014/main" id="{F945D29D-7FD3-9609-6A83-01A5C9A8E7A5}"/>
              </a:ext>
            </a:extLst>
          </p:cNvPr>
          <p:cNvSpPr/>
          <p:nvPr userDrawn="1"/>
        </p:nvSpPr>
        <p:spPr>
          <a:xfrm>
            <a:off x="838200" y="573206"/>
            <a:ext cx="10515600" cy="1351128"/>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b="0" i="0">
                <a:latin typeface="PingFang TC" panose="020B0400000000000000" pitchFamily="34" charset="-120"/>
                <a:ea typeface="PingFang TC" panose="020B0400000000000000" pitchFamily="34" charset="-120"/>
              </a:rPr>
              <a:t>v</a:t>
            </a:r>
            <a:endParaRPr kumimoji="1" lang="zh-CN" altLang="en-US" b="0" i="0">
              <a:latin typeface="PingFang TC" panose="020B0400000000000000" pitchFamily="34" charset="-120"/>
              <a:ea typeface="PingFang TC" panose="020B0400000000000000" pitchFamily="34" charset="-120"/>
            </a:endParaRPr>
          </a:p>
        </p:txBody>
      </p:sp>
      <p:sp>
        <p:nvSpPr>
          <p:cNvPr id="7" name="矩形 6">
            <a:extLst>
              <a:ext uri="{FF2B5EF4-FFF2-40B4-BE49-F238E27FC236}">
                <a16:creationId xmlns:a16="http://schemas.microsoft.com/office/drawing/2014/main" id="{50787FEB-983D-D250-27C2-26ADCE1381F2}"/>
              </a:ext>
            </a:extLst>
          </p:cNvPr>
          <p:cNvSpPr/>
          <p:nvPr userDrawn="1"/>
        </p:nvSpPr>
        <p:spPr>
          <a:xfrm>
            <a:off x="0" y="6356349"/>
            <a:ext cx="12192000" cy="5016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9" name="椭圆 8">
            <a:extLst>
              <a:ext uri="{FF2B5EF4-FFF2-40B4-BE49-F238E27FC236}">
                <a16:creationId xmlns:a16="http://schemas.microsoft.com/office/drawing/2014/main" id="{8CB993F5-F71F-261E-819B-9354B952F8B9}"/>
              </a:ext>
            </a:extLst>
          </p:cNvPr>
          <p:cNvSpPr/>
          <p:nvPr userDrawn="1"/>
        </p:nvSpPr>
        <p:spPr>
          <a:xfrm>
            <a:off x="11202355" y="6159781"/>
            <a:ext cx="533400" cy="533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tx1">
                    <a:lumMod val="75000"/>
                    <a:lumOff val="25000"/>
                  </a:schemeClr>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183641"/>
            <a:ext cx="10515600" cy="3849411"/>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3" name="标题 1">
            <a:extLst>
              <a:ext uri="{FF2B5EF4-FFF2-40B4-BE49-F238E27FC236}">
                <a16:creationId xmlns:a16="http://schemas.microsoft.com/office/drawing/2014/main" id="{151655EB-D093-DBAA-7BBD-1E10975917F0}"/>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5" name="图片 8">
            <a:extLst>
              <a:ext uri="{FF2B5EF4-FFF2-40B4-BE49-F238E27FC236}">
                <a16:creationId xmlns:a16="http://schemas.microsoft.com/office/drawing/2014/main" id="{A06033AD-D878-754F-392D-BB791AC4AD4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79901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2" name="Rectangle: Rounded Corners 2">
            <a:extLst>
              <a:ext uri="{FF2B5EF4-FFF2-40B4-BE49-F238E27FC236}">
                <a16:creationId xmlns:a16="http://schemas.microsoft.com/office/drawing/2014/main" id="{78B5A9AF-3843-C14E-A114-6AECB1FEF375}"/>
              </a:ext>
            </a:extLst>
          </p:cNvPr>
          <p:cNvSpPr/>
          <p:nvPr userDrawn="1"/>
        </p:nvSpPr>
        <p:spPr>
          <a:xfrm>
            <a:off x="288926" y="198438"/>
            <a:ext cx="11910706" cy="6215062"/>
          </a:xfrm>
          <a:custGeom>
            <a:avLst/>
            <a:gdLst>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255128 h 6215062"/>
              <a:gd name="connsiteX4" fmla="*/ 12165834 w 12165834"/>
              <a:gd name="connsiteY4" fmla="*/ 5959934 h 6215062"/>
              <a:gd name="connsiteX5" fmla="*/ 11910706 w 12165834"/>
              <a:gd name="connsiteY5" fmla="*/ 6215062 h 6215062"/>
              <a:gd name="connsiteX6" fmla="*/ 255128 w 12165834"/>
              <a:gd name="connsiteY6" fmla="*/ 6215062 h 6215062"/>
              <a:gd name="connsiteX7" fmla="*/ 0 w 12165834"/>
              <a:gd name="connsiteY7" fmla="*/ 5959934 h 6215062"/>
              <a:gd name="connsiteX8" fmla="*/ 0 w 12165834"/>
              <a:gd name="connsiteY8" fmla="*/ 255128 h 6215062"/>
              <a:gd name="connsiteX0" fmla="*/ 0 w 12864354"/>
              <a:gd name="connsiteY0" fmla="*/ 255128 h 6215062"/>
              <a:gd name="connsiteX1" fmla="*/ 255128 w 12864354"/>
              <a:gd name="connsiteY1" fmla="*/ 0 h 6215062"/>
              <a:gd name="connsiteX2" fmla="*/ 11910706 w 12864354"/>
              <a:gd name="connsiteY2" fmla="*/ 0 h 6215062"/>
              <a:gd name="connsiteX3" fmla="*/ 12165834 w 12864354"/>
              <a:gd name="connsiteY3" fmla="*/ 5959934 h 6215062"/>
              <a:gd name="connsiteX4" fmla="*/ 11910706 w 12864354"/>
              <a:gd name="connsiteY4" fmla="*/ 6215062 h 6215062"/>
              <a:gd name="connsiteX5" fmla="*/ 255128 w 12864354"/>
              <a:gd name="connsiteY5" fmla="*/ 6215062 h 6215062"/>
              <a:gd name="connsiteX6" fmla="*/ 0 w 12864354"/>
              <a:gd name="connsiteY6" fmla="*/ 5959934 h 6215062"/>
              <a:gd name="connsiteX7" fmla="*/ 0 w 12864354"/>
              <a:gd name="connsiteY7" fmla="*/ 255128 h 6215062"/>
              <a:gd name="connsiteX0" fmla="*/ 0 w 12165834"/>
              <a:gd name="connsiteY0" fmla="*/ 255128 h 6215062"/>
              <a:gd name="connsiteX1" fmla="*/ 255128 w 12165834"/>
              <a:gd name="connsiteY1" fmla="*/ 0 h 6215062"/>
              <a:gd name="connsiteX2" fmla="*/ 11910706 w 12165834"/>
              <a:gd name="connsiteY2" fmla="*/ 0 h 6215062"/>
              <a:gd name="connsiteX3" fmla="*/ 12165834 w 12165834"/>
              <a:gd name="connsiteY3" fmla="*/ 5959934 h 6215062"/>
              <a:gd name="connsiteX4" fmla="*/ 11910706 w 12165834"/>
              <a:gd name="connsiteY4" fmla="*/ 6215062 h 6215062"/>
              <a:gd name="connsiteX5" fmla="*/ 255128 w 12165834"/>
              <a:gd name="connsiteY5" fmla="*/ 6215062 h 6215062"/>
              <a:gd name="connsiteX6" fmla="*/ 0 w 12165834"/>
              <a:gd name="connsiteY6" fmla="*/ 5959934 h 6215062"/>
              <a:gd name="connsiteX7" fmla="*/ 0 w 12165834"/>
              <a:gd name="connsiteY7" fmla="*/ 255128 h 6215062"/>
              <a:gd name="connsiteX0" fmla="*/ 0 w 13367653"/>
              <a:gd name="connsiteY0" fmla="*/ 255128 h 6215062"/>
              <a:gd name="connsiteX1" fmla="*/ 255128 w 13367653"/>
              <a:gd name="connsiteY1" fmla="*/ 0 h 6215062"/>
              <a:gd name="connsiteX2" fmla="*/ 11910706 w 13367653"/>
              <a:gd name="connsiteY2" fmla="*/ 0 h 6215062"/>
              <a:gd name="connsiteX3" fmla="*/ 11910706 w 13367653"/>
              <a:gd name="connsiteY3" fmla="*/ 6215062 h 6215062"/>
              <a:gd name="connsiteX4" fmla="*/ 255128 w 13367653"/>
              <a:gd name="connsiteY4" fmla="*/ 6215062 h 6215062"/>
              <a:gd name="connsiteX5" fmla="*/ 0 w 13367653"/>
              <a:gd name="connsiteY5" fmla="*/ 5959934 h 6215062"/>
              <a:gd name="connsiteX6" fmla="*/ 0 w 13367653"/>
              <a:gd name="connsiteY6" fmla="*/ 255128 h 6215062"/>
              <a:gd name="connsiteX0" fmla="*/ 0 w 12774082"/>
              <a:gd name="connsiteY0" fmla="*/ 255128 h 6215062"/>
              <a:gd name="connsiteX1" fmla="*/ 255128 w 12774082"/>
              <a:gd name="connsiteY1" fmla="*/ 0 h 6215062"/>
              <a:gd name="connsiteX2" fmla="*/ 11910706 w 12774082"/>
              <a:gd name="connsiteY2" fmla="*/ 0 h 6215062"/>
              <a:gd name="connsiteX3" fmla="*/ 11910706 w 12774082"/>
              <a:gd name="connsiteY3" fmla="*/ 6215062 h 6215062"/>
              <a:gd name="connsiteX4" fmla="*/ 255128 w 12774082"/>
              <a:gd name="connsiteY4" fmla="*/ 6215062 h 6215062"/>
              <a:gd name="connsiteX5" fmla="*/ 0 w 12774082"/>
              <a:gd name="connsiteY5" fmla="*/ 5959934 h 6215062"/>
              <a:gd name="connsiteX6" fmla="*/ 0 w 12774082"/>
              <a:gd name="connsiteY6" fmla="*/ 255128 h 6215062"/>
              <a:gd name="connsiteX0" fmla="*/ 0 w 11910706"/>
              <a:gd name="connsiteY0" fmla="*/ 255128 h 6215062"/>
              <a:gd name="connsiteX1" fmla="*/ 255128 w 11910706"/>
              <a:gd name="connsiteY1" fmla="*/ 0 h 6215062"/>
              <a:gd name="connsiteX2" fmla="*/ 11910706 w 11910706"/>
              <a:gd name="connsiteY2" fmla="*/ 0 h 6215062"/>
              <a:gd name="connsiteX3" fmla="*/ 11910706 w 11910706"/>
              <a:gd name="connsiteY3" fmla="*/ 6215062 h 6215062"/>
              <a:gd name="connsiteX4" fmla="*/ 255128 w 11910706"/>
              <a:gd name="connsiteY4" fmla="*/ 6215062 h 6215062"/>
              <a:gd name="connsiteX5" fmla="*/ 0 w 11910706"/>
              <a:gd name="connsiteY5" fmla="*/ 5959934 h 6215062"/>
              <a:gd name="connsiteX6" fmla="*/ 0 w 11910706"/>
              <a:gd name="connsiteY6" fmla="*/ 255128 h 621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0706" h="6215062">
                <a:moveTo>
                  <a:pt x="0" y="255128"/>
                </a:moveTo>
                <a:cubicBezTo>
                  <a:pt x="0" y="114225"/>
                  <a:pt x="114225" y="0"/>
                  <a:pt x="255128" y="0"/>
                </a:cubicBezTo>
                <a:lnTo>
                  <a:pt x="11910706" y="0"/>
                </a:lnTo>
                <a:lnTo>
                  <a:pt x="11910706" y="6215062"/>
                </a:lnTo>
                <a:lnTo>
                  <a:pt x="255128" y="6215062"/>
                </a:lnTo>
                <a:cubicBezTo>
                  <a:pt x="114225" y="6215062"/>
                  <a:pt x="0" y="6100837"/>
                  <a:pt x="0" y="5959934"/>
                </a:cubicBezTo>
                <a:lnTo>
                  <a:pt x="0" y="25512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HK" dirty="0"/>
          </a:p>
        </p:txBody>
      </p:sp>
      <p:sp>
        <p:nvSpPr>
          <p:cNvPr id="9" name="Title 1"/>
          <p:cNvSpPr>
            <a:spLocks noGrp="1"/>
          </p:cNvSpPr>
          <p:nvPr>
            <p:ph type="title"/>
          </p:nvPr>
        </p:nvSpPr>
        <p:spPr>
          <a:xfrm>
            <a:off x="446571" y="1391478"/>
            <a:ext cx="3932237" cy="1162879"/>
          </a:xfrm>
          <a:prstGeom prst="rect">
            <a:avLst/>
          </a:prstGeom>
        </p:spPr>
        <p:txBody>
          <a:bodyPr anchor="b"/>
          <a:lstStyle>
            <a:lvl1pPr>
              <a:defRPr sz="3200">
                <a:solidFill>
                  <a:srgbClr val="FF6699"/>
                </a:solidFill>
                <a:latin typeface="Century Gothic" panose="020B0502020202020204" pitchFamily="34" charset="0"/>
                <a:cs typeface="Arial" panose="020B0604020202020204" pitchFamily="34" charset="0"/>
              </a:defRPr>
            </a:lvl1pPr>
          </a:lstStyle>
          <a:p>
            <a:r>
              <a:rPr lang="en-US" dirty="0"/>
              <a:t>Click to edit Master title style</a:t>
            </a:r>
            <a:endParaRPr lang="en-HK" dirty="0"/>
          </a:p>
        </p:txBody>
      </p:sp>
      <p:sp>
        <p:nvSpPr>
          <p:cNvPr id="10" name="Text Placeholder 3"/>
          <p:cNvSpPr>
            <a:spLocks noGrp="1"/>
          </p:cNvSpPr>
          <p:nvPr>
            <p:ph type="body" sz="half" idx="2"/>
          </p:nvPr>
        </p:nvSpPr>
        <p:spPr>
          <a:xfrm>
            <a:off x="446571" y="2554357"/>
            <a:ext cx="3932237" cy="3647660"/>
          </a:xfrm>
          <a:prstGeom prst="rect">
            <a:avLst/>
          </a:prstGeom>
        </p:spPr>
        <p:txBody>
          <a:bodyPr/>
          <a:lstStyle>
            <a:lvl1pPr marL="0" indent="0">
              <a:buNone/>
              <a:defRPr sz="1600">
                <a:latin typeface="Century Gothic" panose="020B0502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p:cNvSpPr>
            <a:spLocks noGrp="1"/>
          </p:cNvSpPr>
          <p:nvPr>
            <p:ph type="pic" idx="1"/>
          </p:nvPr>
        </p:nvSpPr>
        <p:spPr>
          <a:xfrm>
            <a:off x="4582494" y="560043"/>
            <a:ext cx="7321271" cy="5641974"/>
          </a:xfrm>
          <a:prstGeom prst="rect">
            <a:avLst/>
          </a:prstGeom>
        </p:spPr>
        <p:txBody>
          <a:bodyPr/>
          <a:lstStyle>
            <a:lvl1pPr marL="0" indent="0">
              <a:buNone/>
              <a:defRPr sz="3200">
                <a:latin typeface="Century Gothic" panose="020B0502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HK" noProof="0" dirty="0"/>
          </a:p>
        </p:txBody>
      </p:sp>
      <p:sp>
        <p:nvSpPr>
          <p:cNvPr id="7" name="Slide Number Placeholder 5">
            <a:extLst>
              <a:ext uri="{FF2B5EF4-FFF2-40B4-BE49-F238E27FC236}">
                <a16:creationId xmlns:a16="http://schemas.microsoft.com/office/drawing/2014/main" id="{AFDA8403-BD59-4643-BD3B-90E378D3F10A}"/>
              </a:ext>
            </a:extLst>
          </p:cNvPr>
          <p:cNvSpPr>
            <a:spLocks noGrp="1"/>
          </p:cNvSpPr>
          <p:nvPr>
            <p:ph type="sldNum" sz="quarter" idx="10"/>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241E134F-1C5A-C24B-B09E-3C02B7F84EED}" type="slidenum">
              <a:rPr lang="en-US" altLang="en-US"/>
              <a:pPr>
                <a:defRPr/>
              </a:pPr>
              <a:t>‹#›</a:t>
            </a:fld>
            <a:endParaRPr lang="en-US" altLang="en-US" dirty="0"/>
          </a:p>
        </p:txBody>
      </p:sp>
      <p:sp>
        <p:nvSpPr>
          <p:cNvPr id="8" name="Footer Placeholder 4">
            <a:extLst>
              <a:ext uri="{FF2B5EF4-FFF2-40B4-BE49-F238E27FC236}">
                <a16:creationId xmlns:a16="http://schemas.microsoft.com/office/drawing/2014/main" id="{577EC11A-5FAD-174E-98CF-BF067DB13951}"/>
              </a:ext>
            </a:extLst>
          </p:cNvPr>
          <p:cNvSpPr>
            <a:spLocks noGrp="1"/>
          </p:cNvSpPr>
          <p:nvPr>
            <p:ph type="ftr" sz="quarter" idx="11"/>
          </p:nvPr>
        </p:nvSpPr>
        <p:spPr>
          <a:xfrm>
            <a:off x="466725"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dirty="0"/>
              <a:t>版權所有 </a:t>
            </a:r>
            <a:r>
              <a:rPr lang="en-US" altLang="zh-TW" dirty="0"/>
              <a:t>© </a:t>
            </a:r>
            <a:r>
              <a:rPr lang="zh-TW" altLang="en-US" dirty="0"/>
              <a:t>中大賽馬會智為未來計劃</a:t>
            </a:r>
            <a:endParaRPr lang="en-US" dirty="0"/>
          </a:p>
        </p:txBody>
      </p:sp>
      <p:pic>
        <p:nvPicPr>
          <p:cNvPr id="11" name="Picture 3">
            <a:extLst>
              <a:ext uri="{FF2B5EF4-FFF2-40B4-BE49-F238E27FC236}">
                <a16:creationId xmlns:a16="http://schemas.microsoft.com/office/drawing/2014/main" id="{9988A9B4-686C-D540-BC85-6B8262FC987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492881" y="454025"/>
            <a:ext cx="175743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9747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ontent Pag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47B33989-C765-33C2-F253-E7B9CD8B4CB5}"/>
              </a:ext>
            </a:extLst>
          </p:cNvPr>
          <p:cNvSpPr/>
          <p:nvPr userDrawn="1"/>
        </p:nvSpPr>
        <p:spPr>
          <a:xfrm>
            <a:off x="11202355" y="6158358"/>
            <a:ext cx="533400" cy="533400"/>
          </a:xfrm>
          <a:prstGeom prst="ellipse">
            <a:avLst/>
          </a:prstGeom>
          <a:solidFill>
            <a:srgbClr val="BFBF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EAF6E2"/>
              </a:solidFill>
              <a:latin typeface="PingFang TC" panose="020B0400000000000000" pitchFamily="34" charset="-120"/>
              <a:ea typeface="PingFang TC" panose="020B0400000000000000" pitchFamily="34" charset="-120"/>
            </a:endParaRPr>
          </a:p>
        </p:txBody>
      </p:sp>
      <p:sp>
        <p:nvSpPr>
          <p:cNvPr id="4" name="日期占位符 3">
            <a:extLst>
              <a:ext uri="{FF2B5EF4-FFF2-40B4-BE49-F238E27FC236}">
                <a16:creationId xmlns:a16="http://schemas.microsoft.com/office/drawing/2014/main" id="{CDCBEF8C-FB00-753E-5552-19DCC0225899}"/>
              </a:ext>
            </a:extLst>
          </p:cNvPr>
          <p:cNvSpPr>
            <a:spLocks noGrp="1"/>
          </p:cNvSpPr>
          <p:nvPr>
            <p:ph type="dt" sz="half" idx="10"/>
          </p:nvPr>
        </p:nvSpPr>
        <p:spPr/>
        <p:txBody>
          <a:bodyPr/>
          <a:lstStyle/>
          <a:p>
            <a:fld id="{B50B5E08-6C79-9F4C-9A22-53E8318C5BCB}" type="datetime1">
              <a:rPr kumimoji="1" lang="zh-CN" altLang="en-US" smtClean="0"/>
              <a:t>2024/11/3</a:t>
            </a:fld>
            <a:endParaRPr kumimoji="1" lang="zh-CN" altLang="en-US"/>
          </a:p>
        </p:txBody>
      </p:sp>
      <p:sp>
        <p:nvSpPr>
          <p:cNvPr id="6" name="灯片编号占位符 5">
            <a:extLst>
              <a:ext uri="{FF2B5EF4-FFF2-40B4-BE49-F238E27FC236}">
                <a16:creationId xmlns:a16="http://schemas.microsoft.com/office/drawing/2014/main" id="{95DDBFD6-AA00-D03F-1309-DB5586599B74}"/>
              </a:ext>
            </a:extLst>
          </p:cNvPr>
          <p:cNvSpPr>
            <a:spLocks noGrp="1"/>
          </p:cNvSpPr>
          <p:nvPr>
            <p:ph type="sldNum" sz="quarter" idx="12"/>
          </p:nvPr>
        </p:nvSpPr>
        <p:spPr/>
        <p:txBody>
          <a:bodyPr/>
          <a:lstStyle>
            <a:lvl1pPr>
              <a:defRPr>
                <a:solidFill>
                  <a:schemeClr val="bg1"/>
                </a:solidFill>
              </a:defRPr>
            </a:lvl1pPr>
          </a:lstStyle>
          <a:p>
            <a:fld id="{AB503491-D3E2-0544-B471-17B72D68D627}" type="slidenum">
              <a:rPr kumimoji="1" lang="zh-CN" altLang="en-US" smtClean="0"/>
              <a:pPr/>
              <a:t>‹#›</a:t>
            </a:fld>
            <a:endParaRPr kumimoji="1" lang="zh-CN" altLang="en-US"/>
          </a:p>
        </p:txBody>
      </p:sp>
      <p:sp>
        <p:nvSpPr>
          <p:cNvPr id="3" name="内容占位符 2">
            <a:extLst>
              <a:ext uri="{FF2B5EF4-FFF2-40B4-BE49-F238E27FC236}">
                <a16:creationId xmlns:a16="http://schemas.microsoft.com/office/drawing/2014/main" id="{E9DDF9D2-3CDA-A6C7-46FA-81938191460A}"/>
              </a:ext>
            </a:extLst>
          </p:cNvPr>
          <p:cNvSpPr>
            <a:spLocks noGrp="1"/>
          </p:cNvSpPr>
          <p:nvPr>
            <p:ph idx="13" hasCustomPrompt="1"/>
          </p:nvPr>
        </p:nvSpPr>
        <p:spPr>
          <a:xfrm>
            <a:off x="838200" y="2338086"/>
            <a:ext cx="10515600" cy="3694966"/>
          </a:xfrm>
        </p:spPr>
        <p:txBody>
          <a:bodyPr/>
          <a:lstStyle>
            <a:lvl1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1pPr>
            <a:lvl2pPr>
              <a:defRPr b="0" i="0">
                <a:ln>
                  <a:noFill/>
                </a:ln>
                <a:solidFill>
                  <a:schemeClr val="tx1">
                    <a:lumMod val="75000"/>
                    <a:lumOff val="25000"/>
                  </a:schemeClr>
                </a:solidFill>
                <a:latin typeface="PingFang TC Medium" panose="020B0400000000000000" pitchFamily="34" charset="-120"/>
                <a:ea typeface="PingFang TC Medium" panose="020B0400000000000000" pitchFamily="34" charset="-120"/>
              </a:defRPr>
            </a:lvl2pPr>
            <a:lvl3pPr>
              <a:defRPr b="0" i="0">
                <a:ln>
                  <a:noFill/>
                </a:ln>
                <a:solidFill>
                  <a:schemeClr val="tx1">
                    <a:lumMod val="75000"/>
                    <a:lumOff val="25000"/>
                  </a:schemeClr>
                </a:solidFill>
                <a:latin typeface="PingFang TC" panose="020B0400000000000000" pitchFamily="34" charset="-120"/>
                <a:ea typeface="PingFang TC" panose="020B0400000000000000" pitchFamily="34" charset="-120"/>
              </a:defRPr>
            </a:lvl3pPr>
            <a:lvl4pPr>
              <a:defRPr b="1">
                <a:ln>
                  <a:noFill/>
                </a:ln>
                <a:solidFill>
                  <a:schemeClr val="tx1">
                    <a:lumMod val="75000"/>
                    <a:lumOff val="25000"/>
                  </a:schemeClr>
                </a:solidFill>
              </a:defRPr>
            </a:lvl4pPr>
            <a:lvl5pPr>
              <a:defRPr b="1">
                <a:ln>
                  <a:noFill/>
                </a:ln>
                <a:solidFill>
                  <a:schemeClr val="tx1">
                    <a:lumMod val="75000"/>
                    <a:lumOff val="25000"/>
                  </a:schemeClr>
                </a:solidFill>
              </a:defRPr>
            </a:lvl5p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10" name="文本框 9">
            <a:extLst>
              <a:ext uri="{FF2B5EF4-FFF2-40B4-BE49-F238E27FC236}">
                <a16:creationId xmlns:a16="http://schemas.microsoft.com/office/drawing/2014/main" id="{96C75515-8E59-E4D0-8D2A-6877F460D9F9}"/>
              </a:ext>
            </a:extLst>
          </p:cNvPr>
          <p:cNvSpPr txBox="1"/>
          <p:nvPr userDrawn="1"/>
        </p:nvSpPr>
        <p:spPr>
          <a:xfrm>
            <a:off x="7137535" y="6444476"/>
            <a:ext cx="4064820" cy="276999"/>
          </a:xfrm>
          <a:prstGeom prst="rect">
            <a:avLst/>
          </a:prstGeom>
          <a:noFill/>
        </p:spPr>
        <p:txBody>
          <a:bodyPr wrap="square" lIns="90000" rtlCol="0">
            <a:spAutoFit/>
          </a:bodyPr>
          <a:lstStyle/>
          <a:p>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11" name="标题 1">
            <a:extLst>
              <a:ext uri="{FF2B5EF4-FFF2-40B4-BE49-F238E27FC236}">
                <a16:creationId xmlns:a16="http://schemas.microsoft.com/office/drawing/2014/main" id="{66C2F98E-36D4-B333-D869-B7E32BF4759F}"/>
              </a:ext>
            </a:extLst>
          </p:cNvPr>
          <p:cNvSpPr>
            <a:spLocks noGrp="1"/>
          </p:cNvSpPr>
          <p:nvPr>
            <p:ph type="title" hasCustomPrompt="1"/>
          </p:nvPr>
        </p:nvSpPr>
        <p:spPr>
          <a:xfrm>
            <a:off x="838200" y="600038"/>
            <a:ext cx="10515600" cy="1325563"/>
          </a:xfrm>
        </p:spPr>
        <p:txBody>
          <a:bodyPr anchor="ctr" anchorCtr="0"/>
          <a:lstStyle>
            <a:lvl1pPr>
              <a:defRPr>
                <a:solidFill>
                  <a:schemeClr val="tx1">
                    <a:lumMod val="75000"/>
                    <a:lumOff val="25000"/>
                  </a:schemeClr>
                </a:solidFill>
              </a:defRPr>
            </a:lvl1pPr>
          </a:lstStyle>
          <a:p>
            <a:r>
              <a:rPr kumimoji="1" lang="zh-CN" altLang="en-US"/>
              <a:t>點擊修改主標題</a:t>
            </a:r>
          </a:p>
        </p:txBody>
      </p:sp>
      <p:pic>
        <p:nvPicPr>
          <p:cNvPr id="7" name="图片 8">
            <a:extLst>
              <a:ext uri="{FF2B5EF4-FFF2-40B4-BE49-F238E27FC236}">
                <a16:creationId xmlns:a16="http://schemas.microsoft.com/office/drawing/2014/main" id="{8BA3582D-C593-748C-61F9-1D62F1885C3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9909140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Ending Page">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4BBD8B-1B8B-3D40-9959-771266503F77}"/>
              </a:ext>
            </a:extLst>
          </p:cNvPr>
          <p:cNvSpPr>
            <a:spLocks noGrp="1"/>
          </p:cNvSpPr>
          <p:nvPr>
            <p:ph type="title" hasCustomPrompt="1"/>
          </p:nvPr>
        </p:nvSpPr>
        <p:spPr>
          <a:xfrm>
            <a:off x="6189756" y="1867134"/>
            <a:ext cx="5565364" cy="2852737"/>
          </a:xfrm>
        </p:spPr>
        <p:txBody>
          <a:bodyPr anchor="t" anchorCtr="0"/>
          <a:lstStyle>
            <a:lvl1pPr algn="l">
              <a:defRPr sz="6000">
                <a:solidFill>
                  <a:schemeClr val="tx1">
                    <a:lumMod val="75000"/>
                    <a:lumOff val="25000"/>
                  </a:schemeClr>
                </a:solidFill>
              </a:defRPr>
            </a:lvl1pPr>
          </a:lstStyle>
          <a:p>
            <a:r>
              <a:rPr kumimoji="1" lang="zh-CN" altLang="en-US"/>
              <a:t>點擊修改結束頁標題</a:t>
            </a:r>
          </a:p>
        </p:txBody>
      </p:sp>
      <p:sp>
        <p:nvSpPr>
          <p:cNvPr id="4" name="日期占位符 3">
            <a:extLst>
              <a:ext uri="{FF2B5EF4-FFF2-40B4-BE49-F238E27FC236}">
                <a16:creationId xmlns:a16="http://schemas.microsoft.com/office/drawing/2014/main" id="{1989FF60-58A3-AD9C-D3EB-7C6B1E17F459}"/>
              </a:ext>
            </a:extLst>
          </p:cNvPr>
          <p:cNvSpPr>
            <a:spLocks noGrp="1"/>
          </p:cNvSpPr>
          <p:nvPr>
            <p:ph type="dt" sz="half" idx="10"/>
          </p:nvPr>
        </p:nvSpPr>
        <p:spPr/>
        <p:txBody>
          <a:bodyPr/>
          <a:lstStyle/>
          <a:p>
            <a:fld id="{88ED8E2B-FB25-8041-A0D6-EBD43C4EF6EF}" type="datetime1">
              <a:rPr kumimoji="1" lang="zh-CN" altLang="en-US" smtClean="0"/>
              <a:t>2024/11/3</a:t>
            </a:fld>
            <a:endParaRPr kumimoji="1" lang="zh-CN" altLang="en-US"/>
          </a:p>
        </p:txBody>
      </p:sp>
      <p:cxnSp>
        <p:nvCxnSpPr>
          <p:cNvPr id="5" name="直线连接符 4">
            <a:extLst>
              <a:ext uri="{FF2B5EF4-FFF2-40B4-BE49-F238E27FC236}">
                <a16:creationId xmlns:a16="http://schemas.microsoft.com/office/drawing/2014/main" id="{CBBED1E5-41D1-B0D6-6529-53E9DFC8829F}"/>
              </a:ext>
            </a:extLst>
          </p:cNvPr>
          <p:cNvCxnSpPr>
            <a:cxnSpLocks/>
          </p:cNvCxnSpPr>
          <p:nvPr userDrawn="1"/>
        </p:nvCxnSpPr>
        <p:spPr>
          <a:xfrm>
            <a:off x="5624425" y="1578127"/>
            <a:ext cx="0" cy="3430752"/>
          </a:xfrm>
          <a:prstGeom prst="line">
            <a:avLst/>
          </a:prstGeom>
          <a:ln w="50800" cap="rnd">
            <a:solidFill>
              <a:schemeClr val="bg1"/>
            </a:solidFill>
            <a:round/>
          </a:ln>
        </p:spPr>
        <p:style>
          <a:lnRef idx="3">
            <a:schemeClr val="accent2"/>
          </a:lnRef>
          <a:fillRef idx="0">
            <a:schemeClr val="accent2"/>
          </a:fillRef>
          <a:effectRef idx="2">
            <a:schemeClr val="accent2"/>
          </a:effectRef>
          <a:fontRef idx="minor">
            <a:schemeClr val="tx1"/>
          </a:fontRef>
        </p:style>
      </p:cxnSp>
      <p:sp>
        <p:nvSpPr>
          <p:cNvPr id="10" name="文本框 9">
            <a:extLst>
              <a:ext uri="{FF2B5EF4-FFF2-40B4-BE49-F238E27FC236}">
                <a16:creationId xmlns:a16="http://schemas.microsoft.com/office/drawing/2014/main" id="{F57545EC-E027-FCDA-4588-BA59E3E3BCA7}"/>
              </a:ext>
            </a:extLst>
          </p:cNvPr>
          <p:cNvSpPr txBox="1"/>
          <p:nvPr userDrawn="1"/>
        </p:nvSpPr>
        <p:spPr>
          <a:xfrm>
            <a:off x="4327339" y="6444476"/>
            <a:ext cx="4034329" cy="276999"/>
          </a:xfrm>
          <a:prstGeom prst="rect">
            <a:avLst/>
          </a:prstGeom>
          <a:noFill/>
        </p:spPr>
        <p:txBody>
          <a:bodyPr wrap="square" lIns="90000" rtlCol="0">
            <a:spAutoFit/>
          </a:bodyPr>
          <a:lstStyle/>
          <a:p>
            <a:pPr algn="ct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版權所有 </a:t>
            </a:r>
            <a:r>
              <a:rPr kumimoji="1" lang="en-US" altLang="zh-CN"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 </a:t>
            </a:r>
            <a:r>
              <a:rPr kumimoji="1" lang="zh-CN" altLang="en-US" sz="1200" b="0" i="0">
                <a:solidFill>
                  <a:schemeClr val="bg1"/>
                </a:solidFill>
                <a:latin typeface="PingFang TC" panose="020B0400000000000000" pitchFamily="34" charset="-120"/>
                <a:ea typeface="PingFang TC" panose="020B0400000000000000" pitchFamily="34" charset="-120"/>
                <a:cs typeface="Arial" panose="020B0604020202020204" pitchFamily="34" charset="0"/>
              </a:rPr>
              <a:t>愛動智教育系統有限公司</a:t>
            </a:r>
          </a:p>
        </p:txBody>
      </p:sp>
      <p:sp>
        <p:nvSpPr>
          <p:cNvPr id="3" name="椭圆 2">
            <a:extLst>
              <a:ext uri="{FF2B5EF4-FFF2-40B4-BE49-F238E27FC236}">
                <a16:creationId xmlns:a16="http://schemas.microsoft.com/office/drawing/2014/main" id="{693029A9-5E59-CC58-4C02-3426ED1FF9E4}"/>
              </a:ext>
            </a:extLst>
          </p:cNvPr>
          <p:cNvSpPr/>
          <p:nvPr userDrawn="1"/>
        </p:nvSpPr>
        <p:spPr>
          <a:xfrm>
            <a:off x="1120588" y="992991"/>
            <a:ext cx="962212" cy="96221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6" name="三角形 5">
            <a:extLst>
              <a:ext uri="{FF2B5EF4-FFF2-40B4-BE49-F238E27FC236}">
                <a16:creationId xmlns:a16="http://schemas.microsoft.com/office/drawing/2014/main" id="{352E3F84-D6E6-58F8-3437-52CA0032B9EF}"/>
              </a:ext>
            </a:extLst>
          </p:cNvPr>
          <p:cNvSpPr/>
          <p:nvPr userDrawn="1"/>
        </p:nvSpPr>
        <p:spPr>
          <a:xfrm>
            <a:off x="1778000" y="1524897"/>
            <a:ext cx="304800" cy="28952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
        <p:nvSpPr>
          <p:cNvPr id="8" name="心形 7">
            <a:extLst>
              <a:ext uri="{FF2B5EF4-FFF2-40B4-BE49-F238E27FC236}">
                <a16:creationId xmlns:a16="http://schemas.microsoft.com/office/drawing/2014/main" id="{3A1976C3-0E5E-FF5B-7E03-EF25A021509E}"/>
              </a:ext>
            </a:extLst>
          </p:cNvPr>
          <p:cNvSpPr/>
          <p:nvPr userDrawn="1"/>
        </p:nvSpPr>
        <p:spPr>
          <a:xfrm>
            <a:off x="1434054" y="1306457"/>
            <a:ext cx="335280" cy="335280"/>
          </a:xfrm>
          <a:prstGeom prst="hear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solidFill>
                <a:srgbClr val="C00000"/>
              </a:solidFill>
              <a:latin typeface="PingFang TC" panose="020B0400000000000000" pitchFamily="34" charset="-120"/>
              <a:ea typeface="PingFang TC" panose="020B0400000000000000" pitchFamily="34" charset="-120"/>
            </a:endParaRPr>
          </a:p>
        </p:txBody>
      </p:sp>
      <p:pic>
        <p:nvPicPr>
          <p:cNvPr id="9" name="图片 8">
            <a:extLst>
              <a:ext uri="{FF2B5EF4-FFF2-40B4-BE49-F238E27FC236}">
                <a16:creationId xmlns:a16="http://schemas.microsoft.com/office/drawing/2014/main" id="{D7BF2419-7CE9-246F-DA26-10CC86B05D68}"/>
              </a:ext>
            </a:extLst>
          </p:cNvPr>
          <p:cNvPicPr>
            <a:picLocks noChangeAspect="1"/>
          </p:cNvPicPr>
          <p:nvPr userDrawn="1"/>
        </p:nvPicPr>
        <p:blipFill>
          <a:blip r:embed="rId2"/>
          <a:stretch>
            <a:fillRect/>
          </a:stretch>
        </p:blipFill>
        <p:spPr>
          <a:xfrm>
            <a:off x="1412445" y="1649816"/>
            <a:ext cx="3683000" cy="3200400"/>
          </a:xfrm>
          <a:prstGeom prst="rect">
            <a:avLst/>
          </a:prstGeom>
        </p:spPr>
      </p:pic>
      <p:pic>
        <p:nvPicPr>
          <p:cNvPr id="11" name="图片 8">
            <a:extLst>
              <a:ext uri="{FF2B5EF4-FFF2-40B4-BE49-F238E27FC236}">
                <a16:creationId xmlns:a16="http://schemas.microsoft.com/office/drawing/2014/main" id="{61A7236A-BAE2-B4A1-2F6A-BB25EA1EF17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775950" y="261413"/>
            <a:ext cx="1155700" cy="523335"/>
          </a:xfrm>
          <a:prstGeom prst="rect">
            <a:avLst/>
          </a:prstGeom>
        </p:spPr>
      </p:pic>
    </p:spTree>
    <p:extLst>
      <p:ext uri="{BB962C8B-B14F-4D97-AF65-F5344CB8AC3E}">
        <p14:creationId xmlns:p14="http://schemas.microsoft.com/office/powerpoint/2010/main" val="290395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D63B69FA-6C61-4DDF-B2C6-2109A247E34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A8D9BF1D-084C-B74F-8B43-A47F2B74FD4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644525" y="565582"/>
            <a:ext cx="1758950" cy="84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b="1">
                <a:solidFill>
                  <a:schemeClr val="accent2"/>
                </a:solidFill>
                <a:latin typeface="Century Gothic" panose="020B0502020202020204" pitchFamily="34" charset="0"/>
              </a:defRPr>
            </a:lvl1pPr>
          </a:lstStyle>
          <a:p>
            <a:r>
              <a:rPr lang="en-US"/>
              <a:t>Click to edit Master title style</a:t>
            </a:r>
            <a:endParaRPr lang="en-HK" dirty="0"/>
          </a:p>
        </p:txBody>
      </p:sp>
      <p:sp>
        <p:nvSpPr>
          <p:cNvPr id="3" name="Subtitle 2"/>
          <p:cNvSpPr>
            <a:spLocks noGrp="1"/>
          </p:cNvSpPr>
          <p:nvPr>
            <p:ph type="subTitle" idx="1"/>
          </p:nvPr>
        </p:nvSpPr>
        <p:spPr>
          <a:xfrm>
            <a:off x="1524000" y="3602038"/>
            <a:ext cx="9144000" cy="1655762"/>
          </a:xfrm>
          <a:prstGeom prst="rect">
            <a:avLst/>
          </a:prstGeom>
        </p:spPr>
        <p:txBody>
          <a:bodyPr>
            <a:normAutofit/>
          </a:bodyPr>
          <a:lstStyle>
            <a:lvl1pPr marL="0" indent="0" algn="ctr">
              <a:buNone/>
              <a:defRPr sz="3600">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HK" dirty="0"/>
          </a:p>
        </p:txBody>
      </p:sp>
      <p:sp>
        <p:nvSpPr>
          <p:cNvPr id="6" name="Footer Placeholder 4">
            <a:extLst>
              <a:ext uri="{FF2B5EF4-FFF2-40B4-BE49-F238E27FC236}">
                <a16:creationId xmlns:a16="http://schemas.microsoft.com/office/drawing/2014/main" id="{ACFCA710-2224-3440-AD0C-36DF0CE94A49}"/>
              </a:ext>
            </a:extLst>
          </p:cNvPr>
          <p:cNvSpPr>
            <a:spLocks noGrp="1"/>
          </p:cNvSpPr>
          <p:nvPr>
            <p:ph type="ftr" sz="quarter" idx="10"/>
          </p:nvPr>
        </p:nvSpPr>
        <p:spPr>
          <a:xfrm>
            <a:off x="6096000" y="6416675"/>
            <a:ext cx="4906963" cy="365125"/>
          </a:xfrm>
          <a:prstGeom prst="rect">
            <a:avLst/>
          </a:prstGeom>
        </p:spPr>
        <p:txBody>
          <a:bodyPr/>
          <a:lstStyle>
            <a:lvl1pPr algn="l" eaLnBrk="1" fontAlgn="auto" hangingPunct="1">
              <a:spcBef>
                <a:spcPts val="0"/>
              </a:spcBef>
              <a:spcAft>
                <a:spcPts val="0"/>
              </a:spcAft>
              <a:defRPr sz="1050">
                <a:solidFill>
                  <a:schemeClr val="tx1"/>
                </a:solidFill>
                <a:latin typeface="Arial" panose="020B0604020202020204" pitchFamily="34" charset="0"/>
                <a:cs typeface="Arial" panose="020B0604020202020204" pitchFamily="34" charset="0"/>
              </a:defRPr>
            </a:lvl1pPr>
          </a:lstStyle>
          <a:p>
            <a:pPr>
              <a:defRPr/>
            </a:pPr>
            <a:r>
              <a:rPr lang="zh-TW" altLang="en-US"/>
              <a:t>版權所有 </a:t>
            </a:r>
            <a:r>
              <a:rPr lang="en-US" altLang="zh-TW"/>
              <a:t>© </a:t>
            </a:r>
            <a:r>
              <a:rPr lang="zh-TW" altLang="en-US"/>
              <a:t>中大賽馬會智為未來計劃</a:t>
            </a:r>
            <a:endParaRPr lang="en-US" dirty="0"/>
          </a:p>
        </p:txBody>
      </p:sp>
      <p:sp>
        <p:nvSpPr>
          <p:cNvPr id="7" name="Slide Number Placeholder 5">
            <a:extLst>
              <a:ext uri="{FF2B5EF4-FFF2-40B4-BE49-F238E27FC236}">
                <a16:creationId xmlns:a16="http://schemas.microsoft.com/office/drawing/2014/main" id="{DD01D3F3-87BC-0842-8F2A-D1AB6640E82B}"/>
              </a:ext>
            </a:extLst>
          </p:cNvPr>
          <p:cNvSpPr>
            <a:spLocks noGrp="1"/>
          </p:cNvSpPr>
          <p:nvPr>
            <p:ph type="sldNum" sz="quarter" idx="11"/>
          </p:nvPr>
        </p:nvSpPr>
        <p:spPr>
          <a:xfrm>
            <a:off x="11002963" y="6416675"/>
            <a:ext cx="1006475"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cs typeface="Arial" panose="020B0604020202020204" pitchFamily="34" charset="0"/>
              </a:defRPr>
            </a:lvl1pPr>
          </a:lstStyle>
          <a:p>
            <a:pPr>
              <a:defRPr/>
            </a:pPr>
            <a:fld id="{36F78295-36E8-4D40-8271-F2EAF98F4D7F}" type="slidenum">
              <a:rPr lang="en-US" altLang="en-US"/>
              <a:pPr>
                <a:defRPr/>
              </a:pPr>
              <a:t>‹#›</a:t>
            </a:fld>
            <a:endParaRPr lang="en-US" altLang="en-US" dirty="0"/>
          </a:p>
        </p:txBody>
      </p:sp>
    </p:spTree>
    <p:extLst>
      <p:ext uri="{BB962C8B-B14F-4D97-AF65-F5344CB8AC3E}">
        <p14:creationId xmlns:p14="http://schemas.microsoft.com/office/powerpoint/2010/main" val="3999033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3.png"/><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14.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17.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5.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20.pn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6.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23.png"/><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7.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image" Target="../media/image26.pn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heme" Target="../theme/theme8.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482" name="Picture 2" descr="A picture containing bird, man, plane, airplane&#10;&#10;Description automatically generated">
            <a:extLst>
              <a:ext uri="{FF2B5EF4-FFF2-40B4-BE49-F238E27FC236}">
                <a16:creationId xmlns:a16="http://schemas.microsoft.com/office/drawing/2014/main" id="{FAEFE805-F3EE-784A-AFCE-F264E76BCB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2679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A picture containing bird&#10;&#10;Description automatically generated">
            <a:extLst>
              <a:ext uri="{FF2B5EF4-FFF2-40B4-BE49-F238E27FC236}">
                <a16:creationId xmlns:a16="http://schemas.microsoft.com/office/drawing/2014/main" id="{CAD40EBA-5029-8F48-B689-B1466B22B4B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1588"/>
            <a:ext cx="12192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43830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hf hdr="0" dt="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65493270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664" r:id="rId11"/>
    <p:sldLayoutId id="2147483665" r:id="rId12"/>
    <p:sldLayoutId id="2147483666" r:id="rId13"/>
    <p:sldLayoutId id="2147483669" r:id="rId14"/>
  </p:sldLayoutIdLst>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PingFang TC" panose="020B0400000000000000" pitchFamily="34" charset="-120"/>
                <a:ea typeface="PingFang TC" panose="020B0400000000000000" pitchFamily="34" charset="-120"/>
                <a:cs typeface="Arial" panose="020B0604020202020204" pitchFamily="34" charset="0"/>
              </a:defRPr>
            </a:lvl1pPr>
          </a:lstStyle>
          <a:p>
            <a:r>
              <a:rPr kumimoji="1" lang="zh-CN" altLang="en-US"/>
              <a:t>版權所有 </a:t>
            </a:r>
            <a:r>
              <a:rPr kumimoji="1" lang="en-US" altLang="zh-CN"/>
              <a:t>© </a:t>
            </a:r>
            <a:r>
              <a:rPr kumimoji="1" lang="zh-CN" altLang="en-US"/>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206706191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Lst>
  <p:hf hdr="0" dt="0"/>
  <p:txStyles>
    <p:titleStyle>
      <a:lvl1pPr algn="l" defTabSz="914400" rtl="0" eaLnBrk="1" latinLnBrk="0" hangingPunct="1">
        <a:lnSpc>
          <a:spcPct val="90000"/>
        </a:lnSpc>
        <a:spcBef>
          <a:spcPct val="0"/>
        </a:spcBef>
        <a:buNone/>
        <a:defRPr sz="4400" b="1" i="0" kern="1200">
          <a:solidFill>
            <a:schemeClr val="bg1"/>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PingFang TC" panose="020B0400000000000000" pitchFamily="34" charset="-120"/>
          <a:ea typeface="PingFang TC"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PingFang TC" panose="020B0400000000000000" pitchFamily="34" charset="-120"/>
          <a:ea typeface="PingFang TC"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4126836278"/>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Lst>
  <p:hf hdr="0" dt="0"/>
  <p:txStyles>
    <p:titleStyle>
      <a:lvl1pPr algn="l" defTabSz="914400" rtl="0" eaLnBrk="1" latinLnBrk="0" hangingPunct="1">
        <a:lnSpc>
          <a:spcPct val="90000"/>
        </a:lnSpc>
        <a:spcBef>
          <a:spcPct val="0"/>
        </a:spcBef>
        <a:buNone/>
        <a:defRPr sz="4400" b="1" i="0" kern="1200">
          <a:solidFill>
            <a:schemeClr val="bg1"/>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PingFang TC" panose="020B0400000000000000" pitchFamily="34" charset="-120"/>
          <a:ea typeface="PingFang TC"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PingFang TC" panose="020B0400000000000000" pitchFamily="34" charset="-120"/>
          <a:ea typeface="PingFang TC"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PingFang TC" panose="020B0400000000000000" pitchFamily="34" charset="-120"/>
          <a:ea typeface="PingFang TC" panose="020B04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1453787149"/>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345939355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Lst>
  <p:hf hdr="0" dt="0"/>
  <p:txStyles>
    <p:titleStyle>
      <a:lvl1pPr algn="l" defTabSz="914400" rtl="0" eaLnBrk="1" latinLnBrk="0" hangingPunct="1">
        <a:lnSpc>
          <a:spcPct val="90000"/>
        </a:lnSpc>
        <a:spcBef>
          <a:spcPct val="0"/>
        </a:spcBef>
        <a:buNone/>
        <a:defRPr sz="4400" b="1" i="0" kern="1200">
          <a:solidFill>
            <a:schemeClr val="tx1">
              <a:lumMod val="65000"/>
              <a:lumOff val="3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C3F5DFA-9F89-94E0-CA7B-306E072FC007}"/>
              </a:ext>
            </a:extLst>
          </p:cNvPr>
          <p:cNvSpPr>
            <a:spLocks noGrp="1"/>
          </p:cNvSpPr>
          <p:nvPr>
            <p:ph type="title"/>
          </p:nvPr>
        </p:nvSpPr>
        <p:spPr>
          <a:xfrm>
            <a:off x="838200" y="681037"/>
            <a:ext cx="10515600" cy="1325563"/>
          </a:xfrm>
          <a:prstGeom prst="rect">
            <a:avLst/>
          </a:prstGeom>
        </p:spPr>
        <p:txBody>
          <a:bodyPr vert="horz" lIns="91440" tIns="45720" rIns="91440" bIns="45720" rtlCol="0" anchor="ctr">
            <a:normAutofit/>
          </a:bodyPr>
          <a:lstStyle/>
          <a:p>
            <a:r>
              <a:rPr kumimoji="1" lang="zh-CN" altLang="en-US"/>
              <a:t>點擊修改主標題</a:t>
            </a:r>
          </a:p>
        </p:txBody>
      </p:sp>
      <p:sp>
        <p:nvSpPr>
          <p:cNvPr id="3" name="文本占位符 2">
            <a:extLst>
              <a:ext uri="{FF2B5EF4-FFF2-40B4-BE49-F238E27FC236}">
                <a16:creationId xmlns:a16="http://schemas.microsoft.com/office/drawing/2014/main" id="{AE7D0CED-AB63-B5B0-FECE-056AB521250A}"/>
              </a:ext>
            </a:extLst>
          </p:cNvPr>
          <p:cNvSpPr>
            <a:spLocks noGrp="1"/>
          </p:cNvSpPr>
          <p:nvPr>
            <p:ph type="body" idx="1"/>
          </p:nvPr>
        </p:nvSpPr>
        <p:spPr>
          <a:xfrm>
            <a:off x="838200" y="2183641"/>
            <a:ext cx="10515600" cy="3993321"/>
          </a:xfrm>
          <a:prstGeom prst="rect">
            <a:avLst/>
          </a:prstGeom>
        </p:spPr>
        <p:txBody>
          <a:bodyPr vert="horz" lIns="91440" tIns="45720" rIns="91440" bIns="45720" rtlCol="0">
            <a:normAutofit/>
          </a:bodyPr>
          <a:lstStyle/>
          <a:p>
            <a:pPr lvl="0"/>
            <a:r>
              <a:rPr kumimoji="1" lang="zh-CN" altLang="en-US"/>
              <a:t>第一級</a:t>
            </a:r>
          </a:p>
          <a:p>
            <a:pPr lvl="1"/>
            <a:r>
              <a:rPr kumimoji="1" lang="zh-CN" altLang="en-US"/>
              <a:t>第二級</a:t>
            </a:r>
          </a:p>
          <a:p>
            <a:pPr lvl="2"/>
            <a:r>
              <a:rPr kumimoji="1" lang="zh-CN" altLang="en-US"/>
              <a:t>第三級</a:t>
            </a:r>
          </a:p>
          <a:p>
            <a:pPr lvl="3"/>
            <a:r>
              <a:rPr kumimoji="1" lang="zh-CN" altLang="en-US"/>
              <a:t>第四級</a:t>
            </a:r>
          </a:p>
          <a:p>
            <a:pPr lvl="4"/>
            <a:r>
              <a:rPr kumimoji="1" lang="zh-CN" altLang="en-US"/>
              <a:t>第五級</a:t>
            </a:r>
          </a:p>
        </p:txBody>
      </p:sp>
      <p:sp>
        <p:nvSpPr>
          <p:cNvPr id="4" name="日期占位符 3">
            <a:extLst>
              <a:ext uri="{FF2B5EF4-FFF2-40B4-BE49-F238E27FC236}">
                <a16:creationId xmlns:a16="http://schemas.microsoft.com/office/drawing/2014/main" id="{D0BFECA4-5264-7C5C-D1C4-DF02D92BD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ingFang TC" panose="020B0400000000000000" pitchFamily="34" charset="-120"/>
                <a:ea typeface="PingFang TC" panose="020B0400000000000000" pitchFamily="34" charset="-120"/>
              </a:defRPr>
            </a:lvl1pPr>
          </a:lstStyle>
          <a:p>
            <a:fld id="{DF0D0127-32A7-5540-B535-F178EFA1C9A7}" type="datetime1">
              <a:rPr kumimoji="1" lang="zh-CN" altLang="en-US" smtClean="0"/>
              <a:pPr/>
              <a:t>2024/11/3</a:t>
            </a:fld>
            <a:endParaRPr kumimoji="1" lang="zh-CN" altLang="en-US"/>
          </a:p>
        </p:txBody>
      </p:sp>
      <p:sp>
        <p:nvSpPr>
          <p:cNvPr id="5" name="页脚占位符 4">
            <a:extLst>
              <a:ext uri="{FF2B5EF4-FFF2-40B4-BE49-F238E27FC236}">
                <a16:creationId xmlns:a16="http://schemas.microsoft.com/office/drawing/2014/main" id="{F9C66270-E974-9092-08FC-D42ACFDF3A82}"/>
              </a:ext>
            </a:extLst>
          </p:cNvPr>
          <p:cNvSpPr>
            <a:spLocks noGrp="1"/>
          </p:cNvSpPr>
          <p:nvPr>
            <p:ph type="ftr" sz="quarter" idx="3"/>
          </p:nvPr>
        </p:nvSpPr>
        <p:spPr>
          <a:xfrm>
            <a:off x="6990588" y="6492875"/>
            <a:ext cx="4114800" cy="365125"/>
          </a:xfrm>
          <a:prstGeom prst="rect">
            <a:avLst/>
          </a:prstGeom>
        </p:spPr>
        <p:txBody>
          <a:bodyPr vert="horz" lIns="91440" tIns="45720" rIns="91440" bIns="45720" rtlCol="0" anchor="ctr"/>
          <a:lstStyle>
            <a:lvl1pPr algn="ctr">
              <a:defRPr sz="1200" b="0" i="0">
                <a:solidFill>
                  <a:schemeClr val="bg2">
                    <a:lumMod val="75000"/>
                  </a:schemeClr>
                </a:solidFill>
                <a:latin typeface="Arial" panose="020B0604020202020204" pitchFamily="34" charset="0"/>
                <a:cs typeface="Arial" panose="020B0604020202020204" pitchFamily="34" charset="0"/>
              </a:defRPr>
            </a:lvl1pPr>
          </a:lstStyle>
          <a:p>
            <a:r>
              <a:rPr kumimoji="1" lang="zh-CN" altLang="en-US">
                <a:latin typeface="PingFang TC" panose="020B0400000000000000" pitchFamily="34" charset="-120"/>
                <a:ea typeface="PingFang TC" panose="020B0400000000000000" pitchFamily="34" charset="-120"/>
              </a:rPr>
              <a:t>版權所有 </a:t>
            </a:r>
            <a:r>
              <a:rPr kumimoji="1" lang="en-US" altLang="zh-CN">
                <a:latin typeface="PingFang TC" panose="020B0400000000000000" pitchFamily="34" charset="-120"/>
                <a:ea typeface="PingFang TC" panose="020B0400000000000000" pitchFamily="34" charset="-120"/>
              </a:rPr>
              <a:t>© </a:t>
            </a:r>
            <a:r>
              <a:rPr kumimoji="1" lang="zh-CN" altLang="en-US">
                <a:latin typeface="PingFang TC" panose="020B0400000000000000" pitchFamily="34" charset="-120"/>
                <a:ea typeface="PingFang TC" panose="020B0400000000000000" pitchFamily="34" charset="-120"/>
              </a:rPr>
              <a:t>愛動智教育系統有限公司</a:t>
            </a:r>
          </a:p>
        </p:txBody>
      </p:sp>
      <p:sp>
        <p:nvSpPr>
          <p:cNvPr id="6" name="灯片编号占位符 5">
            <a:extLst>
              <a:ext uri="{FF2B5EF4-FFF2-40B4-BE49-F238E27FC236}">
                <a16:creationId xmlns:a16="http://schemas.microsoft.com/office/drawing/2014/main" id="{21F2C12E-BE4B-D2CD-B4C5-B40F34B9AB94}"/>
              </a:ext>
            </a:extLst>
          </p:cNvPr>
          <p:cNvSpPr>
            <a:spLocks noGrp="1"/>
          </p:cNvSpPr>
          <p:nvPr>
            <p:ph type="sldNum" sz="quarter" idx="4"/>
          </p:nvPr>
        </p:nvSpPr>
        <p:spPr>
          <a:xfrm>
            <a:off x="11375280" y="6286559"/>
            <a:ext cx="187551" cy="276999"/>
          </a:xfrm>
          <a:prstGeom prst="rect">
            <a:avLst/>
          </a:prstGeom>
        </p:spPr>
        <p:txBody>
          <a:bodyPr vert="horz" wrap="none" lIns="0" tIns="45720" rIns="0" bIns="45720" rtlCol="0" anchor="ctr" anchorCtr="1">
            <a:spAutoFit/>
          </a:bodyPr>
          <a:lstStyle>
            <a:lvl1pPr algn="r">
              <a:defRPr sz="1200" b="0" i="0">
                <a:solidFill>
                  <a:schemeClr val="bg1"/>
                </a:solidFill>
                <a:latin typeface="Helvetica" pitchFamily="2" charset="0"/>
                <a:ea typeface="PingFang TC" panose="020B0400000000000000" pitchFamily="34" charset="-120"/>
              </a:defRPr>
            </a:lvl1pPr>
          </a:lstStyle>
          <a:p>
            <a:fld id="{AB503491-D3E2-0544-B471-17B72D68D627}" type="slidenum">
              <a:rPr kumimoji="1" lang="zh-CN" altLang="en-US" smtClean="0"/>
              <a:pPr/>
              <a:t>‹#›</a:t>
            </a:fld>
            <a:endParaRPr kumimoji="1" lang="zh-CN" altLang="en-US"/>
          </a:p>
        </p:txBody>
      </p:sp>
      <p:sp>
        <p:nvSpPr>
          <p:cNvPr id="7" name="椭圆 6">
            <a:extLst>
              <a:ext uri="{FF2B5EF4-FFF2-40B4-BE49-F238E27FC236}">
                <a16:creationId xmlns:a16="http://schemas.microsoft.com/office/drawing/2014/main" id="{A5FFA3B9-F6B0-CE5F-4CDB-E54AE3CC8E12}"/>
              </a:ext>
            </a:extLst>
          </p:cNvPr>
          <p:cNvSpPr/>
          <p:nvPr/>
        </p:nvSpPr>
        <p:spPr>
          <a:xfrm>
            <a:off x="11240335" y="6195618"/>
            <a:ext cx="457443" cy="457443"/>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b="0" i="0">
              <a:latin typeface="PingFang TC" panose="020B0400000000000000" pitchFamily="34" charset="-120"/>
              <a:ea typeface="PingFang TC" panose="020B0400000000000000" pitchFamily="34" charset="-120"/>
            </a:endParaRPr>
          </a:p>
        </p:txBody>
      </p:sp>
    </p:spTree>
    <p:extLst>
      <p:ext uri="{BB962C8B-B14F-4D97-AF65-F5344CB8AC3E}">
        <p14:creationId xmlns:p14="http://schemas.microsoft.com/office/powerpoint/2010/main" val="249824314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Lst>
  <p:hf hdr="0" dt="0"/>
  <p:txStyles>
    <p:titleStyle>
      <a:lvl1pPr algn="l" defTabSz="914400" rtl="0" eaLnBrk="1" latinLnBrk="0" hangingPunct="1">
        <a:lnSpc>
          <a:spcPct val="90000"/>
        </a:lnSpc>
        <a:spcBef>
          <a:spcPct val="0"/>
        </a:spcBef>
        <a:buNone/>
        <a:defRPr sz="4400" b="1" i="0" kern="1200">
          <a:solidFill>
            <a:schemeClr val="tx1">
              <a:lumMod val="75000"/>
              <a:lumOff val="25000"/>
            </a:schemeClr>
          </a:solidFill>
          <a:latin typeface="PingFang TC" panose="020B0400000000000000" pitchFamily="34" charset="-120"/>
          <a:ea typeface="PingFang TC" panose="020B0400000000000000" pitchFamily="34"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75000"/>
              <a:lumOff val="2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75000"/>
              <a:lumOff val="2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75000"/>
              <a:lumOff val="2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2.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47.tiff"/></Relationships>
</file>

<file path=ppt/slides/_rels/slide1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50.emf"/><Relationship Id="rId4" Type="http://schemas.openxmlformats.org/officeDocument/2006/relationships/image" Target="../media/image49.emf"/></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9.png"/><Relationship Id="rId1" Type="http://schemas.openxmlformats.org/officeDocument/2006/relationships/slideLayout" Target="../slideLayouts/slideLayout19.xml"/><Relationship Id="rId4" Type="http://schemas.openxmlformats.org/officeDocument/2006/relationships/image" Target="../media/image5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56.tiff"/><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5.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5.xml"/><Relationship Id="rId4" Type="http://schemas.openxmlformats.org/officeDocument/2006/relationships/image" Target="../media/image350.png"/></Relationships>
</file>

<file path=ppt/slides/_rels/slide31.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image" Target="../media/image360.png"/><Relationship Id="rId1" Type="http://schemas.openxmlformats.org/officeDocument/2006/relationships/slideLayout" Target="../slideLayouts/slideLayout25.xml"/><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19.xml"/><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image" Target="../media/image70.jpeg"/></Relationships>
</file>

<file path=ppt/slides/_rels/slide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1.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21FFD34A-213D-C74E-8FFB-BA914084ED9F}"/>
              </a:ext>
            </a:extLst>
          </p:cNvPr>
          <p:cNvSpPr>
            <a:spLocks noGrp="1" noChangeArrowheads="1"/>
          </p:cNvSpPr>
          <p:nvPr>
            <p:ph type="ctrTitle"/>
          </p:nvPr>
        </p:nvSpPr>
        <p:spPr bwMode="auto">
          <a:xfrm>
            <a:off x="1524000" y="1044306"/>
            <a:ext cx="9144000" cy="238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eaLnBrk="1" hangingPunct="1"/>
            <a:r>
              <a:rPr lang="zh-CN" altLang="en-US" dirty="0">
                <a:latin typeface="微軟正黑體" panose="020B0604030504040204" pitchFamily="34" charset="-120"/>
                <a:ea typeface="微軟正黑體" panose="020B0604030504040204" pitchFamily="34" charset="-120"/>
              </a:rPr>
              <a:t>第一課</a:t>
            </a:r>
            <a:endParaRPr lang="en-HK" altLang="en-US" dirty="0">
              <a:latin typeface="微軟正黑體" panose="020B0604030504040204" pitchFamily="34" charset="-120"/>
              <a:ea typeface="微軟正黑體" panose="020B0604030504040204" pitchFamily="34" charset="-120"/>
            </a:endParaRPr>
          </a:p>
        </p:txBody>
      </p:sp>
      <p:sp>
        <p:nvSpPr>
          <p:cNvPr id="29698" name="Subtitle 2">
            <a:extLst>
              <a:ext uri="{FF2B5EF4-FFF2-40B4-BE49-F238E27FC236}">
                <a16:creationId xmlns:a16="http://schemas.microsoft.com/office/drawing/2014/main" id="{D45F87BD-8263-4E45-B7D6-8F08909C942E}"/>
              </a:ext>
            </a:extLst>
          </p:cNvPr>
          <p:cNvSpPr>
            <a:spLocks noGrp="1" noChangeArrowheads="1"/>
          </p:cNvSpPr>
          <p:nvPr>
            <p:ph type="subTitle" idx="1"/>
          </p:nvPr>
        </p:nvSpPr>
        <p:spPr bwMode="auto">
          <a:xfrm>
            <a:off x="2647950" y="3523981"/>
            <a:ext cx="7067550" cy="1655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eaLnBrk="1" hangingPunct="1"/>
            <a:r>
              <a:rPr lang="zh-CN" altLang="en-US" dirty="0">
                <a:latin typeface="微軟正黑體" panose="020B0604030504040204" pitchFamily="34" charset="-120"/>
                <a:ea typeface="微軟正黑體" panose="020B0604030504040204" pitchFamily="34" charset="-120"/>
              </a:rPr>
              <a:t>人工智能介紹</a:t>
            </a:r>
            <a:endParaRPr lang="en-US" altLang="zh-CN" dirty="0">
              <a:latin typeface="微軟正黑體" panose="020B0604030504040204" pitchFamily="34" charset="-120"/>
              <a:ea typeface="微軟正黑體" panose="020B0604030504040204" pitchFamily="34" charset="-120"/>
            </a:endParaRPr>
          </a:p>
          <a:p>
            <a:pPr eaLnBrk="1" hangingPunct="1"/>
            <a:r>
              <a:rPr lang="zh-CN" altLang="en-US" sz="1600" b="1" dirty="0">
                <a:solidFill>
                  <a:prstClr val="black"/>
                </a:solidFill>
                <a:latin typeface="微軟正黑體"/>
                <a:ea typeface="微軟正黑體"/>
              </a:rPr>
              <a:t>互動</a:t>
            </a:r>
            <a:endParaRPr lang="en-HK" altLang="en-US" sz="1600" dirty="0">
              <a:latin typeface="微軟正黑體" panose="020B0604030504040204" pitchFamily="34" charset="-120"/>
              <a:ea typeface="微軟正黑體" panose="020B0604030504040204" pitchFamily="34" charset="-120"/>
            </a:endParaRPr>
          </a:p>
        </p:txBody>
      </p:sp>
      <p:pic>
        <p:nvPicPr>
          <p:cNvPr id="29699" name="Picture 2">
            <a:extLst>
              <a:ext uri="{FF2B5EF4-FFF2-40B4-BE49-F238E27FC236}">
                <a16:creationId xmlns:a16="http://schemas.microsoft.com/office/drawing/2014/main" id="{BE6B8456-6610-F74E-B399-9C178CD72A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199580" y="1973346"/>
            <a:ext cx="865065" cy="79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a:extLst>
              <a:ext uri="{FF2B5EF4-FFF2-40B4-BE49-F238E27FC236}">
                <a16:creationId xmlns:a16="http://schemas.microsoft.com/office/drawing/2014/main" id="{E78534D5-70E3-6443-937F-93275A9049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2688937" y="4371828"/>
            <a:ext cx="718933" cy="76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8">
            <a:extLst>
              <a:ext uri="{FF2B5EF4-FFF2-40B4-BE49-F238E27FC236}">
                <a16:creationId xmlns:a16="http://schemas.microsoft.com/office/drawing/2014/main" id="{EA01B24E-E745-DC46-9EB1-48A16D8212D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5174767" y="4892447"/>
            <a:ext cx="926324" cy="88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10">
            <a:extLst>
              <a:ext uri="{FF2B5EF4-FFF2-40B4-BE49-F238E27FC236}">
                <a16:creationId xmlns:a16="http://schemas.microsoft.com/office/drawing/2014/main" id="{2F91C675-F2C4-4845-B83C-2FD763598E4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7703630" y="4640917"/>
            <a:ext cx="816489" cy="54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2">
            <a:extLst>
              <a:ext uri="{FF2B5EF4-FFF2-40B4-BE49-F238E27FC236}">
                <a16:creationId xmlns:a16="http://schemas.microsoft.com/office/drawing/2014/main" id="{6EA0D365-9AF4-D34F-9F18-71612104651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8122961" y="1670242"/>
            <a:ext cx="1077763" cy="63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4">
            <a:extLst>
              <a:ext uri="{FF2B5EF4-FFF2-40B4-BE49-F238E27FC236}">
                <a16:creationId xmlns:a16="http://schemas.microsoft.com/office/drawing/2014/main" id="{0CC1E8A2-79C7-ED41-A148-C43D1A7C400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3954831" y="1161578"/>
            <a:ext cx="899141" cy="90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6">
            <a:extLst>
              <a:ext uri="{FF2B5EF4-FFF2-40B4-BE49-F238E27FC236}">
                <a16:creationId xmlns:a16="http://schemas.microsoft.com/office/drawing/2014/main" id="{106CB60D-C85A-E647-BE42-96ED44B3072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a:off x="1566985" y="3209546"/>
            <a:ext cx="865065" cy="7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20">
            <a:extLst>
              <a:ext uri="{FF2B5EF4-FFF2-40B4-BE49-F238E27FC236}">
                <a16:creationId xmlns:a16="http://schemas.microsoft.com/office/drawing/2014/main" id="{FC68CF49-5F71-CE4F-9BE2-D64FE10F245C}"/>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6096000" y="1113983"/>
            <a:ext cx="784933" cy="90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Connector 24">
            <a:extLst>
              <a:ext uri="{FF2B5EF4-FFF2-40B4-BE49-F238E27FC236}">
                <a16:creationId xmlns:a16="http://schemas.microsoft.com/office/drawing/2014/main" id="{A81B44E4-80D3-B84D-AA24-FBE5727EC874}"/>
              </a:ext>
            </a:extLst>
          </p:cNvPr>
          <p:cNvCxnSpPr>
            <a:cxnSpLocks/>
          </p:cNvCxnSpPr>
          <p:nvPr/>
        </p:nvCxnSpPr>
        <p:spPr>
          <a:xfrm>
            <a:off x="3340100" y="3431906"/>
            <a:ext cx="556577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22" descr="A picture containing drawing, table, clock&#10;&#10;Description automatically generated">
            <a:extLst>
              <a:ext uri="{FF2B5EF4-FFF2-40B4-BE49-F238E27FC236}">
                <a16:creationId xmlns:a16="http://schemas.microsoft.com/office/drawing/2014/main" id="{513BA254-7A82-4DA3-93FC-24151630B81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12250" y="2151063"/>
            <a:ext cx="181927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01D0A-613B-2AF3-6AC7-8F110381CAB2}"/>
              </a:ext>
            </a:extLst>
          </p:cNvPr>
          <p:cNvSpPr>
            <a:spLocks noGrp="1"/>
          </p:cNvSpPr>
          <p:nvPr>
            <p:ph type="title"/>
          </p:nvPr>
        </p:nvSpPr>
        <p:spPr/>
        <p:txBody>
          <a:bodyPr/>
          <a:lstStyle/>
          <a:p>
            <a:r>
              <a:rPr lang="zh-HK" altLang="en-US" dirty="0"/>
              <a:t>學習顏色</a:t>
            </a:r>
          </a:p>
        </p:txBody>
      </p:sp>
      <p:pic>
        <p:nvPicPr>
          <p:cNvPr id="11" name="V_20241005_161145_ES3">
            <a:hlinkClick r:id="" action="ppaction://media"/>
            <a:extLst>
              <a:ext uri="{FF2B5EF4-FFF2-40B4-BE49-F238E27FC236}">
                <a16:creationId xmlns:a16="http://schemas.microsoft.com/office/drawing/2014/main" id="{9B690C0D-B250-C0E8-E37F-0E2DEEDBD425}"/>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rcRect t="9388" r="25840"/>
          <a:stretch/>
        </p:blipFill>
        <p:spPr>
          <a:xfrm>
            <a:off x="2815799" y="1574529"/>
            <a:ext cx="6484675" cy="4457208"/>
          </a:xfrm>
        </p:spPr>
      </p:pic>
      <p:sp>
        <p:nvSpPr>
          <p:cNvPr id="3" name="灯片编号占位符 3">
            <a:extLst>
              <a:ext uri="{FF2B5EF4-FFF2-40B4-BE49-F238E27FC236}">
                <a16:creationId xmlns:a16="http://schemas.microsoft.com/office/drawing/2014/main" id="{05AEDB0D-7CB6-F863-15E5-8B212E9016F2}"/>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10</a:t>
            </a:fld>
            <a:endParaRPr kumimoji="1" lang="zh-CN" altLang="en-US" dirty="0"/>
          </a:p>
        </p:txBody>
      </p:sp>
    </p:spTree>
    <p:extLst>
      <p:ext uri="{BB962C8B-B14F-4D97-AF65-F5344CB8AC3E}">
        <p14:creationId xmlns:p14="http://schemas.microsoft.com/office/powerpoint/2010/main" val="41065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3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TW" altLang="en-US" dirty="0">
                <a:latin typeface="Microsoft JhengHei UI" panose="020B0604030504040204" pitchFamily="34" charset="-120"/>
                <a:ea typeface="Microsoft JhengHei UI" panose="020B0604030504040204" pitchFamily="34" charset="-120"/>
              </a:rPr>
              <a:t>實驗一</a:t>
            </a:r>
            <a:endParaRPr lang="en-US" dirty="0">
              <a:solidFill>
                <a:srgbClr val="FFFF00"/>
              </a:solidFill>
              <a:latin typeface="Microsoft JhengHei UI" panose="020B0604030504040204" pitchFamily="34" charset="-120"/>
              <a:ea typeface="Microsoft JhengHei UI" panose="020B0604030504040204" pitchFamily="34" charset="-120"/>
            </a:endParaRPr>
          </a:p>
        </p:txBody>
      </p:sp>
      <p:pic>
        <p:nvPicPr>
          <p:cNvPr id="21" name="Picture 20" descr="Graphical user interface&#10;&#10;Description automatically generated">
            <a:extLst>
              <a:ext uri="{FF2B5EF4-FFF2-40B4-BE49-F238E27FC236}">
                <a16:creationId xmlns:a16="http://schemas.microsoft.com/office/drawing/2014/main" id="{82730C11-C8FC-4388-B785-A865D999D68A}"/>
              </a:ext>
            </a:extLst>
          </p:cNvPr>
          <p:cNvPicPr>
            <a:picLocks noChangeAspect="1"/>
          </p:cNvPicPr>
          <p:nvPr/>
        </p:nvPicPr>
        <p:blipFill rotWithShape="1">
          <a:blip r:embed="rId3">
            <a:extLst>
              <a:ext uri="{28A0092B-C50C-407E-A947-70E740481C1C}">
                <a14:useLocalDpi xmlns:a14="http://schemas.microsoft.com/office/drawing/2010/main" val="0"/>
              </a:ext>
            </a:extLst>
          </a:blip>
          <a:srcRect t="23829" r="38344"/>
          <a:stretch/>
        </p:blipFill>
        <p:spPr>
          <a:xfrm>
            <a:off x="1221732" y="1762089"/>
            <a:ext cx="4662424" cy="4320000"/>
          </a:xfrm>
          <a:prstGeom prst="roundRect">
            <a:avLst/>
          </a:prstGeom>
        </p:spPr>
      </p:pic>
      <p:pic>
        <p:nvPicPr>
          <p:cNvPr id="22" name="Picture 21" descr="A picture containing text, appliance&#10;&#10;Description automatically generated">
            <a:extLst>
              <a:ext uri="{FF2B5EF4-FFF2-40B4-BE49-F238E27FC236}">
                <a16:creationId xmlns:a16="http://schemas.microsoft.com/office/drawing/2014/main" id="{14B70ECE-4C7C-400B-A3C9-F74C91C59E62}"/>
              </a:ext>
            </a:extLst>
          </p:cNvPr>
          <p:cNvPicPr>
            <a:picLocks noChangeAspect="1"/>
          </p:cNvPicPr>
          <p:nvPr/>
        </p:nvPicPr>
        <p:blipFill rotWithShape="1">
          <a:blip r:embed="rId4">
            <a:extLst>
              <a:ext uri="{28A0092B-C50C-407E-A947-70E740481C1C}">
                <a14:useLocalDpi xmlns:a14="http://schemas.microsoft.com/office/drawing/2010/main" val="0"/>
              </a:ext>
            </a:extLst>
          </a:blip>
          <a:srcRect l="56888" t="23022" b="14858"/>
          <a:stretch/>
        </p:blipFill>
        <p:spPr>
          <a:xfrm>
            <a:off x="6527685" y="1762089"/>
            <a:ext cx="3997506" cy="4320000"/>
          </a:xfrm>
          <a:prstGeom prst="roundRect">
            <a:avLst/>
          </a:prstGeom>
        </p:spPr>
      </p:pic>
      <p:sp>
        <p:nvSpPr>
          <p:cNvPr id="3" name="灯片编号占位符 3">
            <a:extLst>
              <a:ext uri="{FF2B5EF4-FFF2-40B4-BE49-F238E27FC236}">
                <a16:creationId xmlns:a16="http://schemas.microsoft.com/office/drawing/2014/main" id="{59754A1B-1AC2-8A22-DC90-C98EAB64E894}"/>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11</a:t>
            </a:fld>
            <a:endParaRPr kumimoji="1" lang="zh-CN" altLang="en-US" dirty="0"/>
          </a:p>
        </p:txBody>
      </p:sp>
    </p:spTree>
    <p:extLst>
      <p:ext uri="{BB962C8B-B14F-4D97-AF65-F5344CB8AC3E}">
        <p14:creationId xmlns:p14="http://schemas.microsoft.com/office/powerpoint/2010/main" val="2931746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TW" altLang="en-US" dirty="0">
                <a:latin typeface="Microsoft JhengHei UI" panose="020B0604030504040204" pitchFamily="34" charset="-120"/>
                <a:ea typeface="Microsoft JhengHei UI" panose="020B0604030504040204" pitchFamily="34" charset="-120"/>
              </a:rPr>
              <a:t>實驗一：</a:t>
            </a:r>
            <a:r>
              <a:rPr lang="zh-TW" altLang="en-US" dirty="0">
                <a:solidFill>
                  <a:srgbClr val="FFFF00"/>
                </a:solidFill>
                <a:latin typeface="Microsoft JhengHei UI" panose="020B0604030504040204" pitchFamily="34" charset="-120"/>
                <a:ea typeface="Microsoft JhengHei UI" panose="020B0604030504040204" pitchFamily="34" charset="-120"/>
              </a:rPr>
              <a:t>答案</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a:xfrm>
            <a:off x="953455" y="2115986"/>
            <a:ext cx="10515600" cy="4626459"/>
          </a:xfrm>
        </p:spPr>
        <p:txBody>
          <a:bodyPr/>
          <a:lstStyle/>
          <a:p>
            <a:r>
              <a:rPr lang="zh-TW" altLang="en-US" dirty="0">
                <a:latin typeface="Microsoft JhengHei UI" panose="020B0604030504040204" pitchFamily="34" charset="-120"/>
                <a:ea typeface="Microsoft JhengHei UI" panose="020B0604030504040204" pitchFamily="34" charset="-120"/>
              </a:rPr>
              <a:t>裙子的設計師：「裙子的顏色是</a:t>
            </a:r>
            <a:r>
              <a:rPr lang="zh-TW" altLang="en-US" sz="3200" b="1" dirty="0">
                <a:solidFill>
                  <a:srgbClr val="7585AF"/>
                </a:solidFill>
                <a:latin typeface="Microsoft JhengHei UI" panose="020B0604030504040204" pitchFamily="34" charset="-120"/>
                <a:ea typeface="Microsoft JhengHei UI" panose="020B0604030504040204" pitchFamily="34" charset="-120"/>
              </a:rPr>
              <a:t>藍色</a:t>
            </a:r>
            <a:r>
              <a:rPr lang="zh-TW" altLang="en-US" dirty="0">
                <a:latin typeface="Microsoft JhengHei UI" panose="020B0604030504040204" pitchFamily="34" charset="-120"/>
                <a:ea typeface="Microsoft JhengHei UI" panose="020B0604030504040204" pitchFamily="34" charset="-120"/>
              </a:rPr>
              <a:t>和</a:t>
            </a:r>
            <a:r>
              <a:rPr lang="zh-TW" altLang="en-US" sz="3200" b="1" dirty="0">
                <a:solidFill>
                  <a:srgbClr val="524A43"/>
                </a:solidFill>
                <a:latin typeface="Microsoft JhengHei UI" panose="020B0604030504040204" pitchFamily="34" charset="-120"/>
                <a:ea typeface="Microsoft JhengHei UI" panose="020B0604030504040204" pitchFamily="34" charset="-120"/>
              </a:rPr>
              <a:t>黑色</a:t>
            </a:r>
            <a:r>
              <a:rPr lang="zh-TW" altLang="en-US" sz="3200" dirty="0">
                <a:solidFill>
                  <a:srgbClr val="5BC0E7"/>
                </a:solidFill>
                <a:latin typeface="Microsoft JhengHei UI" panose="020B0604030504040204" pitchFamily="34" charset="-120"/>
                <a:ea typeface="Microsoft JhengHei UI" panose="020B0604030504040204" pitchFamily="34" charset="-120"/>
              </a:rPr>
              <a:t>。」</a:t>
            </a:r>
            <a:endParaRPr lang="en-US" dirty="0">
              <a:solidFill>
                <a:srgbClr val="5BC0E7"/>
              </a:solidFill>
              <a:latin typeface="Microsoft JhengHei UI" panose="020B0604030504040204" pitchFamily="34" charset="-120"/>
              <a:ea typeface="Microsoft JhengHei UI" panose="020B0604030504040204" pitchFamily="34" charset="-120"/>
            </a:endParaRPr>
          </a:p>
        </p:txBody>
      </p:sp>
      <p:pic>
        <p:nvPicPr>
          <p:cNvPr id="4" name="Picture 2" descr="The Dress (viral phenomenon).png">
            <a:extLst>
              <a:ext uri="{FF2B5EF4-FFF2-40B4-BE49-F238E27FC236}">
                <a16:creationId xmlns:a16="http://schemas.microsoft.com/office/drawing/2014/main" id="{C148A968-E0BD-6340-968A-AB0AB2E6C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585" y="1289467"/>
            <a:ext cx="3841415" cy="51160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圓角 7">
            <a:extLst>
              <a:ext uri="{FF2B5EF4-FFF2-40B4-BE49-F238E27FC236}">
                <a16:creationId xmlns:a16="http://schemas.microsoft.com/office/drawing/2014/main" id="{A4884DAE-B52C-417A-8FB3-C5DE50E38346}"/>
              </a:ext>
            </a:extLst>
          </p:cNvPr>
          <p:cNvSpPr/>
          <p:nvPr/>
        </p:nvSpPr>
        <p:spPr>
          <a:xfrm>
            <a:off x="2410922" y="3884305"/>
            <a:ext cx="1546411" cy="1452282"/>
          </a:xfrm>
          <a:prstGeom prst="roundRect">
            <a:avLst/>
          </a:prstGeom>
          <a:solidFill>
            <a:srgbClr val="758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0" name="文字方塊 9">
            <a:extLst>
              <a:ext uri="{FF2B5EF4-FFF2-40B4-BE49-F238E27FC236}">
                <a16:creationId xmlns:a16="http://schemas.microsoft.com/office/drawing/2014/main" id="{D329F9C8-37DE-4515-A8B4-A1379F3DF81E}"/>
              </a:ext>
            </a:extLst>
          </p:cNvPr>
          <p:cNvSpPr txBox="1"/>
          <p:nvPr/>
        </p:nvSpPr>
        <p:spPr>
          <a:xfrm>
            <a:off x="2410922" y="5307496"/>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rPr>
              <a:t>藍</a:t>
            </a:r>
            <a:endParaRPr kumimoji="0" lang="zh-TW" altLang="en-US" sz="3200" b="0"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3" name="矩形: 圓角 12">
            <a:extLst>
              <a:ext uri="{FF2B5EF4-FFF2-40B4-BE49-F238E27FC236}">
                <a16:creationId xmlns:a16="http://schemas.microsoft.com/office/drawing/2014/main" id="{BDFF55F6-A530-4DF3-9F28-4DC07487CFD6}"/>
              </a:ext>
            </a:extLst>
          </p:cNvPr>
          <p:cNvSpPr/>
          <p:nvPr/>
        </p:nvSpPr>
        <p:spPr>
          <a:xfrm>
            <a:off x="4544523" y="3871547"/>
            <a:ext cx="1546411" cy="1452282"/>
          </a:xfrm>
          <a:prstGeom prst="roundRect">
            <a:avLst/>
          </a:prstGeom>
          <a:solidFill>
            <a:srgbClr val="524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4" name="文字方塊 13">
            <a:extLst>
              <a:ext uri="{FF2B5EF4-FFF2-40B4-BE49-F238E27FC236}">
                <a16:creationId xmlns:a16="http://schemas.microsoft.com/office/drawing/2014/main" id="{3592C3C3-5FF9-40F2-964B-2CD5AE23868A}"/>
              </a:ext>
            </a:extLst>
          </p:cNvPr>
          <p:cNvSpPr txBox="1"/>
          <p:nvPr/>
        </p:nvSpPr>
        <p:spPr>
          <a:xfrm>
            <a:off x="4544523" y="5307496"/>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rPr>
              <a:t>黑</a:t>
            </a:r>
            <a:endParaRPr kumimoji="0" lang="zh-TW" altLang="en-US" sz="3200" b="0"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 name="灯片编号占位符 3">
            <a:extLst>
              <a:ext uri="{FF2B5EF4-FFF2-40B4-BE49-F238E27FC236}">
                <a16:creationId xmlns:a16="http://schemas.microsoft.com/office/drawing/2014/main" id="{FF89830E-1976-4A03-BF64-2C9574CCD81F}"/>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12</a:t>
            </a:fld>
            <a:endParaRPr kumimoji="1" lang="zh-CN" altLang="en-US" dirty="0"/>
          </a:p>
        </p:txBody>
      </p:sp>
    </p:spTree>
    <p:extLst>
      <p:ext uri="{BB962C8B-B14F-4D97-AF65-F5344CB8AC3E}">
        <p14:creationId xmlns:p14="http://schemas.microsoft.com/office/powerpoint/2010/main" val="3480947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9FDE5-15BF-FE8A-5C93-51242EEA330C}"/>
              </a:ext>
            </a:extLst>
          </p:cNvPr>
          <p:cNvSpPr>
            <a:spLocks noGrp="1"/>
          </p:cNvSpPr>
          <p:nvPr>
            <p:ph type="title"/>
          </p:nvPr>
        </p:nvSpPr>
        <p:spPr/>
        <p:txBody>
          <a:bodyPr/>
          <a:lstStyle/>
          <a:p>
            <a:r>
              <a:rPr lang="zh-HK" altLang="en-US" dirty="0"/>
              <a:t>清除顏色</a:t>
            </a:r>
          </a:p>
        </p:txBody>
      </p:sp>
      <p:pic>
        <p:nvPicPr>
          <p:cNvPr id="5" name="V_20241005_161208_ES3">
            <a:hlinkClick r:id="" action="ppaction://media"/>
            <a:extLst>
              <a:ext uri="{FF2B5EF4-FFF2-40B4-BE49-F238E27FC236}">
                <a16:creationId xmlns:a16="http://schemas.microsoft.com/office/drawing/2014/main" id="{7D0EFD58-6E72-FB81-E9FC-08967BDCDF6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t="8437" r="28040"/>
          <a:stretch/>
        </p:blipFill>
        <p:spPr>
          <a:xfrm>
            <a:off x="3137273" y="1735892"/>
            <a:ext cx="5917453" cy="4235697"/>
          </a:xfrm>
        </p:spPr>
      </p:pic>
      <p:sp>
        <p:nvSpPr>
          <p:cNvPr id="4" name="Slide Number Placeholder 3">
            <a:extLst>
              <a:ext uri="{FF2B5EF4-FFF2-40B4-BE49-F238E27FC236}">
                <a16:creationId xmlns:a16="http://schemas.microsoft.com/office/drawing/2014/main" id="{BCB75044-659E-6D59-4744-D4B9F4862F32}"/>
              </a:ext>
            </a:extLst>
          </p:cNvPr>
          <p:cNvSpPr>
            <a:spLocks noGrp="1"/>
          </p:cNvSpPr>
          <p:nvPr>
            <p:ph type="sldNum" idx="12"/>
          </p:nvPr>
        </p:nvSpPr>
        <p:spPr/>
        <p:txBody>
          <a:bodyPr/>
          <a:lstStyle/>
          <a:p>
            <a:fld id="{7238B5FD-6590-4037-8EEC-28B3B1A8A24F}" type="slidenum">
              <a:rPr lang="en-HK" smtClean="0"/>
              <a:pPr/>
              <a:t>13</a:t>
            </a:fld>
            <a:endParaRPr lang="en-HK" dirty="0"/>
          </a:p>
        </p:txBody>
      </p:sp>
    </p:spTree>
    <p:extLst>
      <p:ext uri="{BB962C8B-B14F-4D97-AF65-F5344CB8AC3E}">
        <p14:creationId xmlns:p14="http://schemas.microsoft.com/office/powerpoint/2010/main" val="243951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3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0B759-349D-42C7-B630-0867C7C93B55}"/>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顔色識別：討論</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D7A0F75-15AF-4901-8C15-D2F2D14FA97D}"/>
              </a:ext>
            </a:extLst>
          </p:cNvPr>
          <p:cNvSpPr>
            <a:spLocks noGrp="1"/>
          </p:cNvSpPr>
          <p:nvPr>
            <p:ph idx="1"/>
          </p:nvPr>
        </p:nvSpPr>
        <p:spPr>
          <a:xfrm>
            <a:off x="1049327" y="1950612"/>
            <a:ext cx="5257255" cy="4626459"/>
          </a:xfrm>
        </p:spPr>
        <p:txBody>
          <a:bodyPr/>
          <a:lstStyle/>
          <a:p>
            <a:r>
              <a:rPr lang="zh-CN" altLang="en-US" dirty="0">
                <a:latin typeface="Microsoft JhengHei" panose="020B0604030504040204" pitchFamily="34" charset="-120"/>
                <a:ea typeface="Microsoft JhengHei" panose="020B0604030504040204" pitchFamily="34" charset="-120"/>
              </a:rPr>
              <a:t>人類：</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不同的人看到不同的顔色</a:t>
            </a:r>
            <a:endParaRPr lang="en-HK" dirty="0">
              <a:latin typeface="Microsoft JhengHei" panose="020B0604030504040204" pitchFamily="34" charset="-120"/>
              <a:ea typeface="Microsoft JhengHei" panose="020B0604030504040204" pitchFamily="34" charset="-120"/>
            </a:endParaRPr>
          </a:p>
        </p:txBody>
      </p:sp>
      <p:sp>
        <p:nvSpPr>
          <p:cNvPr id="4" name="Content Placeholder 2">
            <a:extLst>
              <a:ext uri="{FF2B5EF4-FFF2-40B4-BE49-F238E27FC236}">
                <a16:creationId xmlns:a16="http://schemas.microsoft.com/office/drawing/2014/main" id="{7F30A20B-350B-4C36-AD62-F80EAFBC6C35}"/>
              </a:ext>
            </a:extLst>
          </p:cNvPr>
          <p:cNvSpPr txBox="1">
            <a:spLocks/>
          </p:cNvSpPr>
          <p:nvPr/>
        </p:nvSpPr>
        <p:spPr>
          <a:xfrm>
            <a:off x="6096545" y="1950612"/>
            <a:ext cx="5257255"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icrosoft JhengHei" panose="020B0604030504040204" pitchFamily="34" charset="-120"/>
                <a:ea typeface="Microsoft JhengHei" panose="020B0604030504040204" pitchFamily="34" charset="-120"/>
              </a:rPr>
              <a:t>機器：</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不同的機器看到一樣的顔色</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（「真實」的顔色）</a:t>
            </a:r>
            <a:endParaRPr lang="en-HK" dirty="0">
              <a:latin typeface="Microsoft JhengHei" panose="020B0604030504040204" pitchFamily="34" charset="-120"/>
              <a:ea typeface="Microsoft JhengHei" panose="020B0604030504040204" pitchFamily="34" charset="-120"/>
            </a:endParaRPr>
          </a:p>
        </p:txBody>
      </p:sp>
      <p:grpSp>
        <p:nvGrpSpPr>
          <p:cNvPr id="5" name="Group 4">
            <a:extLst>
              <a:ext uri="{FF2B5EF4-FFF2-40B4-BE49-F238E27FC236}">
                <a16:creationId xmlns:a16="http://schemas.microsoft.com/office/drawing/2014/main" id="{49F7F0B9-A110-43B6-8831-35DA541BDC3D}"/>
              </a:ext>
            </a:extLst>
          </p:cNvPr>
          <p:cNvGrpSpPr/>
          <p:nvPr/>
        </p:nvGrpSpPr>
        <p:grpSpPr>
          <a:xfrm>
            <a:off x="3202038" y="3863732"/>
            <a:ext cx="2470061" cy="2018477"/>
            <a:chOff x="3202038" y="3863732"/>
            <a:chExt cx="2470061" cy="2018477"/>
          </a:xfrm>
        </p:grpSpPr>
        <p:grpSp>
          <p:nvGrpSpPr>
            <p:cNvPr id="6" name="Group 5">
              <a:extLst>
                <a:ext uri="{FF2B5EF4-FFF2-40B4-BE49-F238E27FC236}">
                  <a16:creationId xmlns:a16="http://schemas.microsoft.com/office/drawing/2014/main" id="{9671AEAF-0966-43C7-98FC-59FF4EF11EDE}"/>
                </a:ext>
              </a:extLst>
            </p:cNvPr>
            <p:cNvGrpSpPr/>
            <p:nvPr/>
          </p:nvGrpSpPr>
          <p:grpSpPr>
            <a:xfrm>
              <a:off x="4477452" y="3863732"/>
              <a:ext cx="1194647" cy="1962087"/>
              <a:chOff x="9541566" y="4460090"/>
              <a:chExt cx="1194647" cy="1962087"/>
            </a:xfrm>
          </p:grpSpPr>
          <p:pic>
            <p:nvPicPr>
              <p:cNvPr id="8" name="Picture 7">
                <a:extLst>
                  <a:ext uri="{FF2B5EF4-FFF2-40B4-BE49-F238E27FC236}">
                    <a16:creationId xmlns:a16="http://schemas.microsoft.com/office/drawing/2014/main" id="{A4F352C8-52F5-4B34-9B42-80CA60AEE927}"/>
                  </a:ext>
                </a:extLst>
              </p:cNvPr>
              <p:cNvPicPr>
                <a:picLocks noChangeAspect="1"/>
              </p:cNvPicPr>
              <p:nvPr/>
            </p:nvPicPr>
            <p:blipFill>
              <a:blip r:embed="rId3"/>
              <a:stretch>
                <a:fillRect/>
              </a:stretch>
            </p:blipFill>
            <p:spPr>
              <a:xfrm>
                <a:off x="9541566" y="4733077"/>
                <a:ext cx="1193800" cy="1689100"/>
              </a:xfrm>
              <a:prstGeom prst="rect">
                <a:avLst/>
              </a:prstGeom>
            </p:spPr>
          </p:pic>
          <p:sp>
            <p:nvSpPr>
              <p:cNvPr id="9" name="TextBox 8">
                <a:extLst>
                  <a:ext uri="{FF2B5EF4-FFF2-40B4-BE49-F238E27FC236}">
                    <a16:creationId xmlns:a16="http://schemas.microsoft.com/office/drawing/2014/main" id="{EEB354A0-A105-4E48-8A22-0805878E103A}"/>
                  </a:ext>
                </a:extLst>
              </p:cNvPr>
              <p:cNvSpPr txBox="1"/>
              <p:nvPr/>
            </p:nvSpPr>
            <p:spPr>
              <a:xfrm>
                <a:off x="9782106" y="4460090"/>
                <a:ext cx="954107" cy="400110"/>
              </a:xfrm>
              <a:prstGeom prst="rect">
                <a:avLst/>
              </a:prstGeom>
              <a:noFill/>
            </p:spPr>
            <p:txBody>
              <a:bodyPr wrap="none" rtlCol="0">
                <a:spAutoFit/>
              </a:bodyPr>
              <a:lstStyle/>
              <a:p>
                <a:r>
                  <a:rPr lang="zh-CN" altLang="en-US" sz="2000" dirty="0"/>
                  <a:t>雲雀型</a:t>
                </a:r>
                <a:endParaRPr lang="en-US" sz="2000" dirty="0"/>
              </a:p>
            </p:txBody>
          </p:sp>
        </p:grpSp>
        <p:sp>
          <p:nvSpPr>
            <p:cNvPr id="7" name="TextBox 6">
              <a:extLst>
                <a:ext uri="{FF2B5EF4-FFF2-40B4-BE49-F238E27FC236}">
                  <a16:creationId xmlns:a16="http://schemas.microsoft.com/office/drawing/2014/main" id="{1630289E-3784-4990-8F8F-B5D944FDBC5F}"/>
                </a:ext>
              </a:extLst>
            </p:cNvPr>
            <p:cNvSpPr txBox="1"/>
            <p:nvPr/>
          </p:nvSpPr>
          <p:spPr>
            <a:xfrm>
              <a:off x="3202038" y="5512877"/>
              <a:ext cx="1289135" cy="369332"/>
            </a:xfrm>
            <a:prstGeom prst="rect">
              <a:avLst/>
            </a:prstGeom>
            <a:noFill/>
          </p:spPr>
          <p:txBody>
            <a:bodyPr wrap="none" rtlCol="0">
              <a:spAutoFit/>
            </a:bodyPr>
            <a:lstStyle/>
            <a:p>
              <a:r>
                <a:rPr lang="zh-CN" altLang="en-US" dirty="0"/>
                <a:t>白色</a:t>
              </a:r>
              <a:r>
                <a:rPr lang="en-HK" dirty="0"/>
                <a:t>&amp;</a:t>
              </a:r>
              <a:r>
                <a:rPr lang="zh-CN" altLang="en-US" dirty="0"/>
                <a:t>金色</a:t>
              </a:r>
              <a:endParaRPr lang="en-HK" dirty="0"/>
            </a:p>
          </p:txBody>
        </p:sp>
      </p:grpSp>
      <p:grpSp>
        <p:nvGrpSpPr>
          <p:cNvPr id="10" name="Group 9">
            <a:extLst>
              <a:ext uri="{FF2B5EF4-FFF2-40B4-BE49-F238E27FC236}">
                <a16:creationId xmlns:a16="http://schemas.microsoft.com/office/drawing/2014/main" id="{0F77481B-6841-4AB6-B626-F9CD0766C5E9}"/>
              </a:ext>
            </a:extLst>
          </p:cNvPr>
          <p:cNvGrpSpPr/>
          <p:nvPr/>
        </p:nvGrpSpPr>
        <p:grpSpPr>
          <a:xfrm>
            <a:off x="6522002" y="3736609"/>
            <a:ext cx="2453810" cy="2089210"/>
            <a:chOff x="6805031" y="3736609"/>
            <a:chExt cx="2453810" cy="2089210"/>
          </a:xfrm>
        </p:grpSpPr>
        <p:grpSp>
          <p:nvGrpSpPr>
            <p:cNvPr id="11" name="Group 10">
              <a:extLst>
                <a:ext uri="{FF2B5EF4-FFF2-40B4-BE49-F238E27FC236}">
                  <a16:creationId xmlns:a16="http://schemas.microsoft.com/office/drawing/2014/main" id="{C5FF967D-C591-4233-9B5D-01C34CBA2538}"/>
                </a:ext>
              </a:extLst>
            </p:cNvPr>
            <p:cNvGrpSpPr/>
            <p:nvPr/>
          </p:nvGrpSpPr>
          <p:grpSpPr>
            <a:xfrm>
              <a:off x="6805031" y="3736609"/>
              <a:ext cx="1215971" cy="2076694"/>
              <a:chOff x="10847388" y="4345483"/>
              <a:chExt cx="1215971" cy="2076694"/>
            </a:xfrm>
          </p:grpSpPr>
          <p:pic>
            <p:nvPicPr>
              <p:cNvPr id="13" name="Picture 12">
                <a:extLst>
                  <a:ext uri="{FF2B5EF4-FFF2-40B4-BE49-F238E27FC236}">
                    <a16:creationId xmlns:a16="http://schemas.microsoft.com/office/drawing/2014/main" id="{E80C4237-180F-4A80-BE18-24D877D6CFAB}"/>
                  </a:ext>
                </a:extLst>
              </p:cNvPr>
              <p:cNvPicPr>
                <a:picLocks noChangeAspect="1"/>
              </p:cNvPicPr>
              <p:nvPr/>
            </p:nvPicPr>
            <p:blipFill rotWithShape="1">
              <a:blip r:embed="rId4"/>
              <a:srcRect l="8895" r="37735"/>
              <a:stretch/>
            </p:blipFill>
            <p:spPr>
              <a:xfrm>
                <a:off x="10847388" y="4747364"/>
                <a:ext cx="1188720" cy="1674813"/>
              </a:xfrm>
              <a:prstGeom prst="rect">
                <a:avLst/>
              </a:prstGeom>
            </p:spPr>
          </p:pic>
          <p:sp>
            <p:nvSpPr>
              <p:cNvPr id="14" name="TextBox 13">
                <a:extLst>
                  <a:ext uri="{FF2B5EF4-FFF2-40B4-BE49-F238E27FC236}">
                    <a16:creationId xmlns:a16="http://schemas.microsoft.com/office/drawing/2014/main" id="{4072DFBA-7DE3-4ECF-9C49-C419E6371FDA}"/>
                  </a:ext>
                </a:extLst>
              </p:cNvPr>
              <p:cNvSpPr txBox="1"/>
              <p:nvPr/>
            </p:nvSpPr>
            <p:spPr>
              <a:xfrm>
                <a:off x="10852771" y="4345483"/>
                <a:ext cx="1210588" cy="400110"/>
              </a:xfrm>
              <a:prstGeom prst="rect">
                <a:avLst/>
              </a:prstGeom>
              <a:noFill/>
            </p:spPr>
            <p:txBody>
              <a:bodyPr wrap="none" rtlCol="0">
                <a:spAutoFit/>
              </a:bodyPr>
              <a:lstStyle/>
              <a:p>
                <a:r>
                  <a:rPr lang="zh-CN" altLang="en-US" sz="2000" dirty="0"/>
                  <a:t>貓頭鷹型</a:t>
                </a:r>
                <a:endParaRPr lang="en-US" sz="2000" dirty="0"/>
              </a:p>
            </p:txBody>
          </p:sp>
        </p:grpSp>
        <p:sp>
          <p:nvSpPr>
            <p:cNvPr id="12" name="TextBox 11">
              <a:extLst>
                <a:ext uri="{FF2B5EF4-FFF2-40B4-BE49-F238E27FC236}">
                  <a16:creationId xmlns:a16="http://schemas.microsoft.com/office/drawing/2014/main" id="{9DEA2565-2D5B-44A9-8375-D10441456C42}"/>
                </a:ext>
              </a:extLst>
            </p:cNvPr>
            <p:cNvSpPr txBox="1"/>
            <p:nvPr/>
          </p:nvSpPr>
          <p:spPr>
            <a:xfrm>
              <a:off x="7993751" y="5456487"/>
              <a:ext cx="1265090" cy="369332"/>
            </a:xfrm>
            <a:prstGeom prst="rect">
              <a:avLst/>
            </a:prstGeom>
            <a:noFill/>
          </p:spPr>
          <p:txBody>
            <a:bodyPr wrap="none" rtlCol="0">
              <a:spAutoFit/>
            </a:bodyPr>
            <a:lstStyle/>
            <a:p>
              <a:r>
                <a:rPr lang="zh-CN" altLang="en-US" dirty="0"/>
                <a:t>黑色</a:t>
              </a:r>
              <a:r>
                <a:rPr lang="en-US" dirty="0"/>
                <a:t>&amp;</a:t>
              </a:r>
              <a:r>
                <a:rPr lang="zh-CN" altLang="en-US" dirty="0"/>
                <a:t>藍色</a:t>
              </a:r>
              <a:endParaRPr lang="en-HK" dirty="0"/>
            </a:p>
          </p:txBody>
        </p:sp>
      </p:grpSp>
      <p:sp>
        <p:nvSpPr>
          <p:cNvPr id="15" name="灯片编号占位符 3">
            <a:extLst>
              <a:ext uri="{FF2B5EF4-FFF2-40B4-BE49-F238E27FC236}">
                <a16:creationId xmlns:a16="http://schemas.microsoft.com/office/drawing/2014/main" id="{835879F3-63EA-72E2-3A8A-DF47F680CD6B}"/>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14</a:t>
            </a:fld>
            <a:endParaRPr kumimoji="1" lang="zh-CN" altLang="en-US" dirty="0"/>
          </a:p>
        </p:txBody>
      </p:sp>
    </p:spTree>
    <p:extLst>
      <p:ext uri="{BB962C8B-B14F-4D97-AF65-F5344CB8AC3E}">
        <p14:creationId xmlns:p14="http://schemas.microsoft.com/office/powerpoint/2010/main" val="60414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5D63D-109B-422D-A775-36C5C03BC4BB}"/>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顔色識別：人類</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0A8EE9F4-4DB2-4FFE-B983-F469B24CCC90}"/>
              </a:ext>
            </a:extLst>
          </p:cNvPr>
          <p:cNvSpPr>
            <a:spLocks noGrp="1"/>
          </p:cNvSpPr>
          <p:nvPr>
            <p:ph idx="1"/>
          </p:nvPr>
        </p:nvSpPr>
        <p:spPr>
          <a:xfrm>
            <a:off x="1321905" y="1776672"/>
            <a:ext cx="10515600" cy="459049"/>
          </a:xfrm>
        </p:spPr>
        <p:txBody>
          <a:bodyPr>
            <a:normAutofit lnSpcReduction="10000"/>
          </a:bodyPr>
          <a:lstStyle/>
          <a:p>
            <a:r>
              <a:rPr lang="zh-CN" altLang="en-US" dirty="0">
                <a:latin typeface="Microsoft JhengHei" panose="020B0604030504040204" pitchFamily="34" charset="-120"/>
                <a:ea typeface="Microsoft JhengHei" panose="020B0604030504040204" pitchFamily="34" charset="-120"/>
              </a:rPr>
              <a:t>例子二 ：在你眼中，這些圓形是甚麼顏色？</a:t>
            </a:r>
            <a:endParaRPr lang="en-US" dirty="0">
              <a:latin typeface="Microsoft JhengHei" panose="020B0604030504040204" pitchFamily="34" charset="-120"/>
              <a:ea typeface="Microsoft JhengHei" panose="020B0604030504040204" pitchFamily="34" charset="-120"/>
            </a:endParaRPr>
          </a:p>
        </p:txBody>
      </p:sp>
      <p:grpSp>
        <p:nvGrpSpPr>
          <p:cNvPr id="4" name="Group 3">
            <a:extLst>
              <a:ext uri="{FF2B5EF4-FFF2-40B4-BE49-F238E27FC236}">
                <a16:creationId xmlns:a16="http://schemas.microsoft.com/office/drawing/2014/main" id="{873E0B55-9469-4D1B-A105-0D743E9ADA0A}"/>
              </a:ext>
            </a:extLst>
          </p:cNvPr>
          <p:cNvGrpSpPr/>
          <p:nvPr/>
        </p:nvGrpSpPr>
        <p:grpSpPr>
          <a:xfrm>
            <a:off x="1893776" y="2138828"/>
            <a:ext cx="8492490" cy="4593590"/>
            <a:chOff x="977900" y="1649730"/>
            <a:chExt cx="8492490" cy="4593590"/>
          </a:xfrm>
        </p:grpSpPr>
        <p:pic>
          <p:nvPicPr>
            <p:cNvPr id="5" name="Picture 4">
              <a:extLst>
                <a:ext uri="{FF2B5EF4-FFF2-40B4-BE49-F238E27FC236}">
                  <a16:creationId xmlns:a16="http://schemas.microsoft.com/office/drawing/2014/main" id="{19E7D944-2E0D-4DCD-A1B0-6ABD227FAD3D}"/>
                </a:ext>
              </a:extLst>
            </p:cNvPr>
            <p:cNvPicPr>
              <a:picLocks noChangeAspect="1"/>
            </p:cNvPicPr>
            <p:nvPr/>
          </p:nvPicPr>
          <p:blipFill rotWithShape="1">
            <a:blip r:embed="rId3"/>
            <a:srcRect l="12228" t="35916" r="48022"/>
            <a:stretch/>
          </p:blipFill>
          <p:spPr>
            <a:xfrm>
              <a:off x="977900" y="1649730"/>
              <a:ext cx="1453896" cy="1757934"/>
            </a:xfrm>
            <a:prstGeom prst="rect">
              <a:avLst/>
            </a:prstGeom>
          </p:spPr>
        </p:pic>
        <p:pic>
          <p:nvPicPr>
            <p:cNvPr id="6" name="Picture 5">
              <a:extLst>
                <a:ext uri="{FF2B5EF4-FFF2-40B4-BE49-F238E27FC236}">
                  <a16:creationId xmlns:a16="http://schemas.microsoft.com/office/drawing/2014/main" id="{4A5B7DBD-6FF5-4877-B397-1C4FA934B6C0}"/>
                </a:ext>
              </a:extLst>
            </p:cNvPr>
            <p:cNvPicPr>
              <a:picLocks noChangeAspect="1"/>
            </p:cNvPicPr>
            <p:nvPr/>
          </p:nvPicPr>
          <p:blipFill rotWithShape="1">
            <a:blip r:embed="rId4"/>
            <a:srcRect l="12728" t="35916" r="47522" b="3555"/>
            <a:stretch/>
          </p:blipFill>
          <p:spPr>
            <a:xfrm>
              <a:off x="996188" y="3067050"/>
              <a:ext cx="1453896" cy="1660396"/>
            </a:xfrm>
            <a:prstGeom prst="rect">
              <a:avLst/>
            </a:prstGeom>
          </p:spPr>
        </p:pic>
        <p:pic>
          <p:nvPicPr>
            <p:cNvPr id="7" name="Picture 6">
              <a:extLst>
                <a:ext uri="{FF2B5EF4-FFF2-40B4-BE49-F238E27FC236}">
                  <a16:creationId xmlns:a16="http://schemas.microsoft.com/office/drawing/2014/main" id="{AEDF7C8D-B82B-4F4A-BB79-5CD144BAC8F3}"/>
                </a:ext>
              </a:extLst>
            </p:cNvPr>
            <p:cNvPicPr>
              <a:picLocks noChangeAspect="1"/>
            </p:cNvPicPr>
            <p:nvPr/>
          </p:nvPicPr>
          <p:blipFill rotWithShape="1">
            <a:blip r:embed="rId3"/>
            <a:srcRect l="12228" t="35916" r="48022"/>
            <a:stretch/>
          </p:blipFill>
          <p:spPr>
            <a:xfrm>
              <a:off x="977900" y="4485386"/>
              <a:ext cx="1453896" cy="1757934"/>
            </a:xfrm>
            <a:prstGeom prst="rect">
              <a:avLst/>
            </a:prstGeom>
          </p:spPr>
        </p:pic>
        <p:pic>
          <p:nvPicPr>
            <p:cNvPr id="8" name="Picture 7">
              <a:extLst>
                <a:ext uri="{FF2B5EF4-FFF2-40B4-BE49-F238E27FC236}">
                  <a16:creationId xmlns:a16="http://schemas.microsoft.com/office/drawing/2014/main" id="{280AE95F-DE9D-49C1-B572-BC48E1EC843C}"/>
                </a:ext>
              </a:extLst>
            </p:cNvPr>
            <p:cNvPicPr>
              <a:picLocks noChangeAspect="1"/>
            </p:cNvPicPr>
            <p:nvPr/>
          </p:nvPicPr>
          <p:blipFill rotWithShape="1">
            <a:blip r:embed="rId4"/>
            <a:srcRect l="12728" t="35916" r="47522" b="10083"/>
            <a:stretch/>
          </p:blipFill>
          <p:spPr>
            <a:xfrm>
              <a:off x="2403602" y="2222500"/>
              <a:ext cx="1453896" cy="1481328"/>
            </a:xfrm>
            <a:prstGeom prst="rect">
              <a:avLst/>
            </a:prstGeom>
          </p:spPr>
        </p:pic>
        <p:pic>
          <p:nvPicPr>
            <p:cNvPr id="9" name="Picture 8">
              <a:extLst>
                <a:ext uri="{FF2B5EF4-FFF2-40B4-BE49-F238E27FC236}">
                  <a16:creationId xmlns:a16="http://schemas.microsoft.com/office/drawing/2014/main" id="{63F34C9C-1719-4E93-9EE1-8A7496BC4117}"/>
                </a:ext>
              </a:extLst>
            </p:cNvPr>
            <p:cNvPicPr>
              <a:picLocks noChangeAspect="1"/>
            </p:cNvPicPr>
            <p:nvPr/>
          </p:nvPicPr>
          <p:blipFill rotWithShape="1">
            <a:blip r:embed="rId3"/>
            <a:srcRect l="12228" t="35916" r="48022"/>
            <a:stretch/>
          </p:blipFill>
          <p:spPr>
            <a:xfrm>
              <a:off x="2385314" y="3650742"/>
              <a:ext cx="1453896" cy="1757934"/>
            </a:xfrm>
            <a:prstGeom prst="rect">
              <a:avLst/>
            </a:prstGeom>
          </p:spPr>
        </p:pic>
        <p:pic>
          <p:nvPicPr>
            <p:cNvPr id="10" name="Picture 9">
              <a:extLst>
                <a:ext uri="{FF2B5EF4-FFF2-40B4-BE49-F238E27FC236}">
                  <a16:creationId xmlns:a16="http://schemas.microsoft.com/office/drawing/2014/main" id="{D6CBCD84-57DB-4A76-891F-7C283215E4B9}"/>
                </a:ext>
              </a:extLst>
            </p:cNvPr>
            <p:cNvPicPr>
              <a:picLocks noChangeAspect="1"/>
            </p:cNvPicPr>
            <p:nvPr/>
          </p:nvPicPr>
          <p:blipFill rotWithShape="1">
            <a:blip r:embed="rId3"/>
            <a:srcRect l="12228" t="35916" r="48022"/>
            <a:stretch/>
          </p:blipFill>
          <p:spPr>
            <a:xfrm>
              <a:off x="3793490" y="1649730"/>
              <a:ext cx="1453896" cy="1757934"/>
            </a:xfrm>
            <a:prstGeom prst="rect">
              <a:avLst/>
            </a:prstGeom>
          </p:spPr>
        </p:pic>
        <p:pic>
          <p:nvPicPr>
            <p:cNvPr id="11" name="Picture 10">
              <a:extLst>
                <a:ext uri="{FF2B5EF4-FFF2-40B4-BE49-F238E27FC236}">
                  <a16:creationId xmlns:a16="http://schemas.microsoft.com/office/drawing/2014/main" id="{5236C2D8-05D4-4A81-B5A6-AAD7F0274FC1}"/>
                </a:ext>
              </a:extLst>
            </p:cNvPr>
            <p:cNvPicPr>
              <a:picLocks noChangeAspect="1"/>
            </p:cNvPicPr>
            <p:nvPr/>
          </p:nvPicPr>
          <p:blipFill rotWithShape="1">
            <a:blip r:embed="rId4"/>
            <a:srcRect l="12728" t="35916" r="47522" b="3555"/>
            <a:stretch/>
          </p:blipFill>
          <p:spPr>
            <a:xfrm>
              <a:off x="3811778" y="3067049"/>
              <a:ext cx="1453896" cy="1660397"/>
            </a:xfrm>
            <a:prstGeom prst="rect">
              <a:avLst/>
            </a:prstGeom>
          </p:spPr>
        </p:pic>
        <p:pic>
          <p:nvPicPr>
            <p:cNvPr id="12" name="Picture 11">
              <a:extLst>
                <a:ext uri="{FF2B5EF4-FFF2-40B4-BE49-F238E27FC236}">
                  <a16:creationId xmlns:a16="http://schemas.microsoft.com/office/drawing/2014/main" id="{CE979E29-8DAE-4176-AD7D-69F075E8C8D0}"/>
                </a:ext>
              </a:extLst>
            </p:cNvPr>
            <p:cNvPicPr>
              <a:picLocks noChangeAspect="1"/>
            </p:cNvPicPr>
            <p:nvPr/>
          </p:nvPicPr>
          <p:blipFill rotWithShape="1">
            <a:blip r:embed="rId3"/>
            <a:srcRect l="12228" t="35916" r="48022"/>
            <a:stretch/>
          </p:blipFill>
          <p:spPr>
            <a:xfrm>
              <a:off x="3793490" y="4485386"/>
              <a:ext cx="1453896" cy="1757934"/>
            </a:xfrm>
            <a:prstGeom prst="rect">
              <a:avLst/>
            </a:prstGeom>
          </p:spPr>
        </p:pic>
        <p:pic>
          <p:nvPicPr>
            <p:cNvPr id="13" name="Picture 12">
              <a:extLst>
                <a:ext uri="{FF2B5EF4-FFF2-40B4-BE49-F238E27FC236}">
                  <a16:creationId xmlns:a16="http://schemas.microsoft.com/office/drawing/2014/main" id="{813A6E30-F919-4984-A453-6EADE07E650E}"/>
                </a:ext>
              </a:extLst>
            </p:cNvPr>
            <p:cNvPicPr>
              <a:picLocks noChangeAspect="1"/>
            </p:cNvPicPr>
            <p:nvPr/>
          </p:nvPicPr>
          <p:blipFill rotWithShape="1">
            <a:blip r:embed="rId4"/>
            <a:srcRect l="12728" t="35916" r="47522" b="1544"/>
            <a:stretch/>
          </p:blipFill>
          <p:spPr>
            <a:xfrm>
              <a:off x="5219192" y="2673349"/>
              <a:ext cx="1453896" cy="1715551"/>
            </a:xfrm>
            <a:prstGeom prst="rect">
              <a:avLst/>
            </a:prstGeom>
          </p:spPr>
        </p:pic>
        <p:pic>
          <p:nvPicPr>
            <p:cNvPr id="14" name="Picture 13">
              <a:extLst>
                <a:ext uri="{FF2B5EF4-FFF2-40B4-BE49-F238E27FC236}">
                  <a16:creationId xmlns:a16="http://schemas.microsoft.com/office/drawing/2014/main" id="{B3788649-403F-440A-9A68-F38EA3EA388A}"/>
                </a:ext>
              </a:extLst>
            </p:cNvPr>
            <p:cNvPicPr>
              <a:picLocks noChangeAspect="1"/>
            </p:cNvPicPr>
            <p:nvPr/>
          </p:nvPicPr>
          <p:blipFill rotWithShape="1">
            <a:blip r:embed="rId3"/>
            <a:srcRect l="12228" t="35917" r="48022" b="-8124"/>
            <a:stretch/>
          </p:blipFill>
          <p:spPr>
            <a:xfrm>
              <a:off x="5200904" y="4092448"/>
              <a:ext cx="1453896" cy="1980782"/>
            </a:xfrm>
            <a:prstGeom prst="rect">
              <a:avLst/>
            </a:prstGeom>
          </p:spPr>
        </p:pic>
        <p:pic>
          <p:nvPicPr>
            <p:cNvPr id="15" name="Picture 14">
              <a:extLst>
                <a:ext uri="{FF2B5EF4-FFF2-40B4-BE49-F238E27FC236}">
                  <a16:creationId xmlns:a16="http://schemas.microsoft.com/office/drawing/2014/main" id="{1F172DD5-EF31-4F12-AD5E-4B98B6049E39}"/>
                </a:ext>
              </a:extLst>
            </p:cNvPr>
            <p:cNvPicPr>
              <a:picLocks noChangeAspect="1"/>
            </p:cNvPicPr>
            <p:nvPr/>
          </p:nvPicPr>
          <p:blipFill rotWithShape="1">
            <a:blip r:embed="rId3"/>
            <a:srcRect l="12228" t="35916" r="48022"/>
            <a:stretch/>
          </p:blipFill>
          <p:spPr>
            <a:xfrm>
              <a:off x="6609080" y="1649730"/>
              <a:ext cx="1453896" cy="1757934"/>
            </a:xfrm>
            <a:prstGeom prst="rect">
              <a:avLst/>
            </a:prstGeom>
          </p:spPr>
        </p:pic>
        <p:pic>
          <p:nvPicPr>
            <p:cNvPr id="16" name="Picture 15">
              <a:extLst>
                <a:ext uri="{FF2B5EF4-FFF2-40B4-BE49-F238E27FC236}">
                  <a16:creationId xmlns:a16="http://schemas.microsoft.com/office/drawing/2014/main" id="{C5BE7185-A0E8-4B54-BD43-EE30C17FC383}"/>
                </a:ext>
              </a:extLst>
            </p:cNvPr>
            <p:cNvPicPr>
              <a:picLocks noChangeAspect="1"/>
            </p:cNvPicPr>
            <p:nvPr/>
          </p:nvPicPr>
          <p:blipFill rotWithShape="1">
            <a:blip r:embed="rId4"/>
            <a:srcRect l="12728" t="35916" r="47522" b="1544"/>
            <a:stretch/>
          </p:blipFill>
          <p:spPr>
            <a:xfrm>
              <a:off x="6627368" y="3067049"/>
              <a:ext cx="1453896" cy="1715551"/>
            </a:xfrm>
            <a:prstGeom prst="rect">
              <a:avLst/>
            </a:prstGeom>
          </p:spPr>
        </p:pic>
        <p:pic>
          <p:nvPicPr>
            <p:cNvPr id="17" name="Picture 16">
              <a:extLst>
                <a:ext uri="{FF2B5EF4-FFF2-40B4-BE49-F238E27FC236}">
                  <a16:creationId xmlns:a16="http://schemas.microsoft.com/office/drawing/2014/main" id="{6C752BBC-0500-4F44-AE0B-9B2DC6A880BD}"/>
                </a:ext>
              </a:extLst>
            </p:cNvPr>
            <p:cNvPicPr>
              <a:picLocks noChangeAspect="1"/>
            </p:cNvPicPr>
            <p:nvPr/>
          </p:nvPicPr>
          <p:blipFill rotWithShape="1">
            <a:blip r:embed="rId3"/>
            <a:srcRect l="12228" t="35916" r="48022"/>
            <a:stretch/>
          </p:blipFill>
          <p:spPr>
            <a:xfrm>
              <a:off x="6609080" y="4485386"/>
              <a:ext cx="1453896" cy="1757934"/>
            </a:xfrm>
            <a:prstGeom prst="rect">
              <a:avLst/>
            </a:prstGeom>
          </p:spPr>
        </p:pic>
        <p:pic>
          <p:nvPicPr>
            <p:cNvPr id="19" name="Picture 18">
              <a:extLst>
                <a:ext uri="{FF2B5EF4-FFF2-40B4-BE49-F238E27FC236}">
                  <a16:creationId xmlns:a16="http://schemas.microsoft.com/office/drawing/2014/main" id="{9A69C6A2-BF36-4FB8-BF1A-A2E72275366C}"/>
                </a:ext>
              </a:extLst>
            </p:cNvPr>
            <p:cNvPicPr>
              <a:picLocks noChangeAspect="1"/>
            </p:cNvPicPr>
            <p:nvPr/>
          </p:nvPicPr>
          <p:blipFill rotWithShape="1">
            <a:blip r:embed="rId3"/>
            <a:srcRect l="12228" t="35916" r="48022" b="-8124"/>
            <a:stretch/>
          </p:blipFill>
          <p:spPr>
            <a:xfrm>
              <a:off x="8016494" y="2746664"/>
              <a:ext cx="1453896" cy="1980782"/>
            </a:xfrm>
            <a:prstGeom prst="rect">
              <a:avLst/>
            </a:prstGeom>
          </p:spPr>
        </p:pic>
        <p:pic>
          <p:nvPicPr>
            <p:cNvPr id="20" name="Picture 19">
              <a:extLst>
                <a:ext uri="{FF2B5EF4-FFF2-40B4-BE49-F238E27FC236}">
                  <a16:creationId xmlns:a16="http://schemas.microsoft.com/office/drawing/2014/main" id="{03121CD8-E680-466D-8683-F87829DC9F0E}"/>
                </a:ext>
              </a:extLst>
            </p:cNvPr>
            <p:cNvPicPr>
              <a:picLocks noChangeAspect="1"/>
            </p:cNvPicPr>
            <p:nvPr/>
          </p:nvPicPr>
          <p:blipFill rotWithShape="1">
            <a:blip r:embed="rId5"/>
            <a:srcRect l="13077" t="48552" r="48423"/>
            <a:stretch/>
          </p:blipFill>
          <p:spPr>
            <a:xfrm>
              <a:off x="8043926" y="1674022"/>
              <a:ext cx="1408176" cy="1411316"/>
            </a:xfrm>
            <a:prstGeom prst="rect">
              <a:avLst/>
            </a:prstGeom>
          </p:spPr>
        </p:pic>
        <p:pic>
          <p:nvPicPr>
            <p:cNvPr id="21" name="Picture 20">
              <a:extLst>
                <a:ext uri="{FF2B5EF4-FFF2-40B4-BE49-F238E27FC236}">
                  <a16:creationId xmlns:a16="http://schemas.microsoft.com/office/drawing/2014/main" id="{F8241F6E-FB5D-4CA9-8E58-198374EEF6F4}"/>
                </a:ext>
              </a:extLst>
            </p:cNvPr>
            <p:cNvPicPr>
              <a:picLocks noChangeAspect="1"/>
            </p:cNvPicPr>
            <p:nvPr/>
          </p:nvPicPr>
          <p:blipFill rotWithShape="1">
            <a:blip r:embed="rId5"/>
            <a:srcRect l="13077" t="51515" r="48423"/>
            <a:stretch/>
          </p:blipFill>
          <p:spPr>
            <a:xfrm>
              <a:off x="5233289" y="1674022"/>
              <a:ext cx="1408176" cy="1330036"/>
            </a:xfrm>
            <a:prstGeom prst="rect">
              <a:avLst/>
            </a:prstGeom>
          </p:spPr>
        </p:pic>
        <p:pic>
          <p:nvPicPr>
            <p:cNvPr id="22" name="Picture 21">
              <a:extLst>
                <a:ext uri="{FF2B5EF4-FFF2-40B4-BE49-F238E27FC236}">
                  <a16:creationId xmlns:a16="http://schemas.microsoft.com/office/drawing/2014/main" id="{408D5FAB-1ED0-441D-A100-A736BBECF66E}"/>
                </a:ext>
              </a:extLst>
            </p:cNvPr>
            <p:cNvPicPr>
              <a:picLocks noChangeAspect="1"/>
            </p:cNvPicPr>
            <p:nvPr/>
          </p:nvPicPr>
          <p:blipFill rotWithShape="1">
            <a:blip r:embed="rId5"/>
            <a:srcRect l="13077" t="48165" r="48423" b="29158"/>
            <a:stretch/>
          </p:blipFill>
          <p:spPr>
            <a:xfrm>
              <a:off x="2417318" y="1674022"/>
              <a:ext cx="1408176" cy="622103"/>
            </a:xfrm>
            <a:prstGeom prst="rect">
              <a:avLst/>
            </a:prstGeom>
          </p:spPr>
        </p:pic>
        <p:pic>
          <p:nvPicPr>
            <p:cNvPr id="23" name="Picture 22">
              <a:extLst>
                <a:ext uri="{FF2B5EF4-FFF2-40B4-BE49-F238E27FC236}">
                  <a16:creationId xmlns:a16="http://schemas.microsoft.com/office/drawing/2014/main" id="{1814A7AB-8D08-46E1-B106-76C192BB11F7}"/>
                </a:ext>
              </a:extLst>
            </p:cNvPr>
            <p:cNvPicPr>
              <a:picLocks noChangeAspect="1"/>
            </p:cNvPicPr>
            <p:nvPr/>
          </p:nvPicPr>
          <p:blipFill rotWithShape="1">
            <a:blip r:embed="rId5"/>
            <a:srcRect l="13077" t="53219" r="48423" b="15763"/>
            <a:stretch/>
          </p:blipFill>
          <p:spPr>
            <a:xfrm>
              <a:off x="2419188" y="5090812"/>
              <a:ext cx="1408176" cy="850900"/>
            </a:xfrm>
            <a:prstGeom prst="rect">
              <a:avLst/>
            </a:prstGeom>
          </p:spPr>
        </p:pic>
        <p:pic>
          <p:nvPicPr>
            <p:cNvPr id="24" name="Picture 23">
              <a:extLst>
                <a:ext uri="{FF2B5EF4-FFF2-40B4-BE49-F238E27FC236}">
                  <a16:creationId xmlns:a16="http://schemas.microsoft.com/office/drawing/2014/main" id="{7E262E82-276D-4D51-AA0C-E45367809B0A}"/>
                </a:ext>
              </a:extLst>
            </p:cNvPr>
            <p:cNvPicPr>
              <a:picLocks noChangeAspect="1"/>
            </p:cNvPicPr>
            <p:nvPr/>
          </p:nvPicPr>
          <p:blipFill rotWithShape="1">
            <a:blip r:embed="rId5"/>
            <a:srcRect l="13077" t="53219" r="48423" b="32146"/>
            <a:stretch/>
          </p:blipFill>
          <p:spPr>
            <a:xfrm>
              <a:off x="5233289" y="5529615"/>
              <a:ext cx="1408176" cy="401464"/>
            </a:xfrm>
            <a:prstGeom prst="rect">
              <a:avLst/>
            </a:prstGeom>
          </p:spPr>
        </p:pic>
        <p:pic>
          <p:nvPicPr>
            <p:cNvPr id="25" name="Picture 24">
              <a:extLst>
                <a:ext uri="{FF2B5EF4-FFF2-40B4-BE49-F238E27FC236}">
                  <a16:creationId xmlns:a16="http://schemas.microsoft.com/office/drawing/2014/main" id="{3FF6DCA1-6DFD-4F33-9E6F-8A7DE04BF521}"/>
                </a:ext>
              </a:extLst>
            </p:cNvPr>
            <p:cNvPicPr>
              <a:picLocks noChangeAspect="1"/>
            </p:cNvPicPr>
            <p:nvPr/>
          </p:nvPicPr>
          <p:blipFill rotWithShape="1">
            <a:blip r:embed="rId5"/>
            <a:srcRect l="13077" t="53219" r="48423" b="35741"/>
            <a:stretch/>
          </p:blipFill>
          <p:spPr>
            <a:xfrm>
              <a:off x="8043926" y="5628234"/>
              <a:ext cx="1408176" cy="302845"/>
            </a:xfrm>
            <a:prstGeom prst="rect">
              <a:avLst/>
            </a:prstGeom>
          </p:spPr>
        </p:pic>
      </p:grpSp>
      <p:pic>
        <p:nvPicPr>
          <p:cNvPr id="26" name="Picture 25">
            <a:extLst>
              <a:ext uri="{FF2B5EF4-FFF2-40B4-BE49-F238E27FC236}">
                <a16:creationId xmlns:a16="http://schemas.microsoft.com/office/drawing/2014/main" id="{49B61C25-3CEE-431F-9F38-DD4C9FB5A6E7}"/>
              </a:ext>
            </a:extLst>
          </p:cNvPr>
          <p:cNvPicPr>
            <a:picLocks noChangeAspect="1"/>
          </p:cNvPicPr>
          <p:nvPr/>
        </p:nvPicPr>
        <p:blipFill rotWithShape="1">
          <a:blip r:embed="rId4"/>
          <a:srcRect l="12728" t="35916" r="47522" b="1544"/>
          <a:stretch/>
        </p:blipFill>
        <p:spPr>
          <a:xfrm>
            <a:off x="8950658" y="4660636"/>
            <a:ext cx="1453896" cy="1715551"/>
          </a:xfrm>
          <a:prstGeom prst="rect">
            <a:avLst/>
          </a:prstGeom>
        </p:spPr>
      </p:pic>
      <p:sp>
        <p:nvSpPr>
          <p:cNvPr id="18" name="灯片编号占位符 3">
            <a:extLst>
              <a:ext uri="{FF2B5EF4-FFF2-40B4-BE49-F238E27FC236}">
                <a16:creationId xmlns:a16="http://schemas.microsoft.com/office/drawing/2014/main" id="{0F4F27E5-9681-3223-D962-A1E67F1D904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15</a:t>
            </a:fld>
            <a:endParaRPr kumimoji="1" lang="zh-CN" altLang="en-US" dirty="0"/>
          </a:p>
        </p:txBody>
      </p:sp>
    </p:spTree>
    <p:extLst>
      <p:ext uri="{BB962C8B-B14F-4D97-AF65-F5344CB8AC3E}">
        <p14:creationId xmlns:p14="http://schemas.microsoft.com/office/powerpoint/2010/main" val="4111017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例子</a:t>
            </a:r>
            <a:r>
              <a:rPr lang="zh-TW" altLang="en-US" dirty="0">
                <a:latin typeface="Microsoft JhengHei UI" panose="020B0604030504040204" pitchFamily="34" charset="-120"/>
                <a:ea typeface="Microsoft JhengHei UI" panose="020B0604030504040204" pitchFamily="34" charset="-120"/>
              </a:rPr>
              <a:t>二</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p:txBody>
          <a:bodyPr/>
          <a:lstStyle/>
          <a:p>
            <a:r>
              <a:rPr lang="zh-TW" altLang="en-US" b="1" dirty="0">
                <a:latin typeface="Microsoft JhengHei UI" panose="020B0604030504040204" pitchFamily="34" charset="-120"/>
                <a:ea typeface="Microsoft JhengHei UI" panose="020B0604030504040204" pitchFamily="34" charset="-120"/>
              </a:rPr>
              <a:t>使用 </a:t>
            </a:r>
            <a:r>
              <a:rPr lang="en-US" altLang="zh-TW" b="1" dirty="0">
                <a:solidFill>
                  <a:srgbClr val="FFC000"/>
                </a:solidFill>
                <a:latin typeface="Microsoft JhengHei UI" panose="020B0604030504040204" pitchFamily="34" charset="-120"/>
                <a:ea typeface="Microsoft JhengHei UI" panose="020B0604030504040204" pitchFamily="34" charset="-120"/>
              </a:rPr>
              <a:t>CUHK-JC </a:t>
            </a:r>
            <a:r>
              <a:rPr lang="en-US" altLang="zh-TW" b="1" dirty="0" err="1">
                <a:solidFill>
                  <a:srgbClr val="FFC000"/>
                </a:solidFill>
                <a:latin typeface="Microsoft JhengHei UI" panose="020B0604030504040204" pitchFamily="34" charset="-120"/>
                <a:ea typeface="Microsoft JhengHei UI" panose="020B0604030504040204" pitchFamily="34" charset="-120"/>
              </a:rPr>
              <a:t>iCar</a:t>
            </a:r>
            <a:r>
              <a:rPr lang="en-US" altLang="zh-TW" b="1" dirty="0">
                <a:solidFill>
                  <a:srgbClr val="FFC000"/>
                </a:solidFill>
                <a:latin typeface="Microsoft JhengHei UI" panose="020B0604030504040204" pitchFamily="34" charset="-120"/>
                <a:ea typeface="Microsoft JhengHei UI" panose="020B0604030504040204" pitchFamily="34" charset="-120"/>
              </a:rPr>
              <a:t> </a:t>
            </a:r>
            <a:r>
              <a:rPr lang="en-US" altLang="zh-TW" b="1" dirty="0">
                <a:latin typeface="Microsoft JhengHei UI" panose="020B0604030504040204" pitchFamily="34" charset="-120"/>
                <a:ea typeface="Microsoft JhengHei UI" panose="020B0604030504040204" pitchFamily="34" charset="-120"/>
              </a:rPr>
              <a:t>“Color Recognition”</a:t>
            </a:r>
            <a:r>
              <a:rPr lang="zh-TW" altLang="en-US" b="1" dirty="0">
                <a:latin typeface="Microsoft JhengHei UI" panose="020B0604030504040204" pitchFamily="34" charset="-120"/>
                <a:ea typeface="Microsoft JhengHei UI" panose="020B0604030504040204" pitchFamily="34" charset="-120"/>
              </a:rPr>
              <a:t>：</a:t>
            </a:r>
            <a:endParaRPr lang="en-US" altLang="zh-TW" b="1" dirty="0">
              <a:latin typeface="Microsoft JhengHei UI" panose="020B0604030504040204" pitchFamily="34" charset="-120"/>
              <a:ea typeface="Microsoft JhengHei UI" panose="020B0604030504040204" pitchFamily="34" charset="-120"/>
            </a:endParaRPr>
          </a:p>
        </p:txBody>
      </p:sp>
      <p:pic>
        <p:nvPicPr>
          <p:cNvPr id="64" name="Picture 6">
            <a:extLst>
              <a:ext uri="{FF2B5EF4-FFF2-40B4-BE49-F238E27FC236}">
                <a16:creationId xmlns:a16="http://schemas.microsoft.com/office/drawing/2014/main" id="{1E37ACCC-4BF4-4748-A38E-6078A0A8E6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3265156" y="239128"/>
            <a:ext cx="1309007" cy="13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FBD8F53-68C6-5798-48BC-780D16FB1D8E}"/>
              </a:ext>
            </a:extLst>
          </p:cNvPr>
          <p:cNvSpPr/>
          <p:nvPr/>
        </p:nvSpPr>
        <p:spPr>
          <a:xfrm>
            <a:off x="6356348" y="2331170"/>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Rectangle 4">
            <a:extLst>
              <a:ext uri="{FF2B5EF4-FFF2-40B4-BE49-F238E27FC236}">
                <a16:creationId xmlns:a16="http://schemas.microsoft.com/office/drawing/2014/main" id="{F9B0F631-4C58-3D06-4C3E-C256B24AEEB8}"/>
              </a:ext>
            </a:extLst>
          </p:cNvPr>
          <p:cNvSpPr/>
          <p:nvPr/>
        </p:nvSpPr>
        <p:spPr>
          <a:xfrm>
            <a:off x="6356348" y="261554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Rectangle 5">
            <a:extLst>
              <a:ext uri="{FF2B5EF4-FFF2-40B4-BE49-F238E27FC236}">
                <a16:creationId xmlns:a16="http://schemas.microsoft.com/office/drawing/2014/main" id="{E72E19C1-0174-2A9F-090C-2FD3393FA83D}"/>
              </a:ext>
            </a:extLst>
          </p:cNvPr>
          <p:cNvSpPr/>
          <p:nvPr/>
        </p:nvSpPr>
        <p:spPr>
          <a:xfrm>
            <a:off x="6356348" y="2887168"/>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Rectangle 7">
            <a:extLst>
              <a:ext uri="{FF2B5EF4-FFF2-40B4-BE49-F238E27FC236}">
                <a16:creationId xmlns:a16="http://schemas.microsoft.com/office/drawing/2014/main" id="{0AE599F9-17EA-61EE-CCFC-7E3511E5246C}"/>
              </a:ext>
            </a:extLst>
          </p:cNvPr>
          <p:cNvSpPr/>
          <p:nvPr/>
        </p:nvSpPr>
        <p:spPr>
          <a:xfrm>
            <a:off x="6356348" y="315590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 name="Rectangle 8">
            <a:extLst>
              <a:ext uri="{FF2B5EF4-FFF2-40B4-BE49-F238E27FC236}">
                <a16:creationId xmlns:a16="http://schemas.microsoft.com/office/drawing/2014/main" id="{20203CA4-C36A-1CC2-9193-E54B05F4B4AA}"/>
              </a:ext>
            </a:extLst>
          </p:cNvPr>
          <p:cNvSpPr/>
          <p:nvPr/>
        </p:nvSpPr>
        <p:spPr>
          <a:xfrm>
            <a:off x="6356348" y="34334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Rectangle 11">
            <a:extLst>
              <a:ext uri="{FF2B5EF4-FFF2-40B4-BE49-F238E27FC236}">
                <a16:creationId xmlns:a16="http://schemas.microsoft.com/office/drawing/2014/main" id="{621A85A1-AA7B-595A-06B7-0A31E5B9DEEC}"/>
              </a:ext>
            </a:extLst>
          </p:cNvPr>
          <p:cNvSpPr/>
          <p:nvPr/>
        </p:nvSpPr>
        <p:spPr>
          <a:xfrm>
            <a:off x="6356348" y="370629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Rectangle 12">
            <a:extLst>
              <a:ext uri="{FF2B5EF4-FFF2-40B4-BE49-F238E27FC236}">
                <a16:creationId xmlns:a16="http://schemas.microsoft.com/office/drawing/2014/main" id="{312AD5EA-1386-17FF-0635-ECC1CA59BE43}"/>
              </a:ext>
            </a:extLst>
          </p:cNvPr>
          <p:cNvSpPr/>
          <p:nvPr/>
        </p:nvSpPr>
        <p:spPr>
          <a:xfrm>
            <a:off x="6356348" y="39871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sp>
        <p:nvSpPr>
          <p:cNvPr id="14" name="Rectangle 13">
            <a:extLst>
              <a:ext uri="{FF2B5EF4-FFF2-40B4-BE49-F238E27FC236}">
                <a16:creationId xmlns:a16="http://schemas.microsoft.com/office/drawing/2014/main" id="{485DA31D-01EB-8D2C-CFBE-D228BC7BC8D9}"/>
              </a:ext>
            </a:extLst>
          </p:cNvPr>
          <p:cNvSpPr/>
          <p:nvPr/>
        </p:nvSpPr>
        <p:spPr>
          <a:xfrm>
            <a:off x="6356348" y="427151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Rectangle 14">
            <a:extLst>
              <a:ext uri="{FF2B5EF4-FFF2-40B4-BE49-F238E27FC236}">
                <a16:creationId xmlns:a16="http://schemas.microsoft.com/office/drawing/2014/main" id="{71CA98CC-53B0-F294-BCFC-47FEB96025C2}"/>
              </a:ext>
            </a:extLst>
          </p:cNvPr>
          <p:cNvSpPr/>
          <p:nvPr/>
        </p:nvSpPr>
        <p:spPr>
          <a:xfrm>
            <a:off x="6356348" y="4543139"/>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Rectangle 15">
            <a:extLst>
              <a:ext uri="{FF2B5EF4-FFF2-40B4-BE49-F238E27FC236}">
                <a16:creationId xmlns:a16="http://schemas.microsoft.com/office/drawing/2014/main" id="{C6908BCE-F332-77AC-4882-7E9F5FD84921}"/>
              </a:ext>
            </a:extLst>
          </p:cNvPr>
          <p:cNvSpPr/>
          <p:nvPr/>
        </p:nvSpPr>
        <p:spPr>
          <a:xfrm>
            <a:off x="6356348" y="4811874"/>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Rectangle 16">
            <a:extLst>
              <a:ext uri="{FF2B5EF4-FFF2-40B4-BE49-F238E27FC236}">
                <a16:creationId xmlns:a16="http://schemas.microsoft.com/office/drawing/2014/main" id="{0A62E944-022B-457B-E66D-185E4E33FFFE}"/>
              </a:ext>
            </a:extLst>
          </p:cNvPr>
          <p:cNvSpPr/>
          <p:nvPr/>
        </p:nvSpPr>
        <p:spPr>
          <a:xfrm>
            <a:off x="6356348" y="508941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Rectangle 17">
            <a:extLst>
              <a:ext uri="{FF2B5EF4-FFF2-40B4-BE49-F238E27FC236}">
                <a16:creationId xmlns:a16="http://schemas.microsoft.com/office/drawing/2014/main" id="{4EFE984F-6BA1-F603-06BD-9A6FF9A9622E}"/>
              </a:ext>
            </a:extLst>
          </p:cNvPr>
          <p:cNvSpPr/>
          <p:nvPr/>
        </p:nvSpPr>
        <p:spPr>
          <a:xfrm>
            <a:off x="6356348" y="536226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Rectangle 18">
            <a:extLst>
              <a:ext uri="{FF2B5EF4-FFF2-40B4-BE49-F238E27FC236}">
                <a16:creationId xmlns:a16="http://schemas.microsoft.com/office/drawing/2014/main" id="{80EC9A42-76F9-545B-AFAB-FFE4C32261C1}"/>
              </a:ext>
            </a:extLst>
          </p:cNvPr>
          <p:cNvSpPr/>
          <p:nvPr/>
        </p:nvSpPr>
        <p:spPr>
          <a:xfrm>
            <a:off x="6356348" y="564240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Rectangle 19">
            <a:extLst>
              <a:ext uri="{FF2B5EF4-FFF2-40B4-BE49-F238E27FC236}">
                <a16:creationId xmlns:a16="http://schemas.microsoft.com/office/drawing/2014/main" id="{7C1D544E-8E0D-BBA1-94D4-44F278238B97}"/>
              </a:ext>
            </a:extLst>
          </p:cNvPr>
          <p:cNvSpPr/>
          <p:nvPr/>
        </p:nvSpPr>
        <p:spPr>
          <a:xfrm>
            <a:off x="6356348" y="591525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Rectangle 20">
            <a:extLst>
              <a:ext uri="{FF2B5EF4-FFF2-40B4-BE49-F238E27FC236}">
                <a16:creationId xmlns:a16="http://schemas.microsoft.com/office/drawing/2014/main" id="{9605689F-8982-17FD-7A1D-8E237525F22F}"/>
              </a:ext>
            </a:extLst>
          </p:cNvPr>
          <p:cNvSpPr/>
          <p:nvPr/>
        </p:nvSpPr>
        <p:spPr>
          <a:xfrm>
            <a:off x="698498" y="2473302"/>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2" name="Rectangle 21">
            <a:extLst>
              <a:ext uri="{FF2B5EF4-FFF2-40B4-BE49-F238E27FC236}">
                <a16:creationId xmlns:a16="http://schemas.microsoft.com/office/drawing/2014/main" id="{FC20E28C-D28F-7B36-3339-28CE4FC88ABB}"/>
              </a:ext>
            </a:extLst>
          </p:cNvPr>
          <p:cNvSpPr/>
          <p:nvPr/>
        </p:nvSpPr>
        <p:spPr>
          <a:xfrm>
            <a:off x="698498" y="275767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3" name="Rectangle 22">
            <a:extLst>
              <a:ext uri="{FF2B5EF4-FFF2-40B4-BE49-F238E27FC236}">
                <a16:creationId xmlns:a16="http://schemas.microsoft.com/office/drawing/2014/main" id="{F16E2226-63AF-49C0-09BD-A84152143EA4}"/>
              </a:ext>
            </a:extLst>
          </p:cNvPr>
          <p:cNvSpPr/>
          <p:nvPr/>
        </p:nvSpPr>
        <p:spPr>
          <a:xfrm>
            <a:off x="698498" y="3029300"/>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4" name="Rectangle 23">
            <a:extLst>
              <a:ext uri="{FF2B5EF4-FFF2-40B4-BE49-F238E27FC236}">
                <a16:creationId xmlns:a16="http://schemas.microsoft.com/office/drawing/2014/main" id="{FDEE0528-32FF-B93D-5E8A-B6513A70E8A5}"/>
              </a:ext>
            </a:extLst>
          </p:cNvPr>
          <p:cNvSpPr/>
          <p:nvPr/>
        </p:nvSpPr>
        <p:spPr>
          <a:xfrm>
            <a:off x="698498" y="329803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Rectangle 24">
            <a:extLst>
              <a:ext uri="{FF2B5EF4-FFF2-40B4-BE49-F238E27FC236}">
                <a16:creationId xmlns:a16="http://schemas.microsoft.com/office/drawing/2014/main" id="{29217BBC-DCF3-BE08-9312-D6251BE85429}"/>
              </a:ext>
            </a:extLst>
          </p:cNvPr>
          <p:cNvSpPr/>
          <p:nvPr/>
        </p:nvSpPr>
        <p:spPr>
          <a:xfrm>
            <a:off x="698498" y="35755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6" name="Rectangle 25">
            <a:extLst>
              <a:ext uri="{FF2B5EF4-FFF2-40B4-BE49-F238E27FC236}">
                <a16:creationId xmlns:a16="http://schemas.microsoft.com/office/drawing/2014/main" id="{B33BC6DE-D40F-78A5-E958-C24DBB3DC8B9}"/>
              </a:ext>
            </a:extLst>
          </p:cNvPr>
          <p:cNvSpPr/>
          <p:nvPr/>
        </p:nvSpPr>
        <p:spPr>
          <a:xfrm>
            <a:off x="698498" y="384842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7" name="Rectangle 26">
            <a:extLst>
              <a:ext uri="{FF2B5EF4-FFF2-40B4-BE49-F238E27FC236}">
                <a16:creationId xmlns:a16="http://schemas.microsoft.com/office/drawing/2014/main" id="{0D53998F-90C1-BBE0-CB0B-965368E72357}"/>
              </a:ext>
            </a:extLst>
          </p:cNvPr>
          <p:cNvSpPr/>
          <p:nvPr/>
        </p:nvSpPr>
        <p:spPr>
          <a:xfrm>
            <a:off x="698498" y="41292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Rectangle 27">
            <a:extLst>
              <a:ext uri="{FF2B5EF4-FFF2-40B4-BE49-F238E27FC236}">
                <a16:creationId xmlns:a16="http://schemas.microsoft.com/office/drawing/2014/main" id="{A91D33E8-0C6D-D830-7243-6F19E288BF13}"/>
              </a:ext>
            </a:extLst>
          </p:cNvPr>
          <p:cNvSpPr/>
          <p:nvPr/>
        </p:nvSpPr>
        <p:spPr>
          <a:xfrm>
            <a:off x="698498" y="441364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9" name="Rectangle 28">
            <a:extLst>
              <a:ext uri="{FF2B5EF4-FFF2-40B4-BE49-F238E27FC236}">
                <a16:creationId xmlns:a16="http://schemas.microsoft.com/office/drawing/2014/main" id="{779FB577-E645-40F1-595C-52DDEFD4A3C1}"/>
              </a:ext>
            </a:extLst>
          </p:cNvPr>
          <p:cNvSpPr/>
          <p:nvPr/>
        </p:nvSpPr>
        <p:spPr>
          <a:xfrm>
            <a:off x="698498" y="4685271"/>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0" name="Rectangle 29">
            <a:extLst>
              <a:ext uri="{FF2B5EF4-FFF2-40B4-BE49-F238E27FC236}">
                <a16:creationId xmlns:a16="http://schemas.microsoft.com/office/drawing/2014/main" id="{04B9CBC0-4FF0-D3FA-6564-8972FB890B50}"/>
              </a:ext>
            </a:extLst>
          </p:cNvPr>
          <p:cNvSpPr/>
          <p:nvPr/>
        </p:nvSpPr>
        <p:spPr>
          <a:xfrm>
            <a:off x="698498" y="4954006"/>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1" name="Rectangle 30">
            <a:extLst>
              <a:ext uri="{FF2B5EF4-FFF2-40B4-BE49-F238E27FC236}">
                <a16:creationId xmlns:a16="http://schemas.microsoft.com/office/drawing/2014/main" id="{FF70666C-30CB-9C00-AD95-FAAB1C35BC2A}"/>
              </a:ext>
            </a:extLst>
          </p:cNvPr>
          <p:cNvSpPr/>
          <p:nvPr/>
        </p:nvSpPr>
        <p:spPr>
          <a:xfrm>
            <a:off x="698498" y="523154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2" name="Rectangle 31">
            <a:extLst>
              <a:ext uri="{FF2B5EF4-FFF2-40B4-BE49-F238E27FC236}">
                <a16:creationId xmlns:a16="http://schemas.microsoft.com/office/drawing/2014/main" id="{AF0D06AC-A983-B8A7-E39C-DE6503D345E9}"/>
              </a:ext>
            </a:extLst>
          </p:cNvPr>
          <p:cNvSpPr/>
          <p:nvPr/>
        </p:nvSpPr>
        <p:spPr>
          <a:xfrm>
            <a:off x="698498" y="550439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3" name="Rectangle 32">
            <a:extLst>
              <a:ext uri="{FF2B5EF4-FFF2-40B4-BE49-F238E27FC236}">
                <a16:creationId xmlns:a16="http://schemas.microsoft.com/office/drawing/2014/main" id="{E1F49F4A-EC35-3ADB-355C-3AB4F1891ADA}"/>
              </a:ext>
            </a:extLst>
          </p:cNvPr>
          <p:cNvSpPr/>
          <p:nvPr/>
        </p:nvSpPr>
        <p:spPr>
          <a:xfrm>
            <a:off x="698498" y="578453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4" name="Rectangle 33">
            <a:extLst>
              <a:ext uri="{FF2B5EF4-FFF2-40B4-BE49-F238E27FC236}">
                <a16:creationId xmlns:a16="http://schemas.microsoft.com/office/drawing/2014/main" id="{C6797F1A-AAFD-953B-A7A3-47CDFE09EF86}"/>
              </a:ext>
            </a:extLst>
          </p:cNvPr>
          <p:cNvSpPr/>
          <p:nvPr/>
        </p:nvSpPr>
        <p:spPr>
          <a:xfrm>
            <a:off x="698498" y="605738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Oval 104">
            <a:extLst>
              <a:ext uri="{FF2B5EF4-FFF2-40B4-BE49-F238E27FC236}">
                <a16:creationId xmlns:a16="http://schemas.microsoft.com/office/drawing/2014/main" id="{EB882F99-252B-14AC-6334-FA7D61DE5BE1}"/>
              </a:ext>
            </a:extLst>
          </p:cNvPr>
          <p:cNvSpPr>
            <a:spLocks noChangeAspect="1"/>
          </p:cNvSpPr>
          <p:nvPr/>
        </p:nvSpPr>
        <p:spPr>
          <a:xfrm>
            <a:off x="1566248" y="2467742"/>
            <a:ext cx="3584082" cy="3584082"/>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36" name="Rectangle 35">
            <a:extLst>
              <a:ext uri="{FF2B5EF4-FFF2-40B4-BE49-F238E27FC236}">
                <a16:creationId xmlns:a16="http://schemas.microsoft.com/office/drawing/2014/main" id="{DCCA4DE2-3036-4C3A-4E6B-32C6503FF57C}"/>
              </a:ext>
            </a:extLst>
          </p:cNvPr>
          <p:cNvSpPr/>
          <p:nvPr/>
        </p:nvSpPr>
        <p:spPr>
          <a:xfrm>
            <a:off x="698498" y="2331170"/>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Rectangle 36">
            <a:extLst>
              <a:ext uri="{FF2B5EF4-FFF2-40B4-BE49-F238E27FC236}">
                <a16:creationId xmlns:a16="http://schemas.microsoft.com/office/drawing/2014/main" id="{C2C079F5-F2F4-1853-7829-3E6ED49F66CC}"/>
              </a:ext>
            </a:extLst>
          </p:cNvPr>
          <p:cNvSpPr/>
          <p:nvPr/>
        </p:nvSpPr>
        <p:spPr>
          <a:xfrm>
            <a:off x="698498" y="261554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Rectangle 37">
            <a:extLst>
              <a:ext uri="{FF2B5EF4-FFF2-40B4-BE49-F238E27FC236}">
                <a16:creationId xmlns:a16="http://schemas.microsoft.com/office/drawing/2014/main" id="{6362D188-C4DD-1643-8E69-D7E2AC46B0FD}"/>
              </a:ext>
            </a:extLst>
          </p:cNvPr>
          <p:cNvSpPr/>
          <p:nvPr/>
        </p:nvSpPr>
        <p:spPr>
          <a:xfrm>
            <a:off x="698498" y="2887168"/>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9" name="Rectangle 38">
            <a:extLst>
              <a:ext uri="{FF2B5EF4-FFF2-40B4-BE49-F238E27FC236}">
                <a16:creationId xmlns:a16="http://schemas.microsoft.com/office/drawing/2014/main" id="{F0FDBCE8-EA00-8C1E-3A34-B15E04C989C8}"/>
              </a:ext>
            </a:extLst>
          </p:cNvPr>
          <p:cNvSpPr/>
          <p:nvPr/>
        </p:nvSpPr>
        <p:spPr>
          <a:xfrm>
            <a:off x="698498" y="315590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Rectangle 39">
            <a:extLst>
              <a:ext uri="{FF2B5EF4-FFF2-40B4-BE49-F238E27FC236}">
                <a16:creationId xmlns:a16="http://schemas.microsoft.com/office/drawing/2014/main" id="{919DA7B2-23CA-2E2D-2E43-FBA6C5C2241C}"/>
              </a:ext>
            </a:extLst>
          </p:cNvPr>
          <p:cNvSpPr/>
          <p:nvPr/>
        </p:nvSpPr>
        <p:spPr>
          <a:xfrm>
            <a:off x="698498" y="34334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Rectangle 40">
            <a:extLst>
              <a:ext uri="{FF2B5EF4-FFF2-40B4-BE49-F238E27FC236}">
                <a16:creationId xmlns:a16="http://schemas.microsoft.com/office/drawing/2014/main" id="{8AFAD505-0347-8DF1-A106-991DBC57AB66}"/>
              </a:ext>
            </a:extLst>
          </p:cNvPr>
          <p:cNvSpPr/>
          <p:nvPr/>
        </p:nvSpPr>
        <p:spPr>
          <a:xfrm>
            <a:off x="698498" y="370629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2" name="Rectangle 41">
            <a:extLst>
              <a:ext uri="{FF2B5EF4-FFF2-40B4-BE49-F238E27FC236}">
                <a16:creationId xmlns:a16="http://schemas.microsoft.com/office/drawing/2014/main" id="{28162F86-4D30-EAC6-EE98-40F4EBD02844}"/>
              </a:ext>
            </a:extLst>
          </p:cNvPr>
          <p:cNvSpPr/>
          <p:nvPr/>
        </p:nvSpPr>
        <p:spPr>
          <a:xfrm>
            <a:off x="698498" y="398714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sp>
        <p:nvSpPr>
          <p:cNvPr id="43" name="Rectangle 42">
            <a:extLst>
              <a:ext uri="{FF2B5EF4-FFF2-40B4-BE49-F238E27FC236}">
                <a16:creationId xmlns:a16="http://schemas.microsoft.com/office/drawing/2014/main" id="{F9FB74E7-EB2C-3C8B-0938-86D67DB0617E}"/>
              </a:ext>
            </a:extLst>
          </p:cNvPr>
          <p:cNvSpPr/>
          <p:nvPr/>
        </p:nvSpPr>
        <p:spPr>
          <a:xfrm>
            <a:off x="698498" y="4271513"/>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4" name="Rectangle 43">
            <a:extLst>
              <a:ext uri="{FF2B5EF4-FFF2-40B4-BE49-F238E27FC236}">
                <a16:creationId xmlns:a16="http://schemas.microsoft.com/office/drawing/2014/main" id="{56EDBDBC-D375-D108-AB15-7341B6D77B38}"/>
              </a:ext>
            </a:extLst>
          </p:cNvPr>
          <p:cNvSpPr/>
          <p:nvPr/>
        </p:nvSpPr>
        <p:spPr>
          <a:xfrm>
            <a:off x="698498" y="4543139"/>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5" name="Rectangle 44">
            <a:extLst>
              <a:ext uri="{FF2B5EF4-FFF2-40B4-BE49-F238E27FC236}">
                <a16:creationId xmlns:a16="http://schemas.microsoft.com/office/drawing/2014/main" id="{3F74553A-6A97-7C58-74B4-CABAEB2AC9F1}"/>
              </a:ext>
            </a:extLst>
          </p:cNvPr>
          <p:cNvSpPr/>
          <p:nvPr/>
        </p:nvSpPr>
        <p:spPr>
          <a:xfrm>
            <a:off x="698498" y="4811874"/>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6" name="Rectangle 45">
            <a:extLst>
              <a:ext uri="{FF2B5EF4-FFF2-40B4-BE49-F238E27FC236}">
                <a16:creationId xmlns:a16="http://schemas.microsoft.com/office/drawing/2014/main" id="{52CBBD8A-786D-85A4-004E-491CBE368D71}"/>
              </a:ext>
            </a:extLst>
          </p:cNvPr>
          <p:cNvSpPr/>
          <p:nvPr/>
        </p:nvSpPr>
        <p:spPr>
          <a:xfrm>
            <a:off x="698498" y="508941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7" name="Rectangle 46">
            <a:extLst>
              <a:ext uri="{FF2B5EF4-FFF2-40B4-BE49-F238E27FC236}">
                <a16:creationId xmlns:a16="http://schemas.microsoft.com/office/drawing/2014/main" id="{76DD3753-1F8C-2B05-8E3D-AC9F7E45EF65}"/>
              </a:ext>
            </a:extLst>
          </p:cNvPr>
          <p:cNvSpPr/>
          <p:nvPr/>
        </p:nvSpPr>
        <p:spPr>
          <a:xfrm>
            <a:off x="698498" y="5362262"/>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8" name="Rectangle 47">
            <a:extLst>
              <a:ext uri="{FF2B5EF4-FFF2-40B4-BE49-F238E27FC236}">
                <a16:creationId xmlns:a16="http://schemas.microsoft.com/office/drawing/2014/main" id="{0D76A6DE-6F40-6C45-0ADD-8365F47962EC}"/>
              </a:ext>
            </a:extLst>
          </p:cNvPr>
          <p:cNvSpPr/>
          <p:nvPr/>
        </p:nvSpPr>
        <p:spPr>
          <a:xfrm>
            <a:off x="698498" y="564240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9" name="Rectangle 48">
            <a:extLst>
              <a:ext uri="{FF2B5EF4-FFF2-40B4-BE49-F238E27FC236}">
                <a16:creationId xmlns:a16="http://schemas.microsoft.com/office/drawing/2014/main" id="{2C997915-E63B-DCD0-5219-78B812FDCEC3}"/>
              </a:ext>
            </a:extLst>
          </p:cNvPr>
          <p:cNvSpPr/>
          <p:nvPr/>
        </p:nvSpPr>
        <p:spPr>
          <a:xfrm>
            <a:off x="698498" y="5915251"/>
            <a:ext cx="5319583" cy="142240"/>
          </a:xfrm>
          <a:prstGeom prst="rect">
            <a:avLst/>
          </a:prstGeom>
          <a:solidFill>
            <a:srgbClr val="FB01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0" name="Oval 104">
            <a:extLst>
              <a:ext uri="{FF2B5EF4-FFF2-40B4-BE49-F238E27FC236}">
                <a16:creationId xmlns:a16="http://schemas.microsoft.com/office/drawing/2014/main" id="{23D0E742-C2DF-A5F9-62F9-F87AE6B7D27C}"/>
              </a:ext>
            </a:extLst>
          </p:cNvPr>
          <p:cNvSpPr>
            <a:spLocks noChangeAspect="1"/>
          </p:cNvSpPr>
          <p:nvPr/>
        </p:nvSpPr>
        <p:spPr>
          <a:xfrm>
            <a:off x="7224098" y="2467742"/>
            <a:ext cx="3584082" cy="3584082"/>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sp>
        <p:nvSpPr>
          <p:cNvPr id="51" name="Rectangle 50">
            <a:extLst>
              <a:ext uri="{FF2B5EF4-FFF2-40B4-BE49-F238E27FC236}">
                <a16:creationId xmlns:a16="http://schemas.microsoft.com/office/drawing/2014/main" id="{76F84C1C-0C28-66FB-4F84-769C4310E8B1}"/>
              </a:ext>
            </a:extLst>
          </p:cNvPr>
          <p:cNvSpPr/>
          <p:nvPr/>
        </p:nvSpPr>
        <p:spPr>
          <a:xfrm>
            <a:off x="6356348" y="2473302"/>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2" name="Rectangle 51">
            <a:extLst>
              <a:ext uri="{FF2B5EF4-FFF2-40B4-BE49-F238E27FC236}">
                <a16:creationId xmlns:a16="http://schemas.microsoft.com/office/drawing/2014/main" id="{178D3834-02FC-C347-10A1-396F0E06F679}"/>
              </a:ext>
            </a:extLst>
          </p:cNvPr>
          <p:cNvSpPr/>
          <p:nvPr/>
        </p:nvSpPr>
        <p:spPr>
          <a:xfrm>
            <a:off x="6356348" y="275767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3" name="Rectangle 52">
            <a:extLst>
              <a:ext uri="{FF2B5EF4-FFF2-40B4-BE49-F238E27FC236}">
                <a16:creationId xmlns:a16="http://schemas.microsoft.com/office/drawing/2014/main" id="{D757CA3B-733D-D147-0256-27B8B6D81398}"/>
              </a:ext>
            </a:extLst>
          </p:cNvPr>
          <p:cNvSpPr/>
          <p:nvPr/>
        </p:nvSpPr>
        <p:spPr>
          <a:xfrm>
            <a:off x="6356348" y="3029300"/>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4" name="Rectangle 53">
            <a:extLst>
              <a:ext uri="{FF2B5EF4-FFF2-40B4-BE49-F238E27FC236}">
                <a16:creationId xmlns:a16="http://schemas.microsoft.com/office/drawing/2014/main" id="{F04AECD9-5730-329A-6523-4BD5F0D7917B}"/>
              </a:ext>
            </a:extLst>
          </p:cNvPr>
          <p:cNvSpPr/>
          <p:nvPr/>
        </p:nvSpPr>
        <p:spPr>
          <a:xfrm>
            <a:off x="6356348" y="329803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5" name="Rectangle 54">
            <a:extLst>
              <a:ext uri="{FF2B5EF4-FFF2-40B4-BE49-F238E27FC236}">
                <a16:creationId xmlns:a16="http://schemas.microsoft.com/office/drawing/2014/main" id="{885A7E14-06B5-1270-58F1-79CC2BBDD17D}"/>
              </a:ext>
            </a:extLst>
          </p:cNvPr>
          <p:cNvSpPr/>
          <p:nvPr/>
        </p:nvSpPr>
        <p:spPr>
          <a:xfrm>
            <a:off x="6356348" y="35755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6" name="Rectangle 55">
            <a:extLst>
              <a:ext uri="{FF2B5EF4-FFF2-40B4-BE49-F238E27FC236}">
                <a16:creationId xmlns:a16="http://schemas.microsoft.com/office/drawing/2014/main" id="{8767AE03-0B7E-FC59-F191-C7E9C42F58D4}"/>
              </a:ext>
            </a:extLst>
          </p:cNvPr>
          <p:cNvSpPr/>
          <p:nvPr/>
        </p:nvSpPr>
        <p:spPr>
          <a:xfrm>
            <a:off x="6356348" y="384842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7" name="Rectangle 56">
            <a:extLst>
              <a:ext uri="{FF2B5EF4-FFF2-40B4-BE49-F238E27FC236}">
                <a16:creationId xmlns:a16="http://schemas.microsoft.com/office/drawing/2014/main" id="{51A6A257-BC99-1595-6B58-7814E814F57F}"/>
              </a:ext>
            </a:extLst>
          </p:cNvPr>
          <p:cNvSpPr/>
          <p:nvPr/>
        </p:nvSpPr>
        <p:spPr>
          <a:xfrm>
            <a:off x="6356348" y="412927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8" name="Rectangle 57">
            <a:extLst>
              <a:ext uri="{FF2B5EF4-FFF2-40B4-BE49-F238E27FC236}">
                <a16:creationId xmlns:a16="http://schemas.microsoft.com/office/drawing/2014/main" id="{4B2BAA32-752D-3B7F-307F-4AE60B2DD866}"/>
              </a:ext>
            </a:extLst>
          </p:cNvPr>
          <p:cNvSpPr/>
          <p:nvPr/>
        </p:nvSpPr>
        <p:spPr>
          <a:xfrm>
            <a:off x="6356348" y="4413645"/>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9" name="Rectangle 58">
            <a:extLst>
              <a:ext uri="{FF2B5EF4-FFF2-40B4-BE49-F238E27FC236}">
                <a16:creationId xmlns:a16="http://schemas.microsoft.com/office/drawing/2014/main" id="{11361A68-E10C-F950-4886-30DB1ADA2134}"/>
              </a:ext>
            </a:extLst>
          </p:cNvPr>
          <p:cNvSpPr/>
          <p:nvPr/>
        </p:nvSpPr>
        <p:spPr>
          <a:xfrm>
            <a:off x="6356348" y="4685271"/>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0" name="Rectangle 59">
            <a:extLst>
              <a:ext uri="{FF2B5EF4-FFF2-40B4-BE49-F238E27FC236}">
                <a16:creationId xmlns:a16="http://schemas.microsoft.com/office/drawing/2014/main" id="{FE670A01-6CB9-96EC-A5D9-9DB522910583}"/>
              </a:ext>
            </a:extLst>
          </p:cNvPr>
          <p:cNvSpPr/>
          <p:nvPr/>
        </p:nvSpPr>
        <p:spPr>
          <a:xfrm>
            <a:off x="6356348" y="4954006"/>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1" name="Rectangle 60">
            <a:extLst>
              <a:ext uri="{FF2B5EF4-FFF2-40B4-BE49-F238E27FC236}">
                <a16:creationId xmlns:a16="http://schemas.microsoft.com/office/drawing/2014/main" id="{0459D33E-EC59-EC0C-2FD2-807EE7A1BE97}"/>
              </a:ext>
            </a:extLst>
          </p:cNvPr>
          <p:cNvSpPr/>
          <p:nvPr/>
        </p:nvSpPr>
        <p:spPr>
          <a:xfrm>
            <a:off x="6356348" y="523154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2" name="Rectangle 61">
            <a:extLst>
              <a:ext uri="{FF2B5EF4-FFF2-40B4-BE49-F238E27FC236}">
                <a16:creationId xmlns:a16="http://schemas.microsoft.com/office/drawing/2014/main" id="{9A6FD631-F6A1-47FC-6240-B891AC7E197E}"/>
              </a:ext>
            </a:extLst>
          </p:cNvPr>
          <p:cNvSpPr/>
          <p:nvPr/>
        </p:nvSpPr>
        <p:spPr>
          <a:xfrm>
            <a:off x="6356348" y="5504394"/>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3" name="Rectangle 62">
            <a:extLst>
              <a:ext uri="{FF2B5EF4-FFF2-40B4-BE49-F238E27FC236}">
                <a16:creationId xmlns:a16="http://schemas.microsoft.com/office/drawing/2014/main" id="{060D5960-4355-9EF6-B7C6-1C7B7D58CE86}"/>
              </a:ext>
            </a:extLst>
          </p:cNvPr>
          <p:cNvSpPr/>
          <p:nvPr/>
        </p:nvSpPr>
        <p:spPr>
          <a:xfrm>
            <a:off x="6356348" y="578453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1" name="Rectangle 120">
            <a:extLst>
              <a:ext uri="{FF2B5EF4-FFF2-40B4-BE49-F238E27FC236}">
                <a16:creationId xmlns:a16="http://schemas.microsoft.com/office/drawing/2014/main" id="{71063042-FA5B-0F89-A130-00F48BF44F56}"/>
              </a:ext>
            </a:extLst>
          </p:cNvPr>
          <p:cNvSpPr/>
          <p:nvPr/>
        </p:nvSpPr>
        <p:spPr>
          <a:xfrm>
            <a:off x="6356348" y="6057383"/>
            <a:ext cx="5319583" cy="142240"/>
          </a:xfrm>
          <a:prstGeom prst="rect">
            <a:avLst/>
          </a:prstGeom>
          <a:solidFill>
            <a:srgbClr val="147F0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灯片编号占位符 3">
            <a:extLst>
              <a:ext uri="{FF2B5EF4-FFF2-40B4-BE49-F238E27FC236}">
                <a16:creationId xmlns:a16="http://schemas.microsoft.com/office/drawing/2014/main" id="{0B010280-8A41-6F75-F900-B622F5B48C5F}"/>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16</a:t>
            </a:fld>
            <a:endParaRPr kumimoji="1" lang="zh-CN" altLang="en-US" dirty="0"/>
          </a:p>
        </p:txBody>
      </p:sp>
    </p:spTree>
    <p:extLst>
      <p:ext uri="{BB962C8B-B14F-4D97-AF65-F5344CB8AC3E}">
        <p14:creationId xmlns:p14="http://schemas.microsoft.com/office/powerpoint/2010/main" val="441770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EA403-2A44-6D00-3798-0A6E7CA3B466}"/>
              </a:ext>
            </a:extLst>
          </p:cNvPr>
          <p:cNvSpPr>
            <a:spLocks noGrp="1"/>
          </p:cNvSpPr>
          <p:nvPr>
            <p:ph type="title"/>
          </p:nvPr>
        </p:nvSpPr>
        <p:spPr/>
        <p:txBody>
          <a:bodyPr/>
          <a:lstStyle/>
          <a:p>
            <a:r>
              <a:rPr lang="zh-HK" altLang="en-US" dirty="0"/>
              <a:t>學習顏色</a:t>
            </a:r>
          </a:p>
        </p:txBody>
      </p:sp>
      <p:pic>
        <p:nvPicPr>
          <p:cNvPr id="5" name="V_20241005_163039_ES3">
            <a:hlinkClick r:id="" action="ppaction://media"/>
            <a:extLst>
              <a:ext uri="{FF2B5EF4-FFF2-40B4-BE49-F238E27FC236}">
                <a16:creationId xmlns:a16="http://schemas.microsoft.com/office/drawing/2014/main" id="{0E1C1218-4097-0759-20BD-E7FC0038748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rcRect t="9599" r="30002"/>
          <a:stretch/>
        </p:blipFill>
        <p:spPr>
          <a:xfrm>
            <a:off x="3035181" y="1598977"/>
            <a:ext cx="6121638" cy="4447487"/>
          </a:xfrm>
        </p:spPr>
      </p:pic>
      <p:sp>
        <p:nvSpPr>
          <p:cNvPr id="4" name="Slide Number Placeholder 3">
            <a:extLst>
              <a:ext uri="{FF2B5EF4-FFF2-40B4-BE49-F238E27FC236}">
                <a16:creationId xmlns:a16="http://schemas.microsoft.com/office/drawing/2014/main" id="{99B1963A-91C3-3D66-D4DE-A765E42C3ACF}"/>
              </a:ext>
            </a:extLst>
          </p:cNvPr>
          <p:cNvSpPr>
            <a:spLocks noGrp="1"/>
          </p:cNvSpPr>
          <p:nvPr>
            <p:ph type="sldNum" idx="12"/>
          </p:nvPr>
        </p:nvSpPr>
        <p:spPr/>
        <p:txBody>
          <a:bodyPr/>
          <a:lstStyle/>
          <a:p>
            <a:fld id="{7238B5FD-6590-4037-8EEC-28B3B1A8A24F}" type="slidenum">
              <a:rPr lang="en-HK" smtClean="0"/>
              <a:pPr/>
              <a:t>17</a:t>
            </a:fld>
            <a:endParaRPr lang="en-HK" dirty="0"/>
          </a:p>
        </p:txBody>
      </p:sp>
    </p:spTree>
    <p:extLst>
      <p:ext uri="{BB962C8B-B14F-4D97-AF65-F5344CB8AC3E}">
        <p14:creationId xmlns:p14="http://schemas.microsoft.com/office/powerpoint/2010/main" val="101195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例子</a:t>
            </a:r>
            <a:r>
              <a:rPr lang="zh-TW" altLang="en-US" dirty="0">
                <a:latin typeface="Microsoft JhengHei UI" panose="020B0604030504040204" pitchFamily="34" charset="-120"/>
                <a:ea typeface="Microsoft JhengHei UI" panose="020B0604030504040204" pitchFamily="34" charset="-120"/>
              </a:rPr>
              <a:t>二</a:t>
            </a:r>
            <a:endParaRPr lang="en-US" dirty="0">
              <a:solidFill>
                <a:srgbClr val="FFFF00"/>
              </a:solidFill>
              <a:latin typeface="Microsoft JhengHei UI" panose="020B0604030504040204" pitchFamily="34" charset="-120"/>
              <a:ea typeface="Microsoft JhengHei UI" panose="020B0604030504040204" pitchFamily="34" charset="-120"/>
            </a:endParaRPr>
          </a:p>
        </p:txBody>
      </p:sp>
      <p:pic>
        <p:nvPicPr>
          <p:cNvPr id="64" name="Picture 6">
            <a:extLst>
              <a:ext uri="{FF2B5EF4-FFF2-40B4-BE49-F238E27FC236}">
                <a16:creationId xmlns:a16="http://schemas.microsoft.com/office/drawing/2014/main" id="{1E37ACCC-4BF4-4748-A38E-6078A0A8E6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3210340" y="282629"/>
            <a:ext cx="1309007" cy="13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website&#10;&#10;Description automatically generated">
            <a:extLst>
              <a:ext uri="{FF2B5EF4-FFF2-40B4-BE49-F238E27FC236}">
                <a16:creationId xmlns:a16="http://schemas.microsoft.com/office/drawing/2014/main" id="{F07A1C07-2C6B-4C11-A3A2-3E1CFA1D2092}"/>
              </a:ext>
            </a:extLst>
          </p:cNvPr>
          <p:cNvPicPr>
            <a:picLocks noChangeAspect="1"/>
          </p:cNvPicPr>
          <p:nvPr/>
        </p:nvPicPr>
        <p:blipFill>
          <a:blip r:embed="rId3">
            <a:extLst>
              <a:ext uri="{28A0092B-C50C-407E-A947-70E740481C1C}">
                <a14:useLocalDpi xmlns:a14="http://schemas.microsoft.com/office/drawing/2010/main" val="0"/>
              </a:ext>
            </a:extLst>
          </a:blip>
          <a:srcRect t="22220"/>
          <a:stretch/>
        </p:blipFill>
        <p:spPr>
          <a:xfrm>
            <a:off x="609600" y="2183257"/>
            <a:ext cx="5486400" cy="3200471"/>
          </a:xfrm>
          <a:prstGeom prst="roundRect">
            <a:avLst/>
          </a:prstGeom>
        </p:spPr>
      </p:pic>
      <p:pic>
        <p:nvPicPr>
          <p:cNvPr id="22" name="Picture 21" descr="A picture containing text, person&#10;&#10;Description automatically generated">
            <a:extLst>
              <a:ext uri="{FF2B5EF4-FFF2-40B4-BE49-F238E27FC236}">
                <a16:creationId xmlns:a16="http://schemas.microsoft.com/office/drawing/2014/main" id="{A8F2D3F4-6073-4EFD-9081-B41380BDCAE8}"/>
              </a:ext>
            </a:extLst>
          </p:cNvPr>
          <p:cNvPicPr>
            <a:picLocks noChangeAspect="1"/>
          </p:cNvPicPr>
          <p:nvPr/>
        </p:nvPicPr>
        <p:blipFill>
          <a:blip r:embed="rId4">
            <a:extLst>
              <a:ext uri="{28A0092B-C50C-407E-A947-70E740481C1C}">
                <a14:useLocalDpi xmlns:a14="http://schemas.microsoft.com/office/drawing/2010/main" val="0"/>
              </a:ext>
            </a:extLst>
          </a:blip>
          <a:srcRect t="24967"/>
          <a:stretch/>
        </p:blipFill>
        <p:spPr>
          <a:xfrm>
            <a:off x="6154165" y="2239764"/>
            <a:ext cx="5486400" cy="3087455"/>
          </a:xfrm>
          <a:prstGeom prst="roundRect">
            <a:avLst/>
          </a:prstGeom>
        </p:spPr>
      </p:pic>
      <p:sp>
        <p:nvSpPr>
          <p:cNvPr id="3" name="灯片编号占位符 3">
            <a:extLst>
              <a:ext uri="{FF2B5EF4-FFF2-40B4-BE49-F238E27FC236}">
                <a16:creationId xmlns:a16="http://schemas.microsoft.com/office/drawing/2014/main" id="{E28E23D1-B28A-7CF0-1B61-AD77D969D13F}"/>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18</a:t>
            </a:fld>
            <a:endParaRPr kumimoji="1" lang="zh-CN" altLang="en-US" dirty="0"/>
          </a:p>
        </p:txBody>
      </p:sp>
    </p:spTree>
    <p:extLst>
      <p:ext uri="{BB962C8B-B14F-4D97-AF65-F5344CB8AC3E}">
        <p14:creationId xmlns:p14="http://schemas.microsoft.com/office/powerpoint/2010/main" val="1511546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例子</a:t>
            </a:r>
            <a:r>
              <a:rPr lang="zh-TW" altLang="en-US" dirty="0">
                <a:latin typeface="Microsoft JhengHei UI" panose="020B0604030504040204" pitchFamily="34" charset="-120"/>
                <a:ea typeface="Microsoft JhengHei UI" panose="020B0604030504040204" pitchFamily="34" charset="-120"/>
              </a:rPr>
              <a:t>二：</a:t>
            </a:r>
            <a:r>
              <a:rPr lang="zh-TW" altLang="en-US" dirty="0">
                <a:solidFill>
                  <a:srgbClr val="FFFF00"/>
                </a:solidFill>
                <a:latin typeface="Microsoft JhengHei UI" panose="020B0604030504040204" pitchFamily="34" charset="-120"/>
                <a:ea typeface="Microsoft JhengHei UI" panose="020B0604030504040204" pitchFamily="34" charset="-120"/>
              </a:rPr>
              <a:t>答案</a:t>
            </a:r>
            <a:endParaRPr lang="en-US" dirty="0">
              <a:solidFill>
                <a:srgbClr val="FFFF00"/>
              </a:solidFill>
              <a:latin typeface="Microsoft JhengHei UI" panose="020B0604030504040204" pitchFamily="34" charset="-120"/>
              <a:ea typeface="Microsoft JhengHei UI" panose="020B0604030504040204" pitchFamily="34" charset="-120"/>
            </a:endParaRPr>
          </a:p>
        </p:txBody>
      </p:sp>
      <p:cxnSp>
        <p:nvCxnSpPr>
          <p:cNvPr id="78" name="Straight Connector 77">
            <a:extLst>
              <a:ext uri="{FF2B5EF4-FFF2-40B4-BE49-F238E27FC236}">
                <a16:creationId xmlns:a16="http://schemas.microsoft.com/office/drawing/2014/main" id="{984CA8FE-302E-9B42-86CC-7B3593C6FF03}"/>
              </a:ext>
            </a:extLst>
          </p:cNvPr>
          <p:cNvCxnSpPr>
            <a:cxnSpLocks/>
          </p:cNvCxnSpPr>
          <p:nvPr/>
        </p:nvCxnSpPr>
        <p:spPr>
          <a:xfrm>
            <a:off x="1687559" y="509909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BE1ED5C3-BD7D-464A-A116-3C828A84598F}"/>
              </a:ext>
            </a:extLst>
          </p:cNvPr>
          <p:cNvCxnSpPr>
            <a:cxnSpLocks/>
          </p:cNvCxnSpPr>
          <p:nvPr/>
        </p:nvCxnSpPr>
        <p:spPr>
          <a:xfrm>
            <a:off x="1687559" y="4461062"/>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27C122D-2404-DF46-A9AA-F346356907CD}"/>
              </a:ext>
            </a:extLst>
          </p:cNvPr>
          <p:cNvCxnSpPr>
            <a:cxnSpLocks/>
          </p:cNvCxnSpPr>
          <p:nvPr/>
        </p:nvCxnSpPr>
        <p:spPr>
          <a:xfrm>
            <a:off x="1687559" y="430155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990E7022-2B58-2B4A-84D0-1EC22878BAC2}"/>
              </a:ext>
            </a:extLst>
          </p:cNvPr>
          <p:cNvCxnSpPr>
            <a:cxnSpLocks/>
          </p:cNvCxnSpPr>
          <p:nvPr/>
        </p:nvCxnSpPr>
        <p:spPr>
          <a:xfrm>
            <a:off x="1687559" y="414204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A5E724C2-9710-DD49-8515-0A53DF32F1A8}"/>
              </a:ext>
            </a:extLst>
          </p:cNvPr>
          <p:cNvCxnSpPr>
            <a:cxnSpLocks/>
          </p:cNvCxnSpPr>
          <p:nvPr/>
        </p:nvCxnSpPr>
        <p:spPr>
          <a:xfrm>
            <a:off x="1687559" y="493958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EE23A304-B1A8-4643-89AB-572ACB86EF1C}"/>
              </a:ext>
            </a:extLst>
          </p:cNvPr>
          <p:cNvCxnSpPr>
            <a:cxnSpLocks/>
          </p:cNvCxnSpPr>
          <p:nvPr/>
        </p:nvCxnSpPr>
        <p:spPr>
          <a:xfrm>
            <a:off x="1687559" y="478007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86396D8-AB17-C14C-8594-B63B79EC643C}"/>
              </a:ext>
            </a:extLst>
          </p:cNvPr>
          <p:cNvCxnSpPr>
            <a:cxnSpLocks/>
          </p:cNvCxnSpPr>
          <p:nvPr/>
        </p:nvCxnSpPr>
        <p:spPr>
          <a:xfrm>
            <a:off x="1687559" y="4620570"/>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C6C2F9E-83D3-4840-9C8B-D93115671776}"/>
              </a:ext>
            </a:extLst>
          </p:cNvPr>
          <p:cNvCxnSpPr>
            <a:cxnSpLocks/>
          </p:cNvCxnSpPr>
          <p:nvPr/>
        </p:nvCxnSpPr>
        <p:spPr>
          <a:xfrm>
            <a:off x="1687559" y="3504014"/>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3A52A6FC-B21D-0D40-8EFA-BBD7E412661D}"/>
              </a:ext>
            </a:extLst>
          </p:cNvPr>
          <p:cNvCxnSpPr>
            <a:cxnSpLocks/>
          </p:cNvCxnSpPr>
          <p:nvPr/>
        </p:nvCxnSpPr>
        <p:spPr>
          <a:xfrm>
            <a:off x="1687559" y="3344506"/>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7D7B300-103C-754A-9090-4278F075137D}"/>
              </a:ext>
            </a:extLst>
          </p:cNvPr>
          <p:cNvCxnSpPr>
            <a:cxnSpLocks/>
          </p:cNvCxnSpPr>
          <p:nvPr/>
        </p:nvCxnSpPr>
        <p:spPr>
          <a:xfrm>
            <a:off x="1687559" y="318499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2FEA6B8E-F004-1E49-8FF9-7CE963AA25F0}"/>
              </a:ext>
            </a:extLst>
          </p:cNvPr>
          <p:cNvCxnSpPr>
            <a:cxnSpLocks/>
          </p:cNvCxnSpPr>
          <p:nvPr/>
        </p:nvCxnSpPr>
        <p:spPr>
          <a:xfrm>
            <a:off x="1687559" y="3982538"/>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45725764-457B-1444-B6E9-A542649E19B0}"/>
              </a:ext>
            </a:extLst>
          </p:cNvPr>
          <p:cNvCxnSpPr>
            <a:cxnSpLocks/>
          </p:cNvCxnSpPr>
          <p:nvPr/>
        </p:nvCxnSpPr>
        <p:spPr>
          <a:xfrm>
            <a:off x="1687559" y="3823030"/>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B646479-62B6-434A-884A-73D7A056FB31}"/>
              </a:ext>
            </a:extLst>
          </p:cNvPr>
          <p:cNvCxnSpPr>
            <a:cxnSpLocks/>
          </p:cNvCxnSpPr>
          <p:nvPr/>
        </p:nvCxnSpPr>
        <p:spPr>
          <a:xfrm>
            <a:off x="1687559" y="3663522"/>
            <a:ext cx="3080463"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sp>
        <p:nvSpPr>
          <p:cNvPr id="91" name="Oval 90">
            <a:extLst>
              <a:ext uri="{FF2B5EF4-FFF2-40B4-BE49-F238E27FC236}">
                <a16:creationId xmlns:a16="http://schemas.microsoft.com/office/drawing/2014/main" id="{805C0EBB-94EE-944C-848F-D4F64ED5254A}"/>
              </a:ext>
            </a:extLst>
          </p:cNvPr>
          <p:cNvSpPr/>
          <p:nvPr/>
        </p:nvSpPr>
        <p:spPr>
          <a:xfrm>
            <a:off x="2182506" y="3164386"/>
            <a:ext cx="1956093" cy="1956093"/>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cxnSp>
        <p:nvCxnSpPr>
          <p:cNvPr id="92" name="Straight Connector 91">
            <a:extLst>
              <a:ext uri="{FF2B5EF4-FFF2-40B4-BE49-F238E27FC236}">
                <a16:creationId xmlns:a16="http://schemas.microsoft.com/office/drawing/2014/main" id="{F566C8C7-54A7-9048-8D76-C2A56A1D02DC}"/>
              </a:ext>
            </a:extLst>
          </p:cNvPr>
          <p:cNvCxnSpPr>
            <a:cxnSpLocks/>
          </p:cNvCxnSpPr>
          <p:nvPr/>
        </p:nvCxnSpPr>
        <p:spPr>
          <a:xfrm>
            <a:off x="1687559" y="326475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06386CE3-6C92-D74B-BB3A-F6F6C1618B11}"/>
              </a:ext>
            </a:extLst>
          </p:cNvPr>
          <p:cNvCxnSpPr>
            <a:cxnSpLocks/>
          </p:cNvCxnSpPr>
          <p:nvPr/>
        </p:nvCxnSpPr>
        <p:spPr>
          <a:xfrm>
            <a:off x="1687559" y="342426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E2EC0BB-D934-094B-A7A4-582F8803C1CD}"/>
              </a:ext>
            </a:extLst>
          </p:cNvPr>
          <p:cNvCxnSpPr>
            <a:cxnSpLocks/>
          </p:cNvCxnSpPr>
          <p:nvPr/>
        </p:nvCxnSpPr>
        <p:spPr>
          <a:xfrm>
            <a:off x="1687559" y="3583768"/>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FDC4FC95-8E84-1F4F-8602-8680B7B2812C}"/>
              </a:ext>
            </a:extLst>
          </p:cNvPr>
          <p:cNvCxnSpPr>
            <a:cxnSpLocks/>
          </p:cNvCxnSpPr>
          <p:nvPr/>
        </p:nvCxnSpPr>
        <p:spPr>
          <a:xfrm>
            <a:off x="1687559" y="310524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5F26EF43-12B4-6C49-AC60-583C57771498}"/>
              </a:ext>
            </a:extLst>
          </p:cNvPr>
          <p:cNvCxnSpPr>
            <a:cxnSpLocks/>
          </p:cNvCxnSpPr>
          <p:nvPr/>
        </p:nvCxnSpPr>
        <p:spPr>
          <a:xfrm>
            <a:off x="1687559" y="3743276"/>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6FE5472E-2F5D-4D4D-9A3E-C339400C8C1B}"/>
              </a:ext>
            </a:extLst>
          </p:cNvPr>
          <p:cNvCxnSpPr>
            <a:cxnSpLocks/>
          </p:cNvCxnSpPr>
          <p:nvPr/>
        </p:nvCxnSpPr>
        <p:spPr>
          <a:xfrm>
            <a:off x="1687559" y="390278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ABDE3144-AF49-9349-AF26-096C2B72763B}"/>
              </a:ext>
            </a:extLst>
          </p:cNvPr>
          <p:cNvCxnSpPr>
            <a:cxnSpLocks/>
          </p:cNvCxnSpPr>
          <p:nvPr/>
        </p:nvCxnSpPr>
        <p:spPr>
          <a:xfrm>
            <a:off x="1687559" y="406229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278ED9E2-1CE7-3347-B59F-9A076FFEB4B5}"/>
              </a:ext>
            </a:extLst>
          </p:cNvPr>
          <p:cNvCxnSpPr>
            <a:cxnSpLocks/>
          </p:cNvCxnSpPr>
          <p:nvPr/>
        </p:nvCxnSpPr>
        <p:spPr>
          <a:xfrm>
            <a:off x="1687559" y="422180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A2030BD-74E5-D543-9A2D-CE80FC586134}"/>
              </a:ext>
            </a:extLst>
          </p:cNvPr>
          <p:cNvCxnSpPr>
            <a:cxnSpLocks/>
          </p:cNvCxnSpPr>
          <p:nvPr/>
        </p:nvCxnSpPr>
        <p:spPr>
          <a:xfrm>
            <a:off x="1687559" y="4381308"/>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4EB5DCE-41AF-F24A-AE1C-73254FC1DA9F}"/>
              </a:ext>
            </a:extLst>
          </p:cNvPr>
          <p:cNvCxnSpPr>
            <a:cxnSpLocks/>
          </p:cNvCxnSpPr>
          <p:nvPr/>
        </p:nvCxnSpPr>
        <p:spPr>
          <a:xfrm>
            <a:off x="1687559" y="4540816"/>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BF501E6-F983-FB47-9B78-1A1A2CEB501B}"/>
              </a:ext>
            </a:extLst>
          </p:cNvPr>
          <p:cNvCxnSpPr>
            <a:cxnSpLocks/>
          </p:cNvCxnSpPr>
          <p:nvPr/>
        </p:nvCxnSpPr>
        <p:spPr>
          <a:xfrm>
            <a:off x="1687559" y="4700324"/>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BC7D88C6-A3DB-6946-8E85-D2F15D377DC5}"/>
              </a:ext>
            </a:extLst>
          </p:cNvPr>
          <p:cNvCxnSpPr>
            <a:cxnSpLocks/>
          </p:cNvCxnSpPr>
          <p:nvPr/>
        </p:nvCxnSpPr>
        <p:spPr>
          <a:xfrm>
            <a:off x="1687559" y="4859832"/>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F0F89B4B-1ADA-DE4F-A12F-E2C62D313DD1}"/>
              </a:ext>
            </a:extLst>
          </p:cNvPr>
          <p:cNvCxnSpPr>
            <a:cxnSpLocks/>
          </p:cNvCxnSpPr>
          <p:nvPr/>
        </p:nvCxnSpPr>
        <p:spPr>
          <a:xfrm>
            <a:off x="1687559" y="5019340"/>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21AB83B3-ACF6-7E48-BA69-19979A20780A}"/>
              </a:ext>
            </a:extLst>
          </p:cNvPr>
          <p:cNvCxnSpPr>
            <a:cxnSpLocks/>
          </p:cNvCxnSpPr>
          <p:nvPr/>
        </p:nvCxnSpPr>
        <p:spPr>
          <a:xfrm>
            <a:off x="1687559" y="5178853"/>
            <a:ext cx="3080463"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0491F7D7-C753-C147-8554-4812FA6CCED0}"/>
              </a:ext>
            </a:extLst>
          </p:cNvPr>
          <p:cNvCxnSpPr>
            <a:cxnSpLocks/>
          </p:cNvCxnSpPr>
          <p:nvPr/>
        </p:nvCxnSpPr>
        <p:spPr>
          <a:xfrm>
            <a:off x="7020560" y="310524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E65B162-6E6B-D840-B1EE-107A7AB5C9FA}"/>
              </a:ext>
            </a:extLst>
          </p:cNvPr>
          <p:cNvCxnSpPr>
            <a:cxnSpLocks/>
          </p:cNvCxnSpPr>
          <p:nvPr/>
        </p:nvCxnSpPr>
        <p:spPr>
          <a:xfrm>
            <a:off x="7020560" y="326475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5E14FC58-F037-9143-A0C3-3C31DCF43D6A}"/>
              </a:ext>
            </a:extLst>
          </p:cNvPr>
          <p:cNvCxnSpPr>
            <a:cxnSpLocks/>
          </p:cNvCxnSpPr>
          <p:nvPr/>
        </p:nvCxnSpPr>
        <p:spPr>
          <a:xfrm>
            <a:off x="7020560" y="342426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00877F3-4CBA-7B46-8FA8-821CC44E3850}"/>
              </a:ext>
            </a:extLst>
          </p:cNvPr>
          <p:cNvCxnSpPr>
            <a:cxnSpLocks/>
          </p:cNvCxnSpPr>
          <p:nvPr/>
        </p:nvCxnSpPr>
        <p:spPr>
          <a:xfrm>
            <a:off x="7020560" y="3583768"/>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9E222AD-9C9D-8642-9DBE-AC15C0FA8DC1}"/>
              </a:ext>
            </a:extLst>
          </p:cNvPr>
          <p:cNvCxnSpPr>
            <a:cxnSpLocks/>
          </p:cNvCxnSpPr>
          <p:nvPr/>
        </p:nvCxnSpPr>
        <p:spPr>
          <a:xfrm>
            <a:off x="7020560" y="3743276"/>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9E194A9-A3C2-4946-9ED0-E0D5D32C7CAC}"/>
              </a:ext>
            </a:extLst>
          </p:cNvPr>
          <p:cNvCxnSpPr>
            <a:cxnSpLocks/>
          </p:cNvCxnSpPr>
          <p:nvPr/>
        </p:nvCxnSpPr>
        <p:spPr>
          <a:xfrm>
            <a:off x="7020560" y="390278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A47AE9D8-EEF6-8C4D-A8CE-7932B0C74CBF}"/>
              </a:ext>
            </a:extLst>
          </p:cNvPr>
          <p:cNvCxnSpPr>
            <a:cxnSpLocks/>
          </p:cNvCxnSpPr>
          <p:nvPr/>
        </p:nvCxnSpPr>
        <p:spPr>
          <a:xfrm>
            <a:off x="7020560" y="406229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BCD8523-769D-FD4B-9C3F-7DACABD851F9}"/>
              </a:ext>
            </a:extLst>
          </p:cNvPr>
          <p:cNvCxnSpPr>
            <a:cxnSpLocks/>
          </p:cNvCxnSpPr>
          <p:nvPr/>
        </p:nvCxnSpPr>
        <p:spPr>
          <a:xfrm>
            <a:off x="7020560" y="422180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9A3B7F3-E488-2447-A07B-8258F9DD8AD1}"/>
              </a:ext>
            </a:extLst>
          </p:cNvPr>
          <p:cNvCxnSpPr>
            <a:cxnSpLocks/>
          </p:cNvCxnSpPr>
          <p:nvPr/>
        </p:nvCxnSpPr>
        <p:spPr>
          <a:xfrm>
            <a:off x="7020560" y="4381308"/>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01969C7E-554E-0C45-BE38-186FB8903BD1}"/>
              </a:ext>
            </a:extLst>
          </p:cNvPr>
          <p:cNvCxnSpPr>
            <a:cxnSpLocks/>
          </p:cNvCxnSpPr>
          <p:nvPr/>
        </p:nvCxnSpPr>
        <p:spPr>
          <a:xfrm>
            <a:off x="7020560" y="4540816"/>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3BC1074-955D-3B45-9F8F-C6FBB06DA406}"/>
              </a:ext>
            </a:extLst>
          </p:cNvPr>
          <p:cNvCxnSpPr>
            <a:cxnSpLocks/>
          </p:cNvCxnSpPr>
          <p:nvPr/>
        </p:nvCxnSpPr>
        <p:spPr>
          <a:xfrm>
            <a:off x="7020560" y="4700324"/>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0C41028F-6BE6-6347-B0DD-A38980821E26}"/>
              </a:ext>
            </a:extLst>
          </p:cNvPr>
          <p:cNvCxnSpPr>
            <a:cxnSpLocks/>
          </p:cNvCxnSpPr>
          <p:nvPr/>
        </p:nvCxnSpPr>
        <p:spPr>
          <a:xfrm>
            <a:off x="7020560" y="485983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4C94230B-1335-8F4C-8B0D-4F788F953C76}"/>
              </a:ext>
            </a:extLst>
          </p:cNvPr>
          <p:cNvCxnSpPr>
            <a:cxnSpLocks/>
          </p:cNvCxnSpPr>
          <p:nvPr/>
        </p:nvCxnSpPr>
        <p:spPr>
          <a:xfrm>
            <a:off x="7020560" y="5019340"/>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sp>
        <p:nvSpPr>
          <p:cNvPr id="105" name="Oval 104">
            <a:extLst>
              <a:ext uri="{FF2B5EF4-FFF2-40B4-BE49-F238E27FC236}">
                <a16:creationId xmlns:a16="http://schemas.microsoft.com/office/drawing/2014/main" id="{91B91171-E044-C64A-A6E8-9794795146B2}"/>
              </a:ext>
            </a:extLst>
          </p:cNvPr>
          <p:cNvSpPr/>
          <p:nvPr/>
        </p:nvSpPr>
        <p:spPr>
          <a:xfrm>
            <a:off x="7584203" y="3164539"/>
            <a:ext cx="1961166" cy="1961166"/>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JhengHei UI" panose="020B0604030504040204" pitchFamily="34" charset="-120"/>
              <a:ea typeface="Microsoft JhengHei UI" panose="020B0604030504040204" pitchFamily="34" charset="-120"/>
              <a:cs typeface="+mn-cs"/>
            </a:endParaRPr>
          </a:p>
        </p:txBody>
      </p:sp>
      <p:cxnSp>
        <p:nvCxnSpPr>
          <p:cNvPr id="106" name="Straight Connector 105">
            <a:extLst>
              <a:ext uri="{FF2B5EF4-FFF2-40B4-BE49-F238E27FC236}">
                <a16:creationId xmlns:a16="http://schemas.microsoft.com/office/drawing/2014/main" id="{F860C1EE-C273-6F48-A745-4EB5D6EE5240}"/>
              </a:ext>
            </a:extLst>
          </p:cNvPr>
          <p:cNvCxnSpPr>
            <a:cxnSpLocks/>
          </p:cNvCxnSpPr>
          <p:nvPr/>
        </p:nvCxnSpPr>
        <p:spPr>
          <a:xfrm>
            <a:off x="7020560" y="4461062"/>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B872779-0C50-3E4F-886C-67DF2B0BBD2B}"/>
              </a:ext>
            </a:extLst>
          </p:cNvPr>
          <p:cNvCxnSpPr>
            <a:cxnSpLocks/>
          </p:cNvCxnSpPr>
          <p:nvPr/>
        </p:nvCxnSpPr>
        <p:spPr>
          <a:xfrm>
            <a:off x="7020560" y="430155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0090333-204C-6A44-830D-C6976828331A}"/>
              </a:ext>
            </a:extLst>
          </p:cNvPr>
          <p:cNvCxnSpPr>
            <a:cxnSpLocks/>
          </p:cNvCxnSpPr>
          <p:nvPr/>
        </p:nvCxnSpPr>
        <p:spPr>
          <a:xfrm>
            <a:off x="7020560" y="414204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562A3456-1CF7-5C40-BEB6-4FB458262152}"/>
              </a:ext>
            </a:extLst>
          </p:cNvPr>
          <p:cNvCxnSpPr>
            <a:cxnSpLocks/>
          </p:cNvCxnSpPr>
          <p:nvPr/>
        </p:nvCxnSpPr>
        <p:spPr>
          <a:xfrm>
            <a:off x="7020560" y="493958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32A1A830-E610-B642-97AC-9BBAD939AE35}"/>
              </a:ext>
            </a:extLst>
          </p:cNvPr>
          <p:cNvCxnSpPr>
            <a:cxnSpLocks/>
          </p:cNvCxnSpPr>
          <p:nvPr/>
        </p:nvCxnSpPr>
        <p:spPr>
          <a:xfrm>
            <a:off x="7020560" y="478007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4779CE55-24AE-9442-8F03-BDB5EC39020C}"/>
              </a:ext>
            </a:extLst>
          </p:cNvPr>
          <p:cNvCxnSpPr>
            <a:cxnSpLocks/>
          </p:cNvCxnSpPr>
          <p:nvPr/>
        </p:nvCxnSpPr>
        <p:spPr>
          <a:xfrm>
            <a:off x="7020560" y="4620570"/>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DA9BFE4-2565-7441-B080-8E9EAD0DC17D}"/>
              </a:ext>
            </a:extLst>
          </p:cNvPr>
          <p:cNvCxnSpPr>
            <a:cxnSpLocks/>
          </p:cNvCxnSpPr>
          <p:nvPr/>
        </p:nvCxnSpPr>
        <p:spPr>
          <a:xfrm>
            <a:off x="7020560" y="350401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F8D9BADF-E5E9-664F-8CA6-ED1591742A8F}"/>
              </a:ext>
            </a:extLst>
          </p:cNvPr>
          <p:cNvCxnSpPr>
            <a:cxnSpLocks/>
          </p:cNvCxnSpPr>
          <p:nvPr/>
        </p:nvCxnSpPr>
        <p:spPr>
          <a:xfrm>
            <a:off x="7020560" y="3344506"/>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57E59889-DA9A-F44B-9A8C-FB87D8A9A620}"/>
              </a:ext>
            </a:extLst>
          </p:cNvPr>
          <p:cNvCxnSpPr>
            <a:cxnSpLocks/>
          </p:cNvCxnSpPr>
          <p:nvPr/>
        </p:nvCxnSpPr>
        <p:spPr>
          <a:xfrm>
            <a:off x="7020560" y="318499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761E120E-1920-F94C-B20D-2E3CDBC2E499}"/>
              </a:ext>
            </a:extLst>
          </p:cNvPr>
          <p:cNvCxnSpPr>
            <a:cxnSpLocks/>
          </p:cNvCxnSpPr>
          <p:nvPr/>
        </p:nvCxnSpPr>
        <p:spPr>
          <a:xfrm>
            <a:off x="7020560" y="3982538"/>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FA66FAB6-B75E-4043-A669-74A23DEE7EFA}"/>
              </a:ext>
            </a:extLst>
          </p:cNvPr>
          <p:cNvCxnSpPr>
            <a:cxnSpLocks/>
          </p:cNvCxnSpPr>
          <p:nvPr/>
        </p:nvCxnSpPr>
        <p:spPr>
          <a:xfrm>
            <a:off x="7020560" y="3823030"/>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D8D6EB1E-577C-234D-B8F7-BC00294B8358}"/>
              </a:ext>
            </a:extLst>
          </p:cNvPr>
          <p:cNvCxnSpPr>
            <a:cxnSpLocks/>
          </p:cNvCxnSpPr>
          <p:nvPr/>
        </p:nvCxnSpPr>
        <p:spPr>
          <a:xfrm>
            <a:off x="7020560" y="3663522"/>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DBC6FC44-2D7B-1145-BD81-0DF68D862C63}"/>
              </a:ext>
            </a:extLst>
          </p:cNvPr>
          <p:cNvCxnSpPr>
            <a:cxnSpLocks/>
          </p:cNvCxnSpPr>
          <p:nvPr/>
        </p:nvCxnSpPr>
        <p:spPr>
          <a:xfrm>
            <a:off x="7020560" y="5178852"/>
            <a:ext cx="3088452" cy="0"/>
          </a:xfrm>
          <a:prstGeom prst="line">
            <a:avLst/>
          </a:prstGeom>
          <a:ln w="7620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C089953D-1D42-B343-B3B3-E3119EA29894}"/>
              </a:ext>
            </a:extLst>
          </p:cNvPr>
          <p:cNvCxnSpPr>
            <a:cxnSpLocks/>
          </p:cNvCxnSpPr>
          <p:nvPr/>
        </p:nvCxnSpPr>
        <p:spPr>
          <a:xfrm>
            <a:off x="7020560" y="5099094"/>
            <a:ext cx="3088452" cy="0"/>
          </a:xfrm>
          <a:prstGeom prst="line">
            <a:avLst/>
          </a:prstGeom>
          <a:ln w="76200">
            <a:solidFill>
              <a:srgbClr val="147F06"/>
            </a:solidFill>
          </a:ln>
        </p:spPr>
        <p:style>
          <a:lnRef idx="1">
            <a:schemeClr val="accent1"/>
          </a:lnRef>
          <a:fillRef idx="0">
            <a:schemeClr val="accent1"/>
          </a:fillRef>
          <a:effectRef idx="0">
            <a:schemeClr val="accent1"/>
          </a:effectRef>
          <a:fontRef idx="minor">
            <a:schemeClr val="tx1"/>
          </a:fontRef>
        </p:style>
      </p:cxnSp>
      <p:sp>
        <p:nvSpPr>
          <p:cNvPr id="63" name="文字方塊 62">
            <a:extLst>
              <a:ext uri="{FF2B5EF4-FFF2-40B4-BE49-F238E27FC236}">
                <a16:creationId xmlns:a16="http://schemas.microsoft.com/office/drawing/2014/main" id="{89BBDE20-A0CA-4854-A279-ADA8377CAAF6}"/>
              </a:ext>
            </a:extLst>
          </p:cNvPr>
          <p:cNvSpPr txBox="1"/>
          <p:nvPr/>
        </p:nvSpPr>
        <p:spPr>
          <a:xfrm>
            <a:off x="2845799" y="1739512"/>
            <a:ext cx="6338653" cy="923330"/>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5400" b="1" i="0" u="none" strike="noStrike" kern="1200" cap="none" spc="0" normalizeH="0" baseline="0" noProof="0" dirty="0">
                <a:ln>
                  <a:noFill/>
                </a:ln>
                <a:solidFill>
                  <a:srgbClr val="FFC000"/>
                </a:solidFill>
                <a:effectLst/>
                <a:uLnTx/>
                <a:uFillTx/>
                <a:latin typeface="Microsoft JhengHei UI" panose="020B0604030504040204" pitchFamily="34" charset="-120"/>
                <a:ea typeface="Microsoft JhengHei UI" panose="020B0604030504040204" pitchFamily="34" charset="-120"/>
                <a:cs typeface="+mn-cs"/>
              </a:rPr>
              <a:t>相同顏色</a:t>
            </a:r>
          </a:p>
        </p:txBody>
      </p:sp>
      <p:sp>
        <p:nvSpPr>
          <p:cNvPr id="3" name="灯片编号占位符 3">
            <a:extLst>
              <a:ext uri="{FF2B5EF4-FFF2-40B4-BE49-F238E27FC236}">
                <a16:creationId xmlns:a16="http://schemas.microsoft.com/office/drawing/2014/main" id="{D2FF7A9B-AE82-44A9-9B18-1DAFCD1FD27A}"/>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19</a:t>
            </a:fld>
            <a:endParaRPr kumimoji="1" lang="zh-CN" altLang="en-US" dirty="0"/>
          </a:p>
        </p:txBody>
      </p:sp>
    </p:spTree>
    <p:extLst>
      <p:ext uri="{BB962C8B-B14F-4D97-AF65-F5344CB8AC3E}">
        <p14:creationId xmlns:p14="http://schemas.microsoft.com/office/powerpoint/2010/main" val="284031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79167E-6 4.81481E-6 L 0.13178 0.00787 " pathEditMode="relative" rAng="0" ptsTypes="AA">
                                      <p:cBhvr>
                                        <p:cTn id="6" dur="5000" fill="hold"/>
                                        <p:tgtEl>
                                          <p:spTgt spid="91"/>
                                        </p:tgtEl>
                                        <p:attrNameLst>
                                          <p:attrName>ppt_x</p:attrName>
                                          <p:attrName>ppt_y</p:attrName>
                                        </p:attrNameLst>
                                      </p:cBhvr>
                                      <p:rCtr x="6589" y="39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95833E-6 1.85185E-6 L -0.12669 -0.00046 " pathEditMode="relative" rAng="0" ptsTypes="AA">
                                      <p:cBhvr>
                                        <p:cTn id="10" dur="5000" fill="hold"/>
                                        <p:tgtEl>
                                          <p:spTgt spid="105"/>
                                        </p:tgtEl>
                                        <p:attrNameLst>
                                          <p:attrName>ppt_x</p:attrName>
                                          <p:attrName>ppt_y</p:attrName>
                                        </p:attrNameLst>
                                      </p:cBhvr>
                                      <p:rCtr x="-6341" y="-23"/>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5" grpId="0" animBg="1"/>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27C8982B-3A75-5F48-8045-0BABEFAE0ED6}"/>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zh-HK" altLang="en-US" dirty="0">
                <a:ea typeface="Microsoft JhengHei"/>
              </a:rPr>
              <a:t>內容</a:t>
            </a:r>
            <a:endParaRPr lang="en-US" altLang="en-US" dirty="0"/>
          </a:p>
        </p:txBody>
      </p:sp>
      <p:sp>
        <p:nvSpPr>
          <p:cNvPr id="16" name="Content Placeholder 15">
            <a:extLst>
              <a:ext uri="{FF2B5EF4-FFF2-40B4-BE49-F238E27FC236}">
                <a16:creationId xmlns:a16="http://schemas.microsoft.com/office/drawing/2014/main" id="{7955F047-E8B3-484A-AC72-24D29FAB0800}"/>
              </a:ext>
            </a:extLst>
          </p:cNvPr>
          <p:cNvSpPr>
            <a:spLocks noGrp="1"/>
          </p:cNvSpPr>
          <p:nvPr>
            <p:ph idx="1"/>
          </p:nvPr>
        </p:nvSpPr>
        <p:spPr>
          <a:xfrm>
            <a:off x="2445632" y="1941039"/>
            <a:ext cx="9085406" cy="4625975"/>
          </a:xfrm>
        </p:spPr>
        <p:txBody>
          <a:bodyPr lIns="91440" tIns="45720" rIns="91440" bIns="45720" anchor="t"/>
          <a:lstStyle/>
          <a:p>
            <a:pPr marL="0" lvl="0" indent="0">
              <a:lnSpc>
                <a:spcPct val="100000"/>
              </a:lnSpc>
              <a:buNone/>
              <a:defRPr/>
            </a:pPr>
            <a:r>
              <a:rPr lang="ja-JP" altLang="en-US" sz="2700" b="1" dirty="0">
                <a:solidFill>
                  <a:srgbClr val="28B5C6"/>
                </a:solidFill>
                <a:latin typeface="Microsoft JhengHei" panose="020B0604030504040204" pitchFamily="34" charset="-120"/>
                <a:ea typeface="Microsoft JhengHei" panose="020B0604030504040204" pitchFamily="34" charset="-120"/>
              </a:rPr>
              <a:t>互動</a:t>
            </a:r>
          </a:p>
          <a:p>
            <a:pPr marL="0" lvl="0" indent="0" eaLnBrk="1" fontAlgn="auto" hangingPunct="1">
              <a:lnSpc>
                <a:spcPct val="150000"/>
              </a:lnSpc>
              <a:spcBef>
                <a:spcPts val="0"/>
              </a:spcBef>
              <a:spcAft>
                <a:spcPts val="0"/>
              </a:spcAft>
              <a:buNone/>
              <a:defRPr/>
            </a:pPr>
            <a:r>
              <a:rPr lang="zh-CN" altLang="en-US" sz="2000" dirty="0">
                <a:solidFill>
                  <a:prstClr val="black"/>
                </a:solidFill>
                <a:latin typeface="Microsoft JhengHei" panose="020B0604030504040204" pitchFamily="34" charset="-120"/>
                <a:ea typeface="Microsoft JhengHei" panose="020B0604030504040204" pitchFamily="34" charset="-120"/>
              </a:rPr>
              <a:t>機器感知和人類感知的互相競賽</a:t>
            </a:r>
            <a:endParaRPr lang="en-HK" altLang="zh-CN" sz="2000" dirty="0">
              <a:solidFill>
                <a:prstClr val="black"/>
              </a:solidFill>
              <a:latin typeface="Microsoft JhengHei" panose="020B0604030504040204" pitchFamily="34" charset="-120"/>
              <a:ea typeface="Microsoft JhengHei" panose="020B0604030504040204" pitchFamily="34" charset="-120"/>
            </a:endParaRPr>
          </a:p>
          <a:p>
            <a:pPr marL="0" lvl="0" indent="0" eaLnBrk="1" fontAlgn="auto" hangingPunct="1">
              <a:lnSpc>
                <a:spcPct val="150000"/>
              </a:lnSpc>
              <a:spcBef>
                <a:spcPts val="0"/>
              </a:spcBef>
              <a:spcAft>
                <a:spcPts val="0"/>
              </a:spcAft>
              <a:buNone/>
              <a:defRPr/>
            </a:pPr>
            <a:r>
              <a:rPr lang="en-HK" altLang="zh-CN" sz="2000" dirty="0">
                <a:solidFill>
                  <a:prstClr val="black"/>
                </a:solidFill>
                <a:latin typeface="Microsoft JhengHei" panose="020B0604030504040204" pitchFamily="34" charset="-120"/>
                <a:ea typeface="Microsoft JhengHei" panose="020B0604030504040204" pitchFamily="34" charset="-120"/>
              </a:rPr>
              <a:t>    1. </a:t>
            </a:r>
            <a:r>
              <a:rPr lang="zh-CN" altLang="en-US" sz="2000" dirty="0">
                <a:solidFill>
                  <a:prstClr val="black"/>
                </a:solidFill>
                <a:latin typeface="Microsoft JhengHei" panose="020B0604030504040204" pitchFamily="34" charset="-120"/>
                <a:ea typeface="Microsoft JhengHei" panose="020B0604030504040204" pitchFamily="34" charset="-120"/>
              </a:rPr>
              <a:t>顔色識別</a:t>
            </a:r>
            <a:endParaRPr lang="en-HK" altLang="zh-CN" sz="2000" dirty="0">
              <a:solidFill>
                <a:prstClr val="black"/>
              </a:solidFill>
              <a:latin typeface="Microsoft JhengHei" panose="020B0604030504040204" pitchFamily="34" charset="-120"/>
              <a:ea typeface="Microsoft JhengHei" panose="020B0604030504040204" pitchFamily="34" charset="-120"/>
            </a:endParaRPr>
          </a:p>
          <a:p>
            <a:pPr marL="0" lvl="0" indent="0" eaLnBrk="1" fontAlgn="auto" hangingPunct="1">
              <a:lnSpc>
                <a:spcPct val="150000"/>
              </a:lnSpc>
              <a:spcBef>
                <a:spcPts val="0"/>
              </a:spcBef>
              <a:spcAft>
                <a:spcPts val="0"/>
              </a:spcAft>
              <a:buNone/>
              <a:defRPr/>
            </a:pPr>
            <a:r>
              <a:rPr lang="en-HK" altLang="zh-CN" sz="2000" dirty="0">
                <a:solidFill>
                  <a:prstClr val="black"/>
                </a:solidFill>
                <a:latin typeface="Microsoft JhengHei" panose="020B0604030504040204" pitchFamily="34" charset="-120"/>
                <a:ea typeface="Microsoft JhengHei" panose="020B0604030504040204" pitchFamily="34" charset="-120"/>
              </a:rPr>
              <a:t>    2. </a:t>
            </a:r>
            <a:r>
              <a:rPr lang="zh-CN" altLang="en-US" sz="2000" dirty="0">
                <a:solidFill>
                  <a:prstClr val="black"/>
                </a:solidFill>
                <a:latin typeface="Microsoft JhengHei" panose="020B0604030504040204" pitchFamily="34" charset="-120"/>
                <a:ea typeface="Microsoft JhengHei" panose="020B0604030504040204" pitchFamily="34" charset="-120"/>
              </a:rPr>
              <a:t>大小識別</a:t>
            </a:r>
            <a:endParaRPr lang="en-HK" altLang="zh-CN" sz="2000" dirty="0">
              <a:solidFill>
                <a:prstClr val="black"/>
              </a:solidFill>
              <a:latin typeface="Microsoft JhengHei" panose="020B0604030504040204" pitchFamily="34" charset="-120"/>
              <a:ea typeface="Microsoft JhengHei" panose="020B0604030504040204" pitchFamily="34" charset="-120"/>
            </a:endParaRPr>
          </a:p>
          <a:p>
            <a:pPr marL="0" lvl="0" indent="0" eaLnBrk="1" fontAlgn="auto" hangingPunct="1">
              <a:lnSpc>
                <a:spcPct val="150000"/>
              </a:lnSpc>
              <a:spcBef>
                <a:spcPts val="0"/>
              </a:spcBef>
              <a:spcAft>
                <a:spcPts val="0"/>
              </a:spcAft>
              <a:buNone/>
              <a:defRPr/>
            </a:pPr>
            <a:r>
              <a:rPr lang="en-HK" altLang="zh-CN" sz="2000" dirty="0">
                <a:solidFill>
                  <a:prstClr val="black"/>
                </a:solidFill>
                <a:latin typeface="Microsoft JhengHei" panose="020B0604030504040204" pitchFamily="34" charset="-120"/>
                <a:ea typeface="Microsoft JhengHei" panose="020B0604030504040204" pitchFamily="34" charset="-120"/>
              </a:rPr>
              <a:t>    3. </a:t>
            </a:r>
            <a:r>
              <a:rPr lang="zh-CN" altLang="en-US" sz="2000" dirty="0">
                <a:solidFill>
                  <a:prstClr val="black"/>
                </a:solidFill>
                <a:latin typeface="Microsoft JhengHei" panose="020B0604030504040204" pitchFamily="34" charset="-120"/>
                <a:ea typeface="Microsoft JhengHei" panose="020B0604030504040204" pitchFamily="34" charset="-120"/>
              </a:rPr>
              <a:t>人臉識別</a:t>
            </a:r>
            <a:endParaRPr lang="en-HK" altLang="zh-CN" sz="2000" dirty="0">
              <a:solidFill>
                <a:prstClr val="black"/>
              </a:solidFill>
              <a:latin typeface="Microsoft JhengHei" panose="020B0604030504040204" pitchFamily="34" charset="-120"/>
              <a:ea typeface="Microsoft JhengHei" panose="020B0604030504040204" pitchFamily="34" charset="-120"/>
            </a:endParaRPr>
          </a:p>
          <a:p>
            <a:pPr marL="0" lvl="0" indent="0" eaLnBrk="1" fontAlgn="auto" hangingPunct="1">
              <a:lnSpc>
                <a:spcPct val="150000"/>
              </a:lnSpc>
              <a:spcBef>
                <a:spcPts val="0"/>
              </a:spcBef>
              <a:spcAft>
                <a:spcPts val="0"/>
              </a:spcAft>
              <a:buNone/>
              <a:defRPr/>
            </a:pPr>
            <a:r>
              <a:rPr lang="en-HK" altLang="zh-CN" sz="2000" dirty="0">
                <a:solidFill>
                  <a:prstClr val="black"/>
                </a:solidFill>
                <a:latin typeface="Microsoft JhengHei" panose="020B0604030504040204" pitchFamily="34" charset="-120"/>
                <a:ea typeface="Microsoft JhengHei" panose="020B0604030504040204" pitchFamily="34" charset="-120"/>
              </a:rPr>
              <a:t>    4. </a:t>
            </a:r>
            <a:r>
              <a:rPr lang="zh-CN" altLang="en-US" sz="2000" dirty="0">
                <a:solidFill>
                  <a:prstClr val="black"/>
                </a:solidFill>
                <a:latin typeface="Microsoft JhengHei" panose="020B0604030504040204" pitchFamily="34" charset="-120"/>
                <a:ea typeface="Microsoft JhengHei" panose="020B0604030504040204" pitchFamily="34" charset="-120"/>
              </a:rPr>
              <a:t>物件識別</a:t>
            </a:r>
            <a:endParaRPr lang="en-HK" altLang="zh-CN" sz="2000" dirty="0">
              <a:solidFill>
                <a:prstClr val="black"/>
              </a:solidFill>
              <a:latin typeface="Microsoft JhengHei" panose="020B0604030504040204" pitchFamily="34" charset="-120"/>
              <a:ea typeface="Microsoft JhengHei" panose="020B0604030504040204" pitchFamily="34" charset="-120"/>
            </a:endParaRPr>
          </a:p>
        </p:txBody>
      </p:sp>
      <p:sp>
        <p:nvSpPr>
          <p:cNvPr id="30723" name="TextBox 7">
            <a:extLst>
              <a:ext uri="{FF2B5EF4-FFF2-40B4-BE49-F238E27FC236}">
                <a16:creationId xmlns:a16="http://schemas.microsoft.com/office/drawing/2014/main" id="{6683EBE2-A35A-A54B-BECB-7C925582DCDA}"/>
              </a:ext>
            </a:extLst>
          </p:cNvPr>
          <p:cNvSpPr txBox="1">
            <a:spLocks noChangeArrowheads="1"/>
          </p:cNvSpPr>
          <p:nvPr/>
        </p:nvSpPr>
        <p:spPr bwMode="auto">
          <a:xfrm>
            <a:off x="1093431" y="3314575"/>
            <a:ext cx="847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rIns="108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ko-KR" sz="4000" b="1" i="0" u="none" strike="noStrike" kern="1200" cap="none" spc="0" normalizeH="0" baseline="0" noProof="0" dirty="0">
                <a:ln>
                  <a:noFill/>
                </a:ln>
                <a:solidFill>
                  <a:srgbClr val="FFFFFF"/>
                </a:solidFill>
                <a:effectLst/>
                <a:uLnTx/>
                <a:uFillTx/>
                <a:latin typeface="Calibri" panose="020F0502020204030204" pitchFamily="34" charset="0"/>
                <a:ea typeface="맑은 고딕" panose="020B0503020000020004" pitchFamily="34" charset="-127"/>
                <a:cs typeface="Arial" panose="020B0604020202020204" pitchFamily="34" charset="0"/>
              </a:rPr>
              <a:t>2</a:t>
            </a:r>
            <a:endParaRPr kumimoji="0" lang="ko-KR" altLang="en-US" sz="4000" b="1" i="0" u="none" strike="noStrike" kern="1200" cap="none" spc="0" normalizeH="0" baseline="0" noProof="0" dirty="0">
              <a:ln>
                <a:noFill/>
              </a:ln>
              <a:solidFill>
                <a:srgbClr val="FFFFFF"/>
              </a:solidFill>
              <a:effectLst/>
              <a:uLnTx/>
              <a:uFillTx/>
              <a:latin typeface="Calibri" panose="020F0502020204030204" pitchFamily="34" charset="0"/>
              <a:ea typeface="맑은 고딕" panose="020B0503020000020004" pitchFamily="34" charset="-127"/>
              <a:cs typeface="Arial" panose="020B0604020202020204" pitchFamily="34" charset="0"/>
            </a:endParaRPr>
          </a:p>
        </p:txBody>
      </p:sp>
      <p:pic>
        <p:nvPicPr>
          <p:cNvPr id="12" name="Picture 11" descr="A picture containing object, drawing, monitor, clock&#10;&#10;Description automatically generated">
            <a:extLst>
              <a:ext uri="{FF2B5EF4-FFF2-40B4-BE49-F238E27FC236}">
                <a16:creationId xmlns:a16="http://schemas.microsoft.com/office/drawing/2014/main" id="{8D7CF225-F137-462E-B12A-20DC6C9F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085" y="1870532"/>
            <a:ext cx="865713" cy="860403"/>
          </a:xfrm>
          <a:prstGeom prst="rect">
            <a:avLst/>
          </a:prstGeom>
        </p:spPr>
      </p:pic>
      <p:sp>
        <p:nvSpPr>
          <p:cNvPr id="2" name="灯片编号占位符 3">
            <a:extLst>
              <a:ext uri="{FF2B5EF4-FFF2-40B4-BE49-F238E27FC236}">
                <a16:creationId xmlns:a16="http://schemas.microsoft.com/office/drawing/2014/main" id="{664CD4D6-2888-AA73-FA8A-CFD59D294E2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a:t>
            </a:fld>
            <a:endParaRPr kumimoji="1" lang="zh-CN" altLang="en-US" dirty="0"/>
          </a:p>
        </p:txBody>
      </p:sp>
    </p:spTree>
    <p:extLst>
      <p:ext uri="{BB962C8B-B14F-4D97-AF65-F5344CB8AC3E}">
        <p14:creationId xmlns:p14="http://schemas.microsoft.com/office/powerpoint/2010/main" val="360519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顔色識別：討論</a:t>
            </a:r>
            <a:endParaRPr lang="en-HK" dirty="0">
              <a:latin typeface="Microsoft JhengHei" panose="020B0604030504040204" pitchFamily="34" charset="-120"/>
              <a:ea typeface="Microsoft JhengHei" panose="020B0604030504040204" pitchFamily="34" charset="-120"/>
            </a:endParaRPr>
          </a:p>
        </p:txBody>
      </p:sp>
      <p:sp>
        <p:nvSpPr>
          <p:cNvPr id="12" name="Content Placeholder 2">
            <a:extLst>
              <a:ext uri="{FF2B5EF4-FFF2-40B4-BE49-F238E27FC236}">
                <a16:creationId xmlns:a16="http://schemas.microsoft.com/office/drawing/2014/main" id="{B1AFE86A-138C-4F7D-A32E-44A235B23371}"/>
              </a:ext>
            </a:extLst>
          </p:cNvPr>
          <p:cNvSpPr>
            <a:spLocks noGrp="1"/>
          </p:cNvSpPr>
          <p:nvPr>
            <p:ph idx="1"/>
          </p:nvPr>
        </p:nvSpPr>
        <p:spPr>
          <a:xfrm>
            <a:off x="6329087" y="1784028"/>
            <a:ext cx="5529623" cy="4626459"/>
          </a:xfrm>
        </p:spPr>
        <p:txBody>
          <a:bodyPr/>
          <a:lstStyle/>
          <a:p>
            <a:r>
              <a:rPr lang="zh-CN" altLang="en-US" dirty="0">
                <a:latin typeface="Microsoft JhengHei" panose="020B0604030504040204" pitchFamily="34" charset="-120"/>
                <a:ea typeface="Microsoft JhengHei" panose="020B0604030504040204" pitchFamily="34" charset="-120"/>
              </a:rPr>
              <a:t>機器：</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不論</a:t>
            </a:r>
            <a:r>
              <a:rPr lang="zh-TW" altLang="en-US" dirty="0">
                <a:latin typeface="Microsoft JhengHei" panose="020B0604030504040204" pitchFamily="34" charset="-120"/>
                <a:ea typeface="Microsoft JhengHei" panose="020B0604030504040204" pitchFamily="34" charset="-120"/>
              </a:rPr>
              <a:t>重叠條紋是如何分佈</a:t>
            </a:r>
            <a:r>
              <a:rPr lang="zh-CN" altLang="en-US" dirty="0">
                <a:latin typeface="Microsoft JhengHei" panose="020B0604030504040204" pitchFamily="34" charset="-120"/>
                <a:ea typeface="Microsoft JhengHei" panose="020B0604030504040204" pitchFamily="34" charset="-120"/>
              </a:rPr>
              <a:t>，機器</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都會看到兩個顔色相同的圓形的</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顏色是相同的（「真實」顔色）</a:t>
            </a:r>
            <a:endParaRPr lang="en-US" dirty="0">
              <a:latin typeface="Microsoft JhengHei" panose="020B0604030504040204" pitchFamily="34" charset="-120"/>
              <a:ea typeface="Microsoft JhengHei" panose="020B0604030504040204" pitchFamily="34" charset="-120"/>
            </a:endParaRPr>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852590" y="1765494"/>
            <a:ext cx="5628860"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icrosoft JhengHei" panose="020B0604030504040204" pitchFamily="34" charset="-120"/>
                <a:ea typeface="Microsoft JhengHei" panose="020B0604030504040204" pitchFamily="34" charset="-120"/>
              </a:rPr>
              <a:t>人類：</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取決於重叠條紋的分佈，人類會把</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顔色相同的兩個圓形看成不同的</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顏色</a:t>
            </a:r>
            <a:endParaRPr lang="en-US" dirty="0">
              <a:latin typeface="Microsoft JhengHei" panose="020B0604030504040204" pitchFamily="34" charset="-120"/>
              <a:ea typeface="Microsoft JhengHei" panose="020B0604030504040204" pitchFamily="34" charset="-120"/>
            </a:endParaRPr>
          </a:p>
          <a:p>
            <a:pPr lvl="2"/>
            <a:r>
              <a:rPr lang="zh-CN" altLang="en-US" dirty="0">
                <a:latin typeface="Microsoft JhengHei" panose="020B0604030504040204" pitchFamily="34" charset="-120"/>
                <a:ea typeface="Microsoft JhengHei" panose="020B0604030504040204" pitchFamily="34" charset="-120"/>
              </a:rPr>
              <a:t>圓形</a:t>
            </a:r>
            <a:r>
              <a:rPr lang="en-US" altLang="zh-CN" dirty="0">
                <a:latin typeface="Microsoft JhengHei" panose="020B0604030504040204" pitchFamily="34" charset="-120"/>
                <a:ea typeface="Microsoft JhengHei" panose="020B0604030504040204" pitchFamily="34" charset="-120"/>
              </a:rPr>
              <a:t>A</a:t>
            </a:r>
            <a:r>
              <a:rPr lang="zh-CN" altLang="en-US" dirty="0">
                <a:latin typeface="Microsoft JhengHei" panose="020B0604030504040204" pitchFamily="34" charset="-120"/>
                <a:ea typeface="Microsoft JhengHei" panose="020B0604030504040204" pitchFamily="34" charset="-120"/>
              </a:rPr>
              <a:t>（例如黃色）遮擋了部分</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顏色不同的條紋（例如綠色）</a:t>
            </a:r>
            <a:endParaRPr lang="en-HK" altLang="zh-CN" dirty="0">
              <a:latin typeface="Microsoft JhengHei" panose="020B0604030504040204" pitchFamily="34" charset="-120"/>
              <a:ea typeface="Microsoft JhengHei" panose="020B0604030504040204" pitchFamily="34" charset="-120"/>
            </a:endParaRPr>
          </a:p>
          <a:p>
            <a:pPr lvl="2"/>
            <a:r>
              <a:rPr lang="zh-CN" altLang="en-US" dirty="0">
                <a:latin typeface="Microsoft JhengHei" panose="020B0604030504040204" pitchFamily="34" charset="-120"/>
                <a:ea typeface="Microsoft JhengHei" panose="020B0604030504040204" pitchFamily="34" charset="-120"/>
              </a:rPr>
              <a:t>圓形</a:t>
            </a:r>
            <a:r>
              <a:rPr lang="en-US" altLang="zh-CN" dirty="0">
                <a:latin typeface="Microsoft JhengHei" panose="020B0604030504040204" pitchFamily="34" charset="-120"/>
                <a:ea typeface="Microsoft JhengHei" panose="020B0604030504040204" pitchFamily="34" charset="-120"/>
              </a:rPr>
              <a:t>A</a:t>
            </a:r>
            <a:r>
              <a:rPr lang="zh-CN" altLang="en-US" dirty="0">
                <a:latin typeface="Microsoft JhengHei" panose="020B0604030504040204" pitchFamily="34" charset="-120"/>
                <a:ea typeface="Microsoft JhengHei" panose="020B0604030504040204" pitchFamily="34" charset="-120"/>
              </a:rPr>
              <a:t>部分受到顏色不同的條紋所遮擋（例如紫紅色）</a:t>
            </a:r>
            <a:endParaRPr lang="en-HK" altLang="zh-CN" dirty="0">
              <a:latin typeface="Microsoft JhengHei" panose="020B0604030504040204" pitchFamily="34" charset="-120"/>
              <a:ea typeface="Microsoft JhengHei" panose="020B0604030504040204" pitchFamily="34" charset="-120"/>
            </a:endParaRPr>
          </a:p>
          <a:p>
            <a:pPr lvl="2"/>
            <a:r>
              <a:rPr lang="zh-CN" altLang="en-US" dirty="0">
                <a:latin typeface="Microsoft JhengHei" panose="020B0604030504040204" pitchFamily="34" charset="-120"/>
                <a:ea typeface="Microsoft JhengHei" panose="020B0604030504040204" pitchFamily="34" charset="-120"/>
              </a:rPr>
              <a:t>圓形</a:t>
            </a:r>
            <a:r>
              <a:rPr lang="en-US" altLang="zh-CN" dirty="0">
                <a:latin typeface="Microsoft JhengHei" panose="020B0604030504040204" pitchFamily="34" charset="-120"/>
                <a:ea typeface="Microsoft JhengHei" panose="020B0604030504040204" pitchFamily="34" charset="-120"/>
              </a:rPr>
              <a:t>B</a:t>
            </a:r>
            <a:r>
              <a:rPr lang="zh-CN" altLang="en-US" dirty="0">
                <a:latin typeface="Microsoft JhengHei" panose="020B0604030504040204" pitchFamily="34" charset="-120"/>
                <a:ea typeface="Microsoft JhengHei" panose="020B0604030504040204" pitchFamily="34" charset="-120"/>
              </a:rPr>
              <a:t>（顏色和圓形</a:t>
            </a:r>
            <a:r>
              <a:rPr lang="en-US" altLang="zh-CN" dirty="0">
                <a:latin typeface="Microsoft JhengHei" panose="020B0604030504040204" pitchFamily="34" charset="-120"/>
                <a:ea typeface="Microsoft JhengHei" panose="020B0604030504040204" pitchFamily="34" charset="-120"/>
              </a:rPr>
              <a:t>A</a:t>
            </a:r>
            <a:r>
              <a:rPr lang="zh-HK" altLang="en-US" dirty="0">
                <a:latin typeface="Microsoft JhengHei" panose="020B0604030504040204" pitchFamily="34" charset="-120"/>
                <a:ea typeface="Microsoft JhengHei" panose="020B0604030504040204" pitchFamily="34" charset="-120"/>
              </a:rPr>
              <a:t>相同，即</a:t>
            </a:r>
            <a:r>
              <a:rPr lang="zh-CN" altLang="en-US" dirty="0">
                <a:latin typeface="Microsoft JhengHei" panose="020B0604030504040204" pitchFamily="34" charset="-120"/>
                <a:ea typeface="Microsoft JhengHei" panose="020B0604030504040204" pitchFamily="34" charset="-120"/>
              </a:rPr>
              <a:t>黃色）遮擋了部分顏色不同的條紋</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（例如紫紅色）</a:t>
            </a:r>
            <a:endParaRPr lang="en-HK" altLang="zh-CN" dirty="0">
              <a:latin typeface="Microsoft JhengHei" panose="020B0604030504040204" pitchFamily="34" charset="-120"/>
              <a:ea typeface="Microsoft JhengHei" panose="020B0604030504040204" pitchFamily="34" charset="-120"/>
            </a:endParaRPr>
          </a:p>
          <a:p>
            <a:pPr lvl="2"/>
            <a:r>
              <a:rPr lang="zh-CN" altLang="en-US" dirty="0">
                <a:latin typeface="Microsoft JhengHei" panose="020B0604030504040204" pitchFamily="34" charset="-120"/>
                <a:ea typeface="Microsoft JhengHei" panose="020B0604030504040204" pitchFamily="34" charset="-120"/>
              </a:rPr>
              <a:t>圓形</a:t>
            </a:r>
            <a:r>
              <a:rPr lang="en-US" altLang="zh-CN" dirty="0">
                <a:latin typeface="Microsoft JhengHei" panose="020B0604030504040204" pitchFamily="34" charset="-120"/>
                <a:ea typeface="Microsoft JhengHei" panose="020B0604030504040204" pitchFamily="34" charset="-120"/>
              </a:rPr>
              <a:t>B</a:t>
            </a:r>
            <a:r>
              <a:rPr lang="zh-CN" altLang="en-US" dirty="0">
                <a:latin typeface="Microsoft JhengHei" panose="020B0604030504040204" pitchFamily="34" charset="-120"/>
                <a:ea typeface="Microsoft JhengHei" panose="020B0604030504040204" pitchFamily="34" charset="-120"/>
              </a:rPr>
              <a:t>部分受到顏色不同的條紋所遮擋（例如綠色）</a:t>
            </a:r>
            <a:endParaRPr lang="en-HK" altLang="zh-CN" dirty="0">
              <a:latin typeface="Microsoft JhengHei" panose="020B0604030504040204" pitchFamily="34" charset="-120"/>
              <a:ea typeface="Microsoft JhengHei" panose="020B0604030504040204" pitchFamily="34" charset="-120"/>
            </a:endParaRPr>
          </a:p>
        </p:txBody>
      </p:sp>
      <p:grpSp>
        <p:nvGrpSpPr>
          <p:cNvPr id="7" name="Group 6">
            <a:extLst>
              <a:ext uri="{FF2B5EF4-FFF2-40B4-BE49-F238E27FC236}">
                <a16:creationId xmlns:a16="http://schemas.microsoft.com/office/drawing/2014/main" id="{2E3E046A-A71D-411F-AB84-C67F0B723CE4}"/>
              </a:ext>
            </a:extLst>
          </p:cNvPr>
          <p:cNvGrpSpPr/>
          <p:nvPr/>
        </p:nvGrpSpPr>
        <p:grpSpPr>
          <a:xfrm>
            <a:off x="6043944" y="2779276"/>
            <a:ext cx="987552" cy="667512"/>
            <a:chOff x="6096000" y="3190976"/>
            <a:chExt cx="987552" cy="667512"/>
          </a:xfrm>
        </p:grpSpPr>
        <p:grpSp>
          <p:nvGrpSpPr>
            <p:cNvPr id="8" name="Group 7">
              <a:extLst>
                <a:ext uri="{FF2B5EF4-FFF2-40B4-BE49-F238E27FC236}">
                  <a16:creationId xmlns:a16="http://schemas.microsoft.com/office/drawing/2014/main" id="{DB3006F3-1E1B-4806-9A46-E3D18F9D633E}"/>
                </a:ext>
              </a:extLst>
            </p:cNvPr>
            <p:cNvGrpSpPr/>
            <p:nvPr/>
          </p:nvGrpSpPr>
          <p:grpSpPr>
            <a:xfrm>
              <a:off x="6096000" y="3190976"/>
              <a:ext cx="987552" cy="667512"/>
              <a:chOff x="9274788" y="3723319"/>
              <a:chExt cx="2542514" cy="1577647"/>
            </a:xfrm>
          </p:grpSpPr>
          <p:cxnSp>
            <p:nvCxnSpPr>
              <p:cNvPr id="10" name="Straight Connector 9">
                <a:extLst>
                  <a:ext uri="{FF2B5EF4-FFF2-40B4-BE49-F238E27FC236}">
                    <a16:creationId xmlns:a16="http://schemas.microsoft.com/office/drawing/2014/main" id="{0572D05E-9FC3-4BD0-B2A5-3C288A13E2A5}"/>
                  </a:ext>
                </a:extLst>
              </p:cNvPr>
              <p:cNvCxnSpPr>
                <a:cxnSpLocks/>
              </p:cNvCxnSpPr>
              <p:nvPr/>
            </p:nvCxnSpPr>
            <p:spPr>
              <a:xfrm>
                <a:off x="9277797" y="530096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C3FC46F-181F-4D4C-9A60-5274437D3F5F}"/>
                  </a:ext>
                </a:extLst>
              </p:cNvPr>
              <p:cNvCxnSpPr>
                <a:cxnSpLocks/>
              </p:cNvCxnSpPr>
              <p:nvPr/>
            </p:nvCxnSpPr>
            <p:spPr>
              <a:xfrm>
                <a:off x="9274788" y="47812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7046CE1-62C7-4D79-B384-C455BDC89A2B}"/>
                  </a:ext>
                </a:extLst>
              </p:cNvPr>
              <p:cNvCxnSpPr>
                <a:cxnSpLocks/>
              </p:cNvCxnSpPr>
              <p:nvPr/>
            </p:nvCxnSpPr>
            <p:spPr>
              <a:xfrm>
                <a:off x="9274788" y="464686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89DD307-D40B-4711-8C16-C137BB5AA0F0}"/>
                  </a:ext>
                </a:extLst>
              </p:cNvPr>
              <p:cNvCxnSpPr>
                <a:cxnSpLocks/>
              </p:cNvCxnSpPr>
              <p:nvPr/>
            </p:nvCxnSpPr>
            <p:spPr>
              <a:xfrm>
                <a:off x="9274788" y="4515901"/>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821D1B-9836-4230-AAB2-AC581B65D828}"/>
                  </a:ext>
                </a:extLst>
              </p:cNvPr>
              <p:cNvCxnSpPr>
                <a:cxnSpLocks/>
              </p:cNvCxnSpPr>
              <p:nvPr/>
            </p:nvCxnSpPr>
            <p:spPr>
              <a:xfrm>
                <a:off x="9274788" y="51770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B502FF4-4D6C-41D5-BD50-499E718AEB7D}"/>
                  </a:ext>
                </a:extLst>
              </p:cNvPr>
              <p:cNvCxnSpPr>
                <a:cxnSpLocks/>
              </p:cNvCxnSpPr>
              <p:nvPr/>
            </p:nvCxnSpPr>
            <p:spPr>
              <a:xfrm>
                <a:off x="9274788" y="5047290"/>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40A9999-396B-4613-8859-DE1E3464E0FF}"/>
                  </a:ext>
                </a:extLst>
              </p:cNvPr>
              <p:cNvCxnSpPr>
                <a:cxnSpLocks/>
              </p:cNvCxnSpPr>
              <p:nvPr/>
            </p:nvCxnSpPr>
            <p:spPr>
              <a:xfrm>
                <a:off x="9274788" y="4915612"/>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5B85019-BD50-40A6-B43A-D102337A2E01}"/>
                  </a:ext>
                </a:extLst>
              </p:cNvPr>
              <p:cNvCxnSpPr>
                <a:cxnSpLocks/>
              </p:cNvCxnSpPr>
              <p:nvPr/>
            </p:nvCxnSpPr>
            <p:spPr>
              <a:xfrm>
                <a:off x="9274788" y="398888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28A2D6A-BEFA-43F1-9AF6-12FA98859C60}"/>
                  </a:ext>
                </a:extLst>
              </p:cNvPr>
              <p:cNvCxnSpPr>
                <a:cxnSpLocks/>
              </p:cNvCxnSpPr>
              <p:nvPr/>
            </p:nvCxnSpPr>
            <p:spPr>
              <a:xfrm>
                <a:off x="9274788" y="3859387"/>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8BF2F1B-CC2B-4410-A8DB-2B2EB46720F7}"/>
                  </a:ext>
                </a:extLst>
              </p:cNvPr>
              <p:cNvCxnSpPr>
                <a:cxnSpLocks/>
              </p:cNvCxnSpPr>
              <p:nvPr/>
            </p:nvCxnSpPr>
            <p:spPr>
              <a:xfrm>
                <a:off x="9274788" y="372331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364237B-29AC-43A1-B709-DBA038BE588F}"/>
                  </a:ext>
                </a:extLst>
              </p:cNvPr>
              <p:cNvCxnSpPr>
                <a:cxnSpLocks/>
              </p:cNvCxnSpPr>
              <p:nvPr/>
            </p:nvCxnSpPr>
            <p:spPr>
              <a:xfrm>
                <a:off x="9274788" y="439002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0931D08-4C22-4921-B972-E1A6C2E3678B}"/>
                  </a:ext>
                </a:extLst>
              </p:cNvPr>
              <p:cNvCxnSpPr>
                <a:cxnSpLocks/>
              </p:cNvCxnSpPr>
              <p:nvPr/>
            </p:nvCxnSpPr>
            <p:spPr>
              <a:xfrm>
                <a:off x="9274788" y="425494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2127F7F-F944-49CE-B62E-70D5E5D91F25}"/>
                  </a:ext>
                </a:extLst>
              </p:cNvPr>
              <p:cNvCxnSpPr>
                <a:cxnSpLocks/>
              </p:cNvCxnSpPr>
              <p:nvPr/>
            </p:nvCxnSpPr>
            <p:spPr>
              <a:xfrm>
                <a:off x="9274788" y="4123268"/>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grpSp>
        <p:sp>
          <p:nvSpPr>
            <p:cNvPr id="9" name="Oval 8">
              <a:extLst>
                <a:ext uri="{FF2B5EF4-FFF2-40B4-BE49-F238E27FC236}">
                  <a16:creationId xmlns:a16="http://schemas.microsoft.com/office/drawing/2014/main" id="{FAD8D4CD-C42E-4C35-B311-AB3D03F56BA6}"/>
                </a:ext>
              </a:extLst>
            </p:cNvPr>
            <p:cNvSpPr/>
            <p:nvPr/>
          </p:nvSpPr>
          <p:spPr>
            <a:xfrm>
              <a:off x="6309199" y="3249011"/>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A</a:t>
              </a:r>
            </a:p>
          </p:txBody>
        </p:sp>
      </p:grpSp>
      <p:grpSp>
        <p:nvGrpSpPr>
          <p:cNvPr id="26" name="Group 25">
            <a:extLst>
              <a:ext uri="{FF2B5EF4-FFF2-40B4-BE49-F238E27FC236}">
                <a16:creationId xmlns:a16="http://schemas.microsoft.com/office/drawing/2014/main" id="{D6D053D2-5BD4-4028-962F-11BD0C207598}"/>
              </a:ext>
            </a:extLst>
          </p:cNvPr>
          <p:cNvGrpSpPr/>
          <p:nvPr/>
        </p:nvGrpSpPr>
        <p:grpSpPr>
          <a:xfrm>
            <a:off x="6271377" y="3541040"/>
            <a:ext cx="985345" cy="663284"/>
            <a:chOff x="6553391" y="3802913"/>
            <a:chExt cx="985345" cy="663284"/>
          </a:xfrm>
        </p:grpSpPr>
        <p:sp>
          <p:nvSpPr>
            <p:cNvPr id="27" name="Oval 26">
              <a:extLst>
                <a:ext uri="{FF2B5EF4-FFF2-40B4-BE49-F238E27FC236}">
                  <a16:creationId xmlns:a16="http://schemas.microsoft.com/office/drawing/2014/main" id="{BA929F7E-20C3-45F6-B1FB-2DB650C74541}"/>
                </a:ext>
              </a:extLst>
            </p:cNvPr>
            <p:cNvSpPr/>
            <p:nvPr/>
          </p:nvSpPr>
          <p:spPr>
            <a:xfrm>
              <a:off x="6764050" y="3835932"/>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A</a:t>
              </a:r>
            </a:p>
          </p:txBody>
        </p:sp>
        <p:grpSp>
          <p:nvGrpSpPr>
            <p:cNvPr id="28" name="Group 27">
              <a:extLst>
                <a:ext uri="{FF2B5EF4-FFF2-40B4-BE49-F238E27FC236}">
                  <a16:creationId xmlns:a16="http://schemas.microsoft.com/office/drawing/2014/main" id="{57242576-6A45-413E-A1B9-E3BBCB699681}"/>
                </a:ext>
              </a:extLst>
            </p:cNvPr>
            <p:cNvGrpSpPr/>
            <p:nvPr/>
          </p:nvGrpSpPr>
          <p:grpSpPr>
            <a:xfrm>
              <a:off x="6553391" y="3802913"/>
              <a:ext cx="985345" cy="663284"/>
              <a:chOff x="6441533" y="3200168"/>
              <a:chExt cx="2539505" cy="1709464"/>
            </a:xfrm>
          </p:grpSpPr>
          <p:cxnSp>
            <p:nvCxnSpPr>
              <p:cNvPr id="29" name="Straight Connector 28">
                <a:extLst>
                  <a:ext uri="{FF2B5EF4-FFF2-40B4-BE49-F238E27FC236}">
                    <a16:creationId xmlns:a16="http://schemas.microsoft.com/office/drawing/2014/main" id="{915EF960-CC1B-4A94-981D-9C9F7636EFEA}"/>
                  </a:ext>
                </a:extLst>
              </p:cNvPr>
              <p:cNvCxnSpPr>
                <a:cxnSpLocks/>
              </p:cNvCxnSpPr>
              <p:nvPr/>
            </p:nvCxnSpPr>
            <p:spPr>
              <a:xfrm>
                <a:off x="6441533" y="333151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E54CE12-1BB6-4A3E-B212-E87F1C410280}"/>
                  </a:ext>
                </a:extLst>
              </p:cNvPr>
              <p:cNvCxnSpPr>
                <a:cxnSpLocks/>
              </p:cNvCxnSpPr>
              <p:nvPr/>
            </p:nvCxnSpPr>
            <p:spPr>
              <a:xfrm>
                <a:off x="6441533" y="34629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201D50C-BC89-451F-97E7-5B0C5A5C89F0}"/>
                  </a:ext>
                </a:extLst>
              </p:cNvPr>
              <p:cNvCxnSpPr>
                <a:cxnSpLocks/>
              </p:cNvCxnSpPr>
              <p:nvPr/>
            </p:nvCxnSpPr>
            <p:spPr>
              <a:xfrm>
                <a:off x="6441533" y="359323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7A01E30-638D-4850-9FBE-12441BD20078}"/>
                  </a:ext>
                </a:extLst>
              </p:cNvPr>
              <p:cNvCxnSpPr>
                <a:cxnSpLocks/>
              </p:cNvCxnSpPr>
              <p:nvPr/>
            </p:nvCxnSpPr>
            <p:spPr>
              <a:xfrm>
                <a:off x="6441533" y="320016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CB43188-BA69-4BCB-8B39-14F4998EC394}"/>
                  </a:ext>
                </a:extLst>
              </p:cNvPr>
              <p:cNvCxnSpPr>
                <a:cxnSpLocks/>
              </p:cNvCxnSpPr>
              <p:nvPr/>
            </p:nvCxnSpPr>
            <p:spPr>
              <a:xfrm>
                <a:off x="6441533" y="373194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FB997-31EE-498B-B49D-AC069FB030DA}"/>
                  </a:ext>
                </a:extLst>
              </p:cNvPr>
              <p:cNvCxnSpPr>
                <a:cxnSpLocks/>
              </p:cNvCxnSpPr>
              <p:nvPr/>
            </p:nvCxnSpPr>
            <p:spPr>
              <a:xfrm>
                <a:off x="6441533" y="386362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EB86842-9280-481D-9C85-F1B4662D10A0}"/>
                  </a:ext>
                </a:extLst>
              </p:cNvPr>
              <p:cNvCxnSpPr>
                <a:cxnSpLocks/>
              </p:cNvCxnSpPr>
              <p:nvPr/>
            </p:nvCxnSpPr>
            <p:spPr>
              <a:xfrm>
                <a:off x="6441533" y="3988885"/>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30AF273-7750-4746-AA79-CF787C06FDB0}"/>
                  </a:ext>
                </a:extLst>
              </p:cNvPr>
              <p:cNvCxnSpPr>
                <a:cxnSpLocks/>
              </p:cNvCxnSpPr>
              <p:nvPr/>
            </p:nvCxnSpPr>
            <p:spPr>
              <a:xfrm>
                <a:off x="6441533" y="412409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4190669-1466-452B-9FB9-EA64639D26D1}"/>
                  </a:ext>
                </a:extLst>
              </p:cNvPr>
              <p:cNvCxnSpPr>
                <a:cxnSpLocks/>
              </p:cNvCxnSpPr>
              <p:nvPr/>
            </p:nvCxnSpPr>
            <p:spPr>
              <a:xfrm>
                <a:off x="6441533" y="425554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1440039-C0C2-45DF-8BA9-15DB2671E30B}"/>
                  </a:ext>
                </a:extLst>
              </p:cNvPr>
              <p:cNvCxnSpPr>
                <a:cxnSpLocks/>
              </p:cNvCxnSpPr>
              <p:nvPr/>
            </p:nvCxnSpPr>
            <p:spPr>
              <a:xfrm>
                <a:off x="6441533" y="4389914"/>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4329914-4A76-444A-9FD3-BF76D4401FE4}"/>
                  </a:ext>
                </a:extLst>
              </p:cNvPr>
              <p:cNvCxnSpPr>
                <a:cxnSpLocks/>
              </p:cNvCxnSpPr>
              <p:nvPr/>
            </p:nvCxnSpPr>
            <p:spPr>
              <a:xfrm>
                <a:off x="6441533" y="451918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FEE2145-8EFF-4964-91AA-4DB6C71E5BE9}"/>
                  </a:ext>
                </a:extLst>
              </p:cNvPr>
              <p:cNvCxnSpPr>
                <a:cxnSpLocks/>
              </p:cNvCxnSpPr>
              <p:nvPr/>
            </p:nvCxnSpPr>
            <p:spPr>
              <a:xfrm>
                <a:off x="6441533" y="46508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7B89A11-8360-4E8D-8B68-073DB0745418}"/>
                  </a:ext>
                </a:extLst>
              </p:cNvPr>
              <p:cNvCxnSpPr>
                <a:cxnSpLocks/>
              </p:cNvCxnSpPr>
              <p:nvPr/>
            </p:nvCxnSpPr>
            <p:spPr>
              <a:xfrm>
                <a:off x="6441533" y="477588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B026717-B652-4A7B-BA41-D75997E7DF8A}"/>
                  </a:ext>
                </a:extLst>
              </p:cNvPr>
              <p:cNvCxnSpPr>
                <a:cxnSpLocks/>
              </p:cNvCxnSpPr>
              <p:nvPr/>
            </p:nvCxnSpPr>
            <p:spPr>
              <a:xfrm>
                <a:off x="6441533" y="490963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9D803012-7496-4D6A-B309-01BD571F76A7}"/>
              </a:ext>
            </a:extLst>
          </p:cNvPr>
          <p:cNvGrpSpPr/>
          <p:nvPr/>
        </p:nvGrpSpPr>
        <p:grpSpPr>
          <a:xfrm>
            <a:off x="6267788" y="5098672"/>
            <a:ext cx="987552" cy="667512"/>
            <a:chOff x="6550388" y="5487699"/>
            <a:chExt cx="987552" cy="667512"/>
          </a:xfrm>
        </p:grpSpPr>
        <p:sp>
          <p:nvSpPr>
            <p:cNvPr id="44" name="Oval 43">
              <a:extLst>
                <a:ext uri="{FF2B5EF4-FFF2-40B4-BE49-F238E27FC236}">
                  <a16:creationId xmlns:a16="http://schemas.microsoft.com/office/drawing/2014/main" id="{BBD4205F-26B5-40BD-B016-13CEE4E319E9}"/>
                </a:ext>
              </a:extLst>
            </p:cNvPr>
            <p:cNvSpPr/>
            <p:nvPr/>
          </p:nvSpPr>
          <p:spPr>
            <a:xfrm>
              <a:off x="6764050" y="5547686"/>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B</a:t>
              </a:r>
            </a:p>
          </p:txBody>
        </p:sp>
        <p:grpSp>
          <p:nvGrpSpPr>
            <p:cNvPr id="45" name="Group 44">
              <a:extLst>
                <a:ext uri="{FF2B5EF4-FFF2-40B4-BE49-F238E27FC236}">
                  <a16:creationId xmlns:a16="http://schemas.microsoft.com/office/drawing/2014/main" id="{0BE405C9-59F2-4DCB-8B31-4E6E3A5B3EB9}"/>
                </a:ext>
              </a:extLst>
            </p:cNvPr>
            <p:cNvGrpSpPr/>
            <p:nvPr/>
          </p:nvGrpSpPr>
          <p:grpSpPr>
            <a:xfrm>
              <a:off x="6550388" y="5487699"/>
              <a:ext cx="987552" cy="667512"/>
              <a:chOff x="9274788" y="3723319"/>
              <a:chExt cx="2542514" cy="1577647"/>
            </a:xfrm>
          </p:grpSpPr>
          <p:cxnSp>
            <p:nvCxnSpPr>
              <p:cNvPr id="46" name="Straight Connector 45">
                <a:extLst>
                  <a:ext uri="{FF2B5EF4-FFF2-40B4-BE49-F238E27FC236}">
                    <a16:creationId xmlns:a16="http://schemas.microsoft.com/office/drawing/2014/main" id="{E6900C0A-B256-49FB-9AA5-A21E6ED6D2B2}"/>
                  </a:ext>
                </a:extLst>
              </p:cNvPr>
              <p:cNvCxnSpPr>
                <a:cxnSpLocks/>
              </p:cNvCxnSpPr>
              <p:nvPr/>
            </p:nvCxnSpPr>
            <p:spPr>
              <a:xfrm>
                <a:off x="9277797" y="530096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22C8E44-D762-4B6A-AD54-D97A0024756F}"/>
                  </a:ext>
                </a:extLst>
              </p:cNvPr>
              <p:cNvCxnSpPr>
                <a:cxnSpLocks/>
              </p:cNvCxnSpPr>
              <p:nvPr/>
            </p:nvCxnSpPr>
            <p:spPr>
              <a:xfrm>
                <a:off x="9274788" y="47812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ED13E9A-2A7C-487E-BC73-2C5EDB64D42D}"/>
                  </a:ext>
                </a:extLst>
              </p:cNvPr>
              <p:cNvCxnSpPr>
                <a:cxnSpLocks/>
              </p:cNvCxnSpPr>
              <p:nvPr/>
            </p:nvCxnSpPr>
            <p:spPr>
              <a:xfrm>
                <a:off x="9274788" y="464686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988E2E4-BCEB-4610-A8DB-8B2CCA416B69}"/>
                  </a:ext>
                </a:extLst>
              </p:cNvPr>
              <p:cNvCxnSpPr>
                <a:cxnSpLocks/>
              </p:cNvCxnSpPr>
              <p:nvPr/>
            </p:nvCxnSpPr>
            <p:spPr>
              <a:xfrm>
                <a:off x="9274788" y="4515901"/>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55DECF9-091C-4755-AC08-6D79DA672096}"/>
                  </a:ext>
                </a:extLst>
              </p:cNvPr>
              <p:cNvCxnSpPr>
                <a:cxnSpLocks/>
              </p:cNvCxnSpPr>
              <p:nvPr/>
            </p:nvCxnSpPr>
            <p:spPr>
              <a:xfrm>
                <a:off x="9274788" y="517702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514A95D-41DE-485E-985E-6D16C9CA5D83}"/>
                  </a:ext>
                </a:extLst>
              </p:cNvPr>
              <p:cNvCxnSpPr>
                <a:cxnSpLocks/>
              </p:cNvCxnSpPr>
              <p:nvPr/>
            </p:nvCxnSpPr>
            <p:spPr>
              <a:xfrm>
                <a:off x="9274788" y="5047290"/>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80CD700-CE59-4117-9077-99FC149D9367}"/>
                  </a:ext>
                </a:extLst>
              </p:cNvPr>
              <p:cNvCxnSpPr>
                <a:cxnSpLocks/>
              </p:cNvCxnSpPr>
              <p:nvPr/>
            </p:nvCxnSpPr>
            <p:spPr>
              <a:xfrm>
                <a:off x="9274788" y="4915612"/>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CEB6F7F-7C1F-424D-8407-3F4743C094C3}"/>
                  </a:ext>
                </a:extLst>
              </p:cNvPr>
              <p:cNvCxnSpPr>
                <a:cxnSpLocks/>
              </p:cNvCxnSpPr>
              <p:nvPr/>
            </p:nvCxnSpPr>
            <p:spPr>
              <a:xfrm>
                <a:off x="9274788" y="398888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2725C9F-C810-449E-B717-3E543E3C5A40}"/>
                  </a:ext>
                </a:extLst>
              </p:cNvPr>
              <p:cNvCxnSpPr>
                <a:cxnSpLocks/>
              </p:cNvCxnSpPr>
              <p:nvPr/>
            </p:nvCxnSpPr>
            <p:spPr>
              <a:xfrm>
                <a:off x="9274788" y="3859387"/>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A6DEADA-B8AF-4E45-8747-F57CF6FEBC9B}"/>
                  </a:ext>
                </a:extLst>
              </p:cNvPr>
              <p:cNvCxnSpPr>
                <a:cxnSpLocks/>
              </p:cNvCxnSpPr>
              <p:nvPr/>
            </p:nvCxnSpPr>
            <p:spPr>
              <a:xfrm>
                <a:off x="9274788" y="3723319"/>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B85640B-A08D-4529-95CE-F3A397FA01C8}"/>
                  </a:ext>
                </a:extLst>
              </p:cNvPr>
              <p:cNvCxnSpPr>
                <a:cxnSpLocks/>
              </p:cNvCxnSpPr>
              <p:nvPr/>
            </p:nvCxnSpPr>
            <p:spPr>
              <a:xfrm>
                <a:off x="9274788" y="4390025"/>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B0EF78B-F60C-4B47-910F-27383D050052}"/>
                  </a:ext>
                </a:extLst>
              </p:cNvPr>
              <p:cNvCxnSpPr>
                <a:cxnSpLocks/>
              </p:cNvCxnSpPr>
              <p:nvPr/>
            </p:nvCxnSpPr>
            <p:spPr>
              <a:xfrm>
                <a:off x="9274788" y="4254946"/>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5416761-E498-440D-B406-6013000CF4A8}"/>
                  </a:ext>
                </a:extLst>
              </p:cNvPr>
              <p:cNvCxnSpPr>
                <a:cxnSpLocks/>
              </p:cNvCxnSpPr>
              <p:nvPr/>
            </p:nvCxnSpPr>
            <p:spPr>
              <a:xfrm>
                <a:off x="9274788" y="4123268"/>
                <a:ext cx="2539505" cy="0"/>
              </a:xfrm>
              <a:prstGeom prst="line">
                <a:avLst/>
              </a:prstGeom>
              <a:ln w="19050">
                <a:solidFill>
                  <a:srgbClr val="147F06"/>
                </a:solidFill>
              </a:ln>
            </p:spPr>
            <p:style>
              <a:lnRef idx="1">
                <a:schemeClr val="accent1"/>
              </a:lnRef>
              <a:fillRef idx="0">
                <a:schemeClr val="accent1"/>
              </a:fillRef>
              <a:effectRef idx="0">
                <a:schemeClr val="accent1"/>
              </a:effectRef>
              <a:fontRef idx="minor">
                <a:schemeClr val="tx1"/>
              </a:fontRef>
            </p:style>
          </p:cxnSp>
        </p:grpSp>
      </p:grpSp>
      <p:grpSp>
        <p:nvGrpSpPr>
          <p:cNvPr id="59" name="Group 58">
            <a:extLst>
              <a:ext uri="{FF2B5EF4-FFF2-40B4-BE49-F238E27FC236}">
                <a16:creationId xmlns:a16="http://schemas.microsoft.com/office/drawing/2014/main" id="{E7D2F061-9629-448A-92C2-B6C02FA15E65}"/>
              </a:ext>
            </a:extLst>
          </p:cNvPr>
          <p:cNvGrpSpPr/>
          <p:nvPr/>
        </p:nvGrpSpPr>
        <p:grpSpPr>
          <a:xfrm>
            <a:off x="6551426" y="4330258"/>
            <a:ext cx="985345" cy="663284"/>
            <a:chOff x="9328423" y="3755286"/>
            <a:chExt cx="985345" cy="663284"/>
          </a:xfrm>
        </p:grpSpPr>
        <p:grpSp>
          <p:nvGrpSpPr>
            <p:cNvPr id="60" name="Group 59">
              <a:extLst>
                <a:ext uri="{FF2B5EF4-FFF2-40B4-BE49-F238E27FC236}">
                  <a16:creationId xmlns:a16="http://schemas.microsoft.com/office/drawing/2014/main" id="{CC28A382-1B56-4C26-9A16-7562167FDDF1}"/>
                </a:ext>
              </a:extLst>
            </p:cNvPr>
            <p:cNvGrpSpPr/>
            <p:nvPr/>
          </p:nvGrpSpPr>
          <p:grpSpPr>
            <a:xfrm>
              <a:off x="9328423" y="3755286"/>
              <a:ext cx="985345" cy="663284"/>
              <a:chOff x="6441533" y="3200168"/>
              <a:chExt cx="2539505" cy="1709464"/>
            </a:xfrm>
          </p:grpSpPr>
          <p:cxnSp>
            <p:nvCxnSpPr>
              <p:cNvPr id="62" name="Straight Connector 61">
                <a:extLst>
                  <a:ext uri="{FF2B5EF4-FFF2-40B4-BE49-F238E27FC236}">
                    <a16:creationId xmlns:a16="http://schemas.microsoft.com/office/drawing/2014/main" id="{AE0B6037-3AB0-4E7D-9677-B657E8FD0D88}"/>
                  </a:ext>
                </a:extLst>
              </p:cNvPr>
              <p:cNvCxnSpPr>
                <a:cxnSpLocks/>
              </p:cNvCxnSpPr>
              <p:nvPr/>
            </p:nvCxnSpPr>
            <p:spPr>
              <a:xfrm>
                <a:off x="6441533" y="333151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43182A64-4B3B-4B0E-90C6-118A6D6BCB76}"/>
                  </a:ext>
                </a:extLst>
              </p:cNvPr>
              <p:cNvCxnSpPr>
                <a:cxnSpLocks/>
              </p:cNvCxnSpPr>
              <p:nvPr/>
            </p:nvCxnSpPr>
            <p:spPr>
              <a:xfrm>
                <a:off x="6441533" y="34629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06BBAF3-2686-40AC-A077-6DD9DF61686E}"/>
                  </a:ext>
                </a:extLst>
              </p:cNvPr>
              <p:cNvCxnSpPr>
                <a:cxnSpLocks/>
              </p:cNvCxnSpPr>
              <p:nvPr/>
            </p:nvCxnSpPr>
            <p:spPr>
              <a:xfrm>
                <a:off x="6441533" y="359323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B79063D-B44A-403D-AE55-D987E869D86D}"/>
                  </a:ext>
                </a:extLst>
              </p:cNvPr>
              <p:cNvCxnSpPr>
                <a:cxnSpLocks/>
              </p:cNvCxnSpPr>
              <p:nvPr/>
            </p:nvCxnSpPr>
            <p:spPr>
              <a:xfrm>
                <a:off x="6441533" y="3200168"/>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15378A2-065C-4912-9DDF-E755BDAED319}"/>
                  </a:ext>
                </a:extLst>
              </p:cNvPr>
              <p:cNvCxnSpPr>
                <a:cxnSpLocks/>
              </p:cNvCxnSpPr>
              <p:nvPr/>
            </p:nvCxnSpPr>
            <p:spPr>
              <a:xfrm>
                <a:off x="6441533" y="373194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450C14FF-FA03-4399-8081-ED6D0AD215AB}"/>
                  </a:ext>
                </a:extLst>
              </p:cNvPr>
              <p:cNvCxnSpPr>
                <a:cxnSpLocks/>
              </p:cNvCxnSpPr>
              <p:nvPr/>
            </p:nvCxnSpPr>
            <p:spPr>
              <a:xfrm>
                <a:off x="6441533" y="3863620"/>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A446A464-C340-413B-A216-3301289D20D6}"/>
                  </a:ext>
                </a:extLst>
              </p:cNvPr>
              <p:cNvCxnSpPr>
                <a:cxnSpLocks/>
              </p:cNvCxnSpPr>
              <p:nvPr/>
            </p:nvCxnSpPr>
            <p:spPr>
              <a:xfrm>
                <a:off x="6441533" y="3988885"/>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138B459A-AEDC-47E8-BD26-36D0BE3759A8}"/>
                  </a:ext>
                </a:extLst>
              </p:cNvPr>
              <p:cNvCxnSpPr>
                <a:cxnSpLocks/>
              </p:cNvCxnSpPr>
              <p:nvPr/>
            </p:nvCxnSpPr>
            <p:spPr>
              <a:xfrm>
                <a:off x="6441533" y="412409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DE7F000-9FCA-437C-82C5-2C6CB946BF60}"/>
                  </a:ext>
                </a:extLst>
              </p:cNvPr>
              <p:cNvCxnSpPr>
                <a:cxnSpLocks/>
              </p:cNvCxnSpPr>
              <p:nvPr/>
            </p:nvCxnSpPr>
            <p:spPr>
              <a:xfrm>
                <a:off x="6441533" y="425554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A57A096-4374-4200-AE9E-61D63A5C1DD2}"/>
                  </a:ext>
                </a:extLst>
              </p:cNvPr>
              <p:cNvCxnSpPr>
                <a:cxnSpLocks/>
              </p:cNvCxnSpPr>
              <p:nvPr/>
            </p:nvCxnSpPr>
            <p:spPr>
              <a:xfrm>
                <a:off x="6441533" y="4389914"/>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B4702949-9A68-4BCD-A909-5FD41896166F}"/>
                  </a:ext>
                </a:extLst>
              </p:cNvPr>
              <p:cNvCxnSpPr>
                <a:cxnSpLocks/>
              </p:cNvCxnSpPr>
              <p:nvPr/>
            </p:nvCxnSpPr>
            <p:spPr>
              <a:xfrm>
                <a:off x="6441533" y="451918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815626A-3C9F-4799-8DA8-627FCAC7E004}"/>
                  </a:ext>
                </a:extLst>
              </p:cNvPr>
              <p:cNvCxnSpPr>
                <a:cxnSpLocks/>
              </p:cNvCxnSpPr>
              <p:nvPr/>
            </p:nvCxnSpPr>
            <p:spPr>
              <a:xfrm>
                <a:off x="6441533" y="4650861"/>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3F6E817-AF29-4C88-AA1A-20FF2AA008FC}"/>
                  </a:ext>
                </a:extLst>
              </p:cNvPr>
              <p:cNvCxnSpPr>
                <a:cxnSpLocks/>
              </p:cNvCxnSpPr>
              <p:nvPr/>
            </p:nvCxnSpPr>
            <p:spPr>
              <a:xfrm>
                <a:off x="6441533" y="4775889"/>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EB8E131-166A-4AEC-A452-C41F94AC4527}"/>
                  </a:ext>
                </a:extLst>
              </p:cNvPr>
              <p:cNvCxnSpPr>
                <a:cxnSpLocks/>
              </p:cNvCxnSpPr>
              <p:nvPr/>
            </p:nvCxnSpPr>
            <p:spPr>
              <a:xfrm>
                <a:off x="6441533" y="4909632"/>
                <a:ext cx="2539505" cy="0"/>
              </a:xfrm>
              <a:prstGeom prst="line">
                <a:avLst/>
              </a:prstGeom>
              <a:ln w="19050">
                <a:solidFill>
                  <a:srgbClr val="FB01FD"/>
                </a:solidFill>
              </a:ln>
            </p:spPr>
            <p:style>
              <a:lnRef idx="1">
                <a:schemeClr val="accent1"/>
              </a:lnRef>
              <a:fillRef idx="0">
                <a:schemeClr val="accent1"/>
              </a:fillRef>
              <a:effectRef idx="0">
                <a:schemeClr val="accent1"/>
              </a:effectRef>
              <a:fontRef idx="minor">
                <a:schemeClr val="tx1"/>
              </a:fontRef>
            </p:style>
          </p:cxnSp>
        </p:grpSp>
        <p:sp>
          <p:nvSpPr>
            <p:cNvPr id="61" name="Oval 60">
              <a:extLst>
                <a:ext uri="{FF2B5EF4-FFF2-40B4-BE49-F238E27FC236}">
                  <a16:creationId xmlns:a16="http://schemas.microsoft.com/office/drawing/2014/main" id="{B2C9C840-5731-4083-BC9E-ED4B65AF0F68}"/>
                </a:ext>
              </a:extLst>
            </p:cNvPr>
            <p:cNvSpPr/>
            <p:nvPr/>
          </p:nvSpPr>
          <p:spPr>
            <a:xfrm>
              <a:off x="9541566" y="3803798"/>
              <a:ext cx="559057" cy="559057"/>
            </a:xfrm>
            <a:prstGeom prst="ellipse">
              <a:avLst/>
            </a:prstGeom>
            <a:solidFill>
              <a:srgbClr val="F9F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B</a:t>
              </a:r>
            </a:p>
          </p:txBody>
        </p:sp>
      </p:grpSp>
      <p:sp>
        <p:nvSpPr>
          <p:cNvPr id="3" name="灯片编号占位符 3">
            <a:extLst>
              <a:ext uri="{FF2B5EF4-FFF2-40B4-BE49-F238E27FC236}">
                <a16:creationId xmlns:a16="http://schemas.microsoft.com/office/drawing/2014/main" id="{6B45B797-B970-918C-7167-B59F47ADB2D4}"/>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20</a:t>
            </a:fld>
            <a:endParaRPr kumimoji="1" lang="zh-CN" altLang="en-US" dirty="0"/>
          </a:p>
        </p:txBody>
      </p:sp>
    </p:spTree>
    <p:extLst>
      <p:ext uri="{BB962C8B-B14F-4D97-AF65-F5344CB8AC3E}">
        <p14:creationId xmlns:p14="http://schemas.microsoft.com/office/powerpoint/2010/main" val="208767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zh-CN" altLang="en-US" dirty="0">
                <a:solidFill>
                  <a:srgbClr val="009DD9"/>
                </a:solidFill>
                <a:ea typeface="Microsoft JhengHei"/>
              </a:rPr>
              <a:t>實驗二：大小識別</a:t>
            </a:r>
            <a:endParaRPr lang="en-US" altLang="en-US"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75258" cy="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2" name="灯片编号占位符 3">
            <a:extLst>
              <a:ext uri="{FF2B5EF4-FFF2-40B4-BE49-F238E27FC236}">
                <a16:creationId xmlns:a16="http://schemas.microsoft.com/office/drawing/2014/main" id="{8E4D2F33-0F95-8D56-F048-4FC32F9CBAF6}"/>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21</a:t>
            </a:fld>
            <a:endParaRPr kumimoji="1" lang="zh-CN" altLang="en-US" dirty="0"/>
          </a:p>
        </p:txBody>
      </p:sp>
    </p:spTree>
    <p:extLst>
      <p:ext uri="{BB962C8B-B14F-4D97-AF65-F5344CB8AC3E}">
        <p14:creationId xmlns:p14="http://schemas.microsoft.com/office/powerpoint/2010/main" val="12830859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4B49-0A96-4DA9-A2C6-2C80CD644A8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大小識別：人類</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6E7D37C3-7543-429F-BDF5-80FAC9327AF2}"/>
              </a:ext>
            </a:extLst>
          </p:cNvPr>
          <p:cNvSpPr>
            <a:spLocks noGrp="1"/>
          </p:cNvSpPr>
          <p:nvPr>
            <p:ph idx="1"/>
          </p:nvPr>
        </p:nvSpPr>
        <p:spPr>
          <a:xfrm>
            <a:off x="1047630" y="1904382"/>
            <a:ext cx="10515600" cy="924340"/>
          </a:xfrm>
        </p:spPr>
        <p:txBody>
          <a:bodyPr/>
          <a:lstStyle/>
          <a:p>
            <a:r>
              <a:rPr lang="zh-CN" altLang="en-US" dirty="0">
                <a:latin typeface="Microsoft JhengHei" panose="020B0604030504040204" pitchFamily="34" charset="-120"/>
                <a:ea typeface="Microsoft JhengHei" panose="020B0604030504040204" pitchFamily="34" charset="-120"/>
              </a:rPr>
              <a:t>橙色圓形的大小相同嗎？</a:t>
            </a:r>
            <a:endParaRPr lang="en-HK" dirty="0">
              <a:latin typeface="Microsoft JhengHei" panose="020B0604030504040204" pitchFamily="34" charset="-120"/>
              <a:ea typeface="Microsoft JhengHei" panose="020B0604030504040204" pitchFamily="34" charset="-120"/>
            </a:endParaRPr>
          </a:p>
        </p:txBody>
      </p:sp>
      <p:sp>
        <p:nvSpPr>
          <p:cNvPr id="6" name="TextBox 5">
            <a:extLst>
              <a:ext uri="{FF2B5EF4-FFF2-40B4-BE49-F238E27FC236}">
                <a16:creationId xmlns:a16="http://schemas.microsoft.com/office/drawing/2014/main" id="{ADEF4BC5-610D-4955-A2F9-CC7FB6E5F698}"/>
              </a:ext>
            </a:extLst>
          </p:cNvPr>
          <p:cNvSpPr txBox="1"/>
          <p:nvPr/>
        </p:nvSpPr>
        <p:spPr>
          <a:xfrm>
            <a:off x="4885790" y="5682406"/>
            <a:ext cx="184731" cy="369332"/>
          </a:xfrm>
          <a:prstGeom prst="rect">
            <a:avLst/>
          </a:prstGeom>
          <a:noFill/>
        </p:spPr>
        <p:txBody>
          <a:bodyPr wrap="none" rtlCol="0">
            <a:spAutoFit/>
          </a:bodyPr>
          <a:lstStyle/>
          <a:p>
            <a:endParaRPr lang="en-HK" dirty="0"/>
          </a:p>
        </p:txBody>
      </p:sp>
      <p:pic>
        <p:nvPicPr>
          <p:cNvPr id="7" name="Picture 2" descr="Which Orange Circle Is Bigger?">
            <a:extLst>
              <a:ext uri="{FF2B5EF4-FFF2-40B4-BE49-F238E27FC236}">
                <a16:creationId xmlns:a16="http://schemas.microsoft.com/office/drawing/2014/main" id="{D22924C5-63E6-498C-AA58-5A4A9ECF61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310" y="2735884"/>
            <a:ext cx="4788098" cy="2946522"/>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a:extLst>
              <a:ext uri="{FF2B5EF4-FFF2-40B4-BE49-F238E27FC236}">
                <a16:creationId xmlns:a16="http://schemas.microsoft.com/office/drawing/2014/main" id="{72D7C4C3-2FA9-2364-2B07-05B6AD1E8C40}"/>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22</a:t>
            </a:fld>
            <a:endParaRPr kumimoji="1" lang="zh-CN" altLang="en-US" dirty="0"/>
          </a:p>
        </p:txBody>
      </p:sp>
    </p:spTree>
    <p:extLst>
      <p:ext uri="{BB962C8B-B14F-4D97-AF65-F5344CB8AC3E}">
        <p14:creationId xmlns:p14="http://schemas.microsoft.com/office/powerpoint/2010/main" val="2916937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12D2E-D4E0-4695-8389-562A5286E34A}"/>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大小識別：人類</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6ECB6BDE-E96F-474F-88D2-B38D6F44E7A3}"/>
              </a:ext>
            </a:extLst>
          </p:cNvPr>
          <p:cNvSpPr>
            <a:spLocks noGrp="1"/>
          </p:cNvSpPr>
          <p:nvPr>
            <p:ph idx="1"/>
          </p:nvPr>
        </p:nvSpPr>
        <p:spPr>
          <a:xfrm>
            <a:off x="1042493" y="1869003"/>
            <a:ext cx="11202890" cy="616499"/>
          </a:xfrm>
        </p:spPr>
        <p:txBody>
          <a:bodyPr/>
          <a:lstStyle/>
          <a:p>
            <a:r>
              <a:rPr lang="zh-CN" altLang="en-US" dirty="0">
                <a:latin typeface="Microsoft JhengHei" panose="020B0604030504040204" pitchFamily="34" charset="-120"/>
                <a:ea typeface="Microsoft JhengHei" panose="020B0604030504040204" pitchFamily="34" charset="-120"/>
              </a:rPr>
              <a:t>水平線的長度相同嗎？</a:t>
            </a:r>
            <a:endParaRPr lang="en-HK" dirty="0">
              <a:latin typeface="Microsoft JhengHei" panose="020B0604030504040204" pitchFamily="34" charset="-120"/>
              <a:ea typeface="Microsoft JhengHei" panose="020B0604030504040204" pitchFamily="34" charset="-120"/>
            </a:endParaRPr>
          </a:p>
        </p:txBody>
      </p:sp>
      <p:pic>
        <p:nvPicPr>
          <p:cNvPr id="4098" name="Picture 2" descr="Müller-Lyer illusion - How Emotions Are Made">
            <a:extLst>
              <a:ext uri="{FF2B5EF4-FFF2-40B4-BE49-F238E27FC236}">
                <a16:creationId xmlns:a16="http://schemas.microsoft.com/office/drawing/2014/main" id="{0196945C-0040-4403-A382-6FAB40AB4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5140" y="2816661"/>
            <a:ext cx="4419600" cy="3438525"/>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a:extLst>
              <a:ext uri="{FF2B5EF4-FFF2-40B4-BE49-F238E27FC236}">
                <a16:creationId xmlns:a16="http://schemas.microsoft.com/office/drawing/2014/main" id="{E5F40D01-CAB7-10D1-ECAE-E918CD1F95E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23</a:t>
            </a:fld>
            <a:endParaRPr kumimoji="1" lang="zh-CN" altLang="en-US" dirty="0"/>
          </a:p>
        </p:txBody>
      </p:sp>
    </p:spTree>
    <p:extLst>
      <p:ext uri="{BB962C8B-B14F-4D97-AF65-F5344CB8AC3E}">
        <p14:creationId xmlns:p14="http://schemas.microsoft.com/office/powerpoint/2010/main" val="395332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5AB5E-4D68-4386-B343-C7C2794FA84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大小識別：人類</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2D2445B5-498F-41F7-9CCD-81BED6893B8E}"/>
              </a:ext>
            </a:extLst>
          </p:cNvPr>
          <p:cNvSpPr>
            <a:spLocks noGrp="1"/>
          </p:cNvSpPr>
          <p:nvPr>
            <p:ph idx="1"/>
          </p:nvPr>
        </p:nvSpPr>
        <p:spPr>
          <a:xfrm>
            <a:off x="1160646" y="1830103"/>
            <a:ext cx="10515600" cy="595651"/>
          </a:xfrm>
        </p:spPr>
        <p:txBody>
          <a:bodyPr/>
          <a:lstStyle/>
          <a:p>
            <a:r>
              <a:rPr lang="zh-CN" altLang="en-US" dirty="0">
                <a:latin typeface="Microsoft JhengHei" panose="020B0604030504040204" pitchFamily="34" charset="-120"/>
                <a:ea typeface="Microsoft JhengHei" panose="020B0604030504040204" pitchFamily="34" charset="-120"/>
              </a:rPr>
              <a:t>黃線的長度相同嗎？</a:t>
            </a:r>
            <a:endParaRPr lang="en-HK" dirty="0">
              <a:latin typeface="Microsoft JhengHei" panose="020B0604030504040204" pitchFamily="34" charset="-120"/>
              <a:ea typeface="Microsoft JhengHei" panose="020B0604030504040204" pitchFamily="34" charset="-120"/>
            </a:endParaRPr>
          </a:p>
        </p:txBody>
      </p:sp>
      <p:pic>
        <p:nvPicPr>
          <p:cNvPr id="5" name="Picture 4">
            <a:extLst>
              <a:ext uri="{FF2B5EF4-FFF2-40B4-BE49-F238E27FC236}">
                <a16:creationId xmlns:a16="http://schemas.microsoft.com/office/drawing/2014/main" id="{3CD097C1-3B9D-4063-8C4B-536AF383CD0F}"/>
              </a:ext>
            </a:extLst>
          </p:cNvPr>
          <p:cNvPicPr>
            <a:picLocks noChangeAspect="1"/>
          </p:cNvPicPr>
          <p:nvPr/>
        </p:nvPicPr>
        <p:blipFill>
          <a:blip r:embed="rId3"/>
          <a:stretch>
            <a:fillRect/>
          </a:stretch>
        </p:blipFill>
        <p:spPr>
          <a:xfrm>
            <a:off x="3660249" y="2425754"/>
            <a:ext cx="4129382" cy="3205521"/>
          </a:xfrm>
          <a:prstGeom prst="rect">
            <a:avLst/>
          </a:prstGeom>
        </p:spPr>
      </p:pic>
      <p:sp>
        <p:nvSpPr>
          <p:cNvPr id="4" name="灯片编号占位符 3">
            <a:extLst>
              <a:ext uri="{FF2B5EF4-FFF2-40B4-BE49-F238E27FC236}">
                <a16:creationId xmlns:a16="http://schemas.microsoft.com/office/drawing/2014/main" id="{FA1C06C2-DD8C-AE7B-1C5A-69272C6DAA7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24</a:t>
            </a:fld>
            <a:endParaRPr kumimoji="1" lang="zh-CN" altLang="en-US" dirty="0"/>
          </a:p>
        </p:txBody>
      </p:sp>
    </p:spTree>
    <p:extLst>
      <p:ext uri="{BB962C8B-B14F-4D97-AF65-F5344CB8AC3E}">
        <p14:creationId xmlns:p14="http://schemas.microsoft.com/office/powerpoint/2010/main" val="1081597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1366-8CBB-4D57-ACEC-9F1A8D96AF3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F745F518-2329-4FC2-A009-220A85FB5C19}"/>
              </a:ext>
            </a:extLst>
          </p:cNvPr>
          <p:cNvSpPr>
            <a:spLocks noGrp="1"/>
          </p:cNvSpPr>
          <p:nvPr>
            <p:ph idx="1"/>
          </p:nvPr>
        </p:nvSpPr>
        <p:spPr>
          <a:xfrm>
            <a:off x="1027082" y="1726901"/>
            <a:ext cx="10515600" cy="924341"/>
          </a:xfrm>
        </p:spPr>
        <p:txBody>
          <a:bodyPr/>
          <a:lstStyle/>
          <a:p>
            <a:r>
              <a:rPr lang="zh-CN" altLang="en-US" dirty="0">
                <a:latin typeface="Microsoft JhengHei" panose="020B0604030504040204" pitchFamily="34" charset="-120"/>
                <a:ea typeface="Microsoft JhengHei" panose="020B0604030504040204" pitchFamily="34" charset="-120"/>
              </a:rPr>
              <a:t>使用</a:t>
            </a:r>
            <a:r>
              <a:rPr lang="en-HK" altLang="zh-CN" dirty="0">
                <a:latin typeface="Microsoft JhengHei" panose="020B0604030504040204" pitchFamily="34" charset="-120"/>
                <a:ea typeface="Microsoft JhengHei" panose="020B0604030504040204" pitchFamily="34" charset="-120"/>
              </a:rPr>
              <a:t>CUHK-JC iCar</a:t>
            </a:r>
            <a:r>
              <a:rPr lang="zh-CN" altLang="en-US" dirty="0">
                <a:latin typeface="Microsoft JhengHei" panose="020B0604030504040204" pitchFamily="34" charset="-120"/>
                <a:ea typeface="Microsoft JhengHei" panose="020B0604030504040204" pitchFamily="34" charset="-120"/>
              </a:rPr>
              <a:t>量度</a:t>
            </a:r>
            <a:r>
              <a:rPr lang="en-HK" dirty="0">
                <a:latin typeface="Microsoft JhengHei" panose="020B0604030504040204" pitchFamily="34" charset="-120"/>
                <a:ea typeface="Microsoft JhengHei" panose="020B0604030504040204" pitchFamily="34" charset="-120"/>
              </a:rPr>
              <a:t>Müller-</a:t>
            </a:r>
            <a:r>
              <a:rPr lang="en-HK" dirty="0" err="1">
                <a:latin typeface="Microsoft JhengHei" panose="020B0604030504040204" pitchFamily="34" charset="-120"/>
                <a:ea typeface="Microsoft JhengHei" panose="020B0604030504040204" pitchFamily="34" charset="-120"/>
              </a:rPr>
              <a:t>Lyer</a:t>
            </a:r>
            <a:r>
              <a:rPr lang="zh-CN" altLang="en-US" dirty="0">
                <a:latin typeface="Microsoft JhengHei" panose="020B0604030504040204" pitchFamily="34" charset="-120"/>
                <a:ea typeface="Microsoft JhengHei" panose="020B0604030504040204" pitchFamily="34" charset="-120"/>
              </a:rPr>
              <a:t>錯覺中</a:t>
            </a:r>
            <a:r>
              <a:rPr lang="zh-CN" altLang="en-US" b="1" dirty="0">
                <a:latin typeface="Microsoft JhengHei" panose="020B0604030504040204" pitchFamily="34" charset="-120"/>
                <a:ea typeface="Microsoft JhengHei" panose="020B0604030504040204" pitchFamily="34" charset="-120"/>
              </a:rPr>
              <a:t>水平線</a:t>
            </a:r>
            <a:r>
              <a:rPr lang="zh-CN" altLang="en-US" dirty="0">
                <a:latin typeface="Microsoft JhengHei" panose="020B0604030504040204" pitchFamily="34" charset="-120"/>
                <a:ea typeface="Microsoft JhengHei" panose="020B0604030504040204" pitchFamily="34" charset="-120"/>
              </a:rPr>
              <a:t>的長度</a:t>
            </a:r>
            <a:endParaRPr lang="en-HK" dirty="0">
              <a:latin typeface="Microsoft JhengHei" panose="020B0604030504040204" pitchFamily="34" charset="-120"/>
              <a:ea typeface="Microsoft JhengHei" panose="020B0604030504040204" pitchFamily="34" charset="-120"/>
            </a:endParaRPr>
          </a:p>
        </p:txBody>
      </p:sp>
      <p:pic>
        <p:nvPicPr>
          <p:cNvPr id="4" name="Picture 2" descr="Müller-Lyer illusion - How Emotions Are Made">
            <a:extLst>
              <a:ext uri="{FF2B5EF4-FFF2-40B4-BE49-F238E27FC236}">
                <a16:creationId xmlns:a16="http://schemas.microsoft.com/office/drawing/2014/main" id="{8B3D404C-2BB6-493C-9EA6-7453C6F0D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166" y="2671995"/>
            <a:ext cx="4398774" cy="342232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E13DF90-C94E-4701-92BA-85764CBB5E16}"/>
              </a:ext>
            </a:extLst>
          </p:cNvPr>
          <p:cNvPicPr>
            <a:picLocks noChangeAspect="1"/>
          </p:cNvPicPr>
          <p:nvPr/>
        </p:nvPicPr>
        <p:blipFill rotWithShape="1">
          <a:blip r:embed="rId3">
            <a:extLst>
              <a:ext uri="{28A0092B-C50C-407E-A947-70E740481C1C}">
                <a14:useLocalDpi xmlns:a14="http://schemas.microsoft.com/office/drawing/2010/main" val="0"/>
              </a:ext>
            </a:extLst>
          </a:blip>
          <a:srcRect l="13155" r="11530"/>
          <a:stretch/>
        </p:blipFill>
        <p:spPr>
          <a:xfrm rot="5400000">
            <a:off x="6447969" y="2197247"/>
            <a:ext cx="3905243" cy="3888894"/>
          </a:xfrm>
          <a:prstGeom prst="rect">
            <a:avLst/>
          </a:prstGeom>
        </p:spPr>
      </p:pic>
      <p:sp>
        <p:nvSpPr>
          <p:cNvPr id="6" name="灯片编号占位符 3">
            <a:extLst>
              <a:ext uri="{FF2B5EF4-FFF2-40B4-BE49-F238E27FC236}">
                <a16:creationId xmlns:a16="http://schemas.microsoft.com/office/drawing/2014/main" id="{3BD24CF9-B3CB-6304-B9E7-C34742D43C02}"/>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25</a:t>
            </a:fld>
            <a:endParaRPr kumimoji="1" lang="zh-CN" altLang="en-US" dirty="0"/>
          </a:p>
        </p:txBody>
      </p:sp>
    </p:spTree>
    <p:extLst>
      <p:ext uri="{BB962C8B-B14F-4D97-AF65-F5344CB8AC3E}">
        <p14:creationId xmlns:p14="http://schemas.microsoft.com/office/powerpoint/2010/main" val="3741633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326D3-23B0-4F63-9251-908433251CCF}"/>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zh-TW" altLang="en-HK" dirty="0">
                <a:latin typeface="Microsoft JhengHei" panose="020B0604030504040204" pitchFamily="34" charset="-120"/>
                <a:ea typeface="Microsoft JhengHei" panose="020B0604030504040204" pitchFamily="34" charset="-120"/>
              </a:rPr>
              <a:t>：</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78F30779-DB32-472C-92BC-BBF919047B55}"/>
              </a:ext>
            </a:extLst>
          </p:cNvPr>
          <p:cNvSpPr>
            <a:spLocks noGrp="1"/>
          </p:cNvSpPr>
          <p:nvPr>
            <p:ph idx="1"/>
          </p:nvPr>
        </p:nvSpPr>
        <p:spPr>
          <a:xfrm>
            <a:off x="838200" y="1874139"/>
            <a:ext cx="6965744" cy="4793146"/>
          </a:xfrm>
        </p:spPr>
        <p:txBody>
          <a:bodyPr/>
          <a:lstStyle/>
          <a:p>
            <a:r>
              <a:rPr lang="zh-CN" altLang="en-US" dirty="0">
                <a:latin typeface="Microsoft JhengHei" panose="020B0604030504040204" pitchFamily="34" charset="-120"/>
                <a:ea typeface="Microsoft JhengHei" panose="020B0604030504040204" pitchFamily="34" charset="-120"/>
              </a:rPr>
              <a:t>準備：</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複製「</a:t>
            </a:r>
            <a:r>
              <a:rPr lang="en-HK" dirty="0" err="1">
                <a:latin typeface="Microsoft JhengHei" panose="020B0604030504040204" pitchFamily="34" charset="-120"/>
                <a:ea typeface="Microsoft JhengHei" panose="020B0604030504040204" pitchFamily="34" charset="-120"/>
              </a:rPr>
              <a:t>measureline.hex</a:t>
            </a:r>
            <a:r>
              <a:rPr lang="en-HK" dirty="0">
                <a:latin typeface="Microsoft JhengHei" panose="020B0604030504040204" pitchFamily="34" charset="-120"/>
                <a:ea typeface="Microsoft JhengHei" panose="020B0604030504040204" pitchFamily="34" charset="-120"/>
              </a:rPr>
              <a:t>」</a:t>
            </a:r>
            <a:r>
              <a:rPr lang="zh-CN" altLang="en-US" dirty="0">
                <a:latin typeface="Microsoft JhengHei" panose="020B0604030504040204" pitchFamily="34" charset="-120"/>
                <a:ea typeface="Microsoft JhengHei" panose="020B0604030504040204" pitchFamily="34" charset="-120"/>
              </a:rPr>
              <a:t>文件至</a:t>
            </a:r>
            <a:br>
              <a:rPr lang="en-US" altLang="zh-CN" dirty="0">
                <a:latin typeface="Microsoft JhengHei" panose="020B0604030504040204" pitchFamily="34" charset="-120"/>
                <a:ea typeface="Microsoft JhengHei" panose="020B0604030504040204" pitchFamily="34" charset="-120"/>
              </a:rPr>
            </a:br>
            <a:r>
              <a:rPr lang="en-HK" altLang="zh-CN" dirty="0">
                <a:latin typeface="Microsoft JhengHei" panose="020B0604030504040204" pitchFamily="34" charset="-120"/>
                <a:ea typeface="Microsoft JhengHei" panose="020B0604030504040204" pitchFamily="34" charset="-120"/>
              </a:rPr>
              <a:t>CUHK-JC iCar</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在兩張白紙上分別打印</a:t>
            </a:r>
            <a:r>
              <a:rPr lang="en-HK" dirty="0">
                <a:latin typeface="Microsoft JhengHei" panose="020B0604030504040204" pitchFamily="34" charset="-120"/>
                <a:ea typeface="Microsoft JhengHei" panose="020B0604030504040204" pitchFamily="34" charset="-120"/>
              </a:rPr>
              <a:t>Müller-</a:t>
            </a:r>
            <a:r>
              <a:rPr lang="en-HK" dirty="0" err="1">
                <a:latin typeface="Microsoft JhengHei" panose="020B0604030504040204" pitchFamily="34" charset="-120"/>
                <a:ea typeface="Microsoft JhengHei" panose="020B0604030504040204" pitchFamily="34" charset="-120"/>
              </a:rPr>
              <a:t>Lyer</a:t>
            </a:r>
            <a:r>
              <a:rPr lang="zh-CN" altLang="en-US" dirty="0">
                <a:latin typeface="Microsoft JhengHei" panose="020B0604030504040204" pitchFamily="34" charset="-120"/>
                <a:ea typeface="Microsoft JhengHei" panose="020B0604030504040204" pitchFamily="34" charset="-120"/>
              </a:rPr>
              <a:t>錯覺中的兩條水平線（不包括箭頭）</a:t>
            </a:r>
            <a:endParaRPr lang="en-HK"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a:t>
            </a:r>
            <a:r>
              <a:rPr lang="en-US" dirty="0" err="1">
                <a:latin typeface="Microsoft JhengHei" panose="020B0604030504040204" pitchFamily="34" charset="-120"/>
                <a:ea typeface="Microsoft JhengHei" panose="020B0604030504040204" pitchFamily="34" charset="-120"/>
              </a:rPr>
              <a:t>Huskylens</a:t>
            </a:r>
            <a:r>
              <a:rPr lang="zh-HK" altLang="en-US" dirty="0">
                <a:latin typeface="Microsoft JhengHei" panose="020B0604030504040204" pitchFamily="34" charset="-120"/>
                <a:ea typeface="Microsoft JhengHei" panose="020B0604030504040204" pitchFamily="34" charset="-120"/>
              </a:rPr>
              <a:t>打橫放置在</a:t>
            </a:r>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r>
              <a:rPr lang="zh-HK" altLang="en-US" dirty="0">
                <a:latin typeface="Microsoft JhengHei" panose="020B0604030504040204" pitchFamily="34" charset="-120"/>
                <a:ea typeface="Microsoft JhengHei" panose="020B0604030504040204" pitchFamily="34" charset="-120"/>
              </a:rPr>
              <a:t>上</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r>
              <a:rPr lang="zh-CN" altLang="en-US" dirty="0">
                <a:latin typeface="Microsoft JhengHei" panose="020B0604030504040204" pitchFamily="34" charset="-120"/>
                <a:ea typeface="Microsoft JhengHei" panose="020B0604030504040204" pitchFamily="34" charset="-120"/>
              </a:rPr>
              <a:t>放置在一個平穩的盒子上</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把印有水平線的紙放在</a:t>
            </a:r>
            <a:r>
              <a:rPr lang="en-US" dirty="0" err="1">
                <a:latin typeface="Microsoft JhengHei" panose="020B0604030504040204" pitchFamily="34" charset="-120"/>
                <a:ea typeface="Microsoft JhengHei" panose="020B0604030504040204" pitchFamily="34" charset="-120"/>
              </a:rPr>
              <a:t>Huskylens</a:t>
            </a:r>
            <a:r>
              <a:rPr lang="zh-CN" altLang="en-US" dirty="0">
                <a:latin typeface="Microsoft JhengHei" panose="020B0604030504040204" pitchFamily="34" charset="-120"/>
                <a:ea typeface="Microsoft JhengHei" panose="020B0604030504040204" pitchFamily="34" charset="-120"/>
              </a:rPr>
              <a:t>的</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攝錄鏡頭正下方</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線上的水平線需要垂直放置在攝錄鏡頭的</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正中央</a:t>
            </a:r>
            <a:endParaRPr lang="en-HK" dirty="0">
              <a:latin typeface="Microsoft JhengHei" panose="020B0604030504040204" pitchFamily="34" charset="-120"/>
              <a:ea typeface="Microsoft JhengHei" panose="020B0604030504040204" pitchFamily="34" charset="-120"/>
            </a:endParaRPr>
          </a:p>
          <a:p>
            <a:endParaRPr lang="en-HK" dirty="0"/>
          </a:p>
        </p:txBody>
      </p:sp>
      <p:pic>
        <p:nvPicPr>
          <p:cNvPr id="9" name="Picture 8">
            <a:extLst>
              <a:ext uri="{FF2B5EF4-FFF2-40B4-BE49-F238E27FC236}">
                <a16:creationId xmlns:a16="http://schemas.microsoft.com/office/drawing/2014/main" id="{909ED119-ABFF-4967-9703-93C9320EB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7898" y="1741470"/>
            <a:ext cx="4103876" cy="4103876"/>
          </a:xfrm>
          <a:prstGeom prst="rect">
            <a:avLst/>
          </a:prstGeom>
        </p:spPr>
      </p:pic>
      <p:sp>
        <p:nvSpPr>
          <p:cNvPr id="4" name="灯片编号占位符 3">
            <a:extLst>
              <a:ext uri="{FF2B5EF4-FFF2-40B4-BE49-F238E27FC236}">
                <a16:creationId xmlns:a16="http://schemas.microsoft.com/office/drawing/2014/main" id="{4678671C-60FA-3A66-FE40-EB4E76BAEB0D}"/>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26</a:t>
            </a:fld>
            <a:endParaRPr kumimoji="1" lang="zh-CN" altLang="en-US" dirty="0"/>
          </a:p>
        </p:txBody>
      </p:sp>
    </p:spTree>
    <p:extLst>
      <p:ext uri="{BB962C8B-B14F-4D97-AF65-F5344CB8AC3E}">
        <p14:creationId xmlns:p14="http://schemas.microsoft.com/office/powerpoint/2010/main" val="2020919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C5CB2-B9E2-49E6-ADEF-96025428536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zh-TW" altLang="en-HK" dirty="0">
                <a:latin typeface="Microsoft JhengHei" panose="020B0604030504040204" pitchFamily="34" charset="-120"/>
                <a:ea typeface="Microsoft JhengHei" panose="020B0604030504040204" pitchFamily="34" charset="-120"/>
              </a:rPr>
              <a:t>：</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296967B9-E150-4525-B4A6-15A8D299F947}"/>
              </a:ext>
            </a:extLst>
          </p:cNvPr>
          <p:cNvSpPr>
            <a:spLocks noGrp="1"/>
          </p:cNvSpPr>
          <p:nvPr>
            <p:ph idx="1"/>
          </p:nvPr>
        </p:nvSpPr>
        <p:spPr>
          <a:xfrm>
            <a:off x="960299" y="1889551"/>
            <a:ext cx="10515600" cy="4626459"/>
          </a:xfrm>
        </p:spPr>
        <p:txBody>
          <a:bodyPr/>
          <a:lstStyle/>
          <a:p>
            <a:r>
              <a:rPr lang="zh-CN" altLang="en-US" dirty="0">
                <a:latin typeface="Microsoft JhengHei" panose="020B0604030504040204" pitchFamily="34" charset="-120"/>
                <a:ea typeface="Microsoft JhengHei" panose="020B0604030504040204" pitchFamily="34" charset="-120"/>
              </a:rPr>
              <a:t>線條學習：</a:t>
            </a:r>
            <a:endParaRPr lang="en-HK"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a:t>
            </a:r>
            <a:r>
              <a:rPr lang="en-US" dirty="0">
                <a:latin typeface="Microsoft JhengHei" panose="020B0604030504040204" pitchFamily="34" charset="-120"/>
                <a:ea typeface="Microsoft JhengHei" panose="020B0604030504040204" pitchFamily="34" charset="-120"/>
              </a:rPr>
              <a:t>+</a:t>
            </a:r>
            <a:r>
              <a:rPr lang="zh-CN" altLang="en-US" dirty="0">
                <a:latin typeface="Microsoft JhengHei" panose="020B0604030504040204" pitchFamily="34" charset="-120"/>
                <a:ea typeface="Microsoft JhengHei" panose="020B0604030504040204" pitchFamily="34" charset="-120"/>
              </a:rPr>
              <a:t>」標籤指向需要學習的線條</a:t>
            </a:r>
            <a:endParaRPr lang="en-US" dirty="0">
              <a:latin typeface="Microsoft JhengHei" panose="020B0604030504040204" pitchFamily="34" charset="-120"/>
              <a:ea typeface="Microsoft JhengHei" panose="020B0604030504040204" pitchFamily="34" charset="-120"/>
            </a:endParaRPr>
          </a:p>
          <a:p>
            <a:pPr lvl="1"/>
            <a:r>
              <a:rPr lang="en-US" dirty="0" err="1">
                <a:latin typeface="Microsoft JhengHei" panose="020B0604030504040204" pitchFamily="34" charset="-120"/>
                <a:ea typeface="Microsoft JhengHei" panose="020B0604030504040204" pitchFamily="34" charset="-120"/>
              </a:rPr>
              <a:t>Huskylens</a:t>
            </a:r>
            <a:r>
              <a:rPr lang="zh-CN" altLang="en-US" dirty="0">
                <a:latin typeface="Microsoft JhengHei" panose="020B0604030504040204" pitchFamily="34" charset="-120"/>
                <a:ea typeface="Microsoft JhengHei" panose="020B0604030504040204" pitchFamily="34" charset="-120"/>
              </a:rPr>
              <a:t>會自動識別線條，一個白色箭頭會出現在畫面上</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短按「學習按鈕」以完成學習過程，一個「藍色路徑方向箭頭」會出現在畫面上</a:t>
            </a:r>
            <a:endParaRPr lang="en-HK" dirty="0">
              <a:latin typeface="Microsoft JhengHei" panose="020B0604030504040204" pitchFamily="34" charset="-120"/>
              <a:ea typeface="Microsoft JhengHei" panose="020B0604030504040204" pitchFamily="34" charset="-120"/>
            </a:endParaRPr>
          </a:p>
        </p:txBody>
      </p:sp>
      <p:pic>
        <p:nvPicPr>
          <p:cNvPr id="1026" name="Picture 2" descr="LineTrackingSingleLearning.png">
            <a:extLst>
              <a:ext uri="{FF2B5EF4-FFF2-40B4-BE49-F238E27FC236}">
                <a16:creationId xmlns:a16="http://schemas.microsoft.com/office/drawing/2014/main" id="{4EC8C0C1-91EF-451C-93F6-4658B922FF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586" y="3967935"/>
            <a:ext cx="6086475" cy="22955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ineTrackingSingleResults">
            <a:extLst>
              <a:ext uri="{FF2B5EF4-FFF2-40B4-BE49-F238E27FC236}">
                <a16:creationId xmlns:a16="http://schemas.microsoft.com/office/drawing/2014/main" id="{0E4A1965-C854-4A59-A48F-A84A6F4113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8489" y="3967935"/>
            <a:ext cx="3027905" cy="2295524"/>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a:extLst>
              <a:ext uri="{FF2B5EF4-FFF2-40B4-BE49-F238E27FC236}">
                <a16:creationId xmlns:a16="http://schemas.microsoft.com/office/drawing/2014/main" id="{C978B2FF-9BBA-4B27-4D8D-2A9C2AE24856}"/>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27</a:t>
            </a:fld>
            <a:endParaRPr kumimoji="1" lang="zh-CN" altLang="en-US" dirty="0"/>
          </a:p>
        </p:txBody>
      </p:sp>
    </p:spTree>
    <p:extLst>
      <p:ext uri="{BB962C8B-B14F-4D97-AF65-F5344CB8AC3E}">
        <p14:creationId xmlns:p14="http://schemas.microsoft.com/office/powerpoint/2010/main" val="2908066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077D7-834C-4E73-B740-1D0AEE297553}"/>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zh-TW" altLang="en-HK" dirty="0">
                <a:latin typeface="Microsoft JhengHei" panose="020B0604030504040204" pitchFamily="34" charset="-120"/>
                <a:ea typeface="Microsoft JhengHei" panose="020B0604030504040204" pitchFamily="34" charset="-120"/>
              </a:rPr>
              <a:t>：</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54024119-8747-4616-B61B-F1E370DCC6B2}"/>
              </a:ext>
            </a:extLst>
          </p:cNvPr>
          <p:cNvSpPr>
            <a:spLocks noGrp="1"/>
          </p:cNvSpPr>
          <p:nvPr>
            <p:ph idx="1"/>
          </p:nvPr>
        </p:nvSpPr>
        <p:spPr>
          <a:xfrm>
            <a:off x="1109275" y="1969052"/>
            <a:ext cx="11338780" cy="2919896"/>
          </a:xfrm>
        </p:spPr>
        <p:txBody>
          <a:bodyPr/>
          <a:lstStyle/>
          <a:p>
            <a:r>
              <a:rPr lang="zh-CN" altLang="en-US" dirty="0">
                <a:latin typeface="Microsoft JhengHei" panose="020B0604030504040204" pitchFamily="34" charset="-120"/>
                <a:ea typeface="Microsoft JhengHei" panose="020B0604030504040204" pitchFamily="34" charset="-120"/>
              </a:rPr>
              <a:t>使用</a:t>
            </a:r>
            <a:r>
              <a:rPr lang="en-HK" altLang="zh-CN" dirty="0">
                <a:latin typeface="Microsoft JhengHei" panose="020B0604030504040204" pitchFamily="34" charset="-120"/>
                <a:ea typeface="Microsoft JhengHei" panose="020B0604030504040204" pitchFamily="34" charset="-120"/>
              </a:rPr>
              <a:t>CUHK-JC </a:t>
            </a:r>
            <a:r>
              <a:rPr lang="en-HK" altLang="zh-CN" dirty="0" err="1">
                <a:latin typeface="Microsoft JhengHei" panose="020B0604030504040204" pitchFamily="34" charset="-120"/>
                <a:ea typeface="Microsoft JhengHei" panose="020B0604030504040204" pitchFamily="34" charset="-120"/>
              </a:rPr>
              <a:t>iCar</a:t>
            </a:r>
            <a:r>
              <a:rPr lang="zh-CN" altLang="en-US" dirty="0">
                <a:latin typeface="Microsoft JhengHei" panose="020B0604030504040204" pitchFamily="34" charset="-120"/>
                <a:ea typeface="Microsoft JhengHei" panose="020B0604030504040204" pitchFamily="34" charset="-120"/>
              </a:rPr>
              <a:t>量度線條的</a:t>
            </a:r>
            <a:r>
              <a:rPr lang="zh-CN" altLang="en-US" b="1" dirty="0">
                <a:latin typeface="Microsoft JhengHei" panose="020B0604030504040204" pitchFamily="34" charset="-120"/>
                <a:ea typeface="Microsoft JhengHei" panose="020B0604030504040204" pitchFamily="34" charset="-120"/>
              </a:rPr>
              <a:t>畫面長度</a:t>
            </a:r>
            <a:r>
              <a:rPr lang="zh-CN" altLang="en-US" dirty="0">
                <a:latin typeface="Microsoft JhengHei" panose="020B0604030504040204" pitchFamily="34" charset="-120"/>
                <a:ea typeface="Microsoft JhengHei" panose="020B0604030504040204" pitchFamily="34" charset="-120"/>
              </a:rPr>
              <a:t>：</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等待直至畫面內只有一個覆蓋我們想要量度的線條的藍色箭頭</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等待直至藍色箭頭穩定</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畫面上方的數字標示了線條的畫面寬度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等待直至線條的畫面寬度穩定並等於「</a:t>
            </a:r>
            <a:r>
              <a:rPr lang="en-HK" altLang="zh-CN" dirty="0">
                <a:latin typeface="Microsoft JhengHei" panose="020B0604030504040204" pitchFamily="34" charset="-120"/>
                <a:ea typeface="Microsoft JhengHei" panose="020B0604030504040204" pitchFamily="34" charset="-120"/>
              </a:rPr>
              <a:t>0</a:t>
            </a:r>
            <a:r>
              <a:rPr lang="zh-CN" altLang="en-HK" dirty="0">
                <a:latin typeface="Microsoft JhengHei" panose="020B0604030504040204" pitchFamily="34" charset="-120"/>
                <a:ea typeface="Microsoft JhengHei" panose="020B0604030504040204" pitchFamily="34" charset="-120"/>
              </a:rPr>
              <a:t>」</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畫面中間的數字標示了線條的畫面長度</a:t>
            </a:r>
            <a:endParaRPr lang="en-US" dirty="0">
              <a:latin typeface="Microsoft JhengHei" panose="020B0604030504040204" pitchFamily="34" charset="-120"/>
              <a:ea typeface="Microsoft JhengHei" panose="020B0604030504040204" pitchFamily="34" charset="-120"/>
            </a:endParaRPr>
          </a:p>
        </p:txBody>
      </p:sp>
      <p:sp>
        <p:nvSpPr>
          <p:cNvPr id="4" name="灯片编号占位符 3">
            <a:extLst>
              <a:ext uri="{FF2B5EF4-FFF2-40B4-BE49-F238E27FC236}">
                <a16:creationId xmlns:a16="http://schemas.microsoft.com/office/drawing/2014/main" id="{E78F1484-9584-F413-4D8B-D60C874C903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28</a:t>
            </a:fld>
            <a:endParaRPr kumimoji="1" lang="zh-CN" altLang="en-US" dirty="0"/>
          </a:p>
        </p:txBody>
      </p:sp>
    </p:spTree>
    <p:extLst>
      <p:ext uri="{BB962C8B-B14F-4D97-AF65-F5344CB8AC3E}">
        <p14:creationId xmlns:p14="http://schemas.microsoft.com/office/powerpoint/2010/main" val="2597607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00F57-D208-4BBE-BEA6-B2EAFB3D2D0A}"/>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zh-TW" altLang="en-US" dirty="0">
                <a:latin typeface="Microsoft JhengHei" panose="020B0604030504040204" pitchFamily="34" charset="-120"/>
                <a:ea typeface="Microsoft JhengHei" panose="020B0604030504040204" pitchFamily="34" charset="-120"/>
              </a:rPr>
              <a:t>：</a:t>
            </a:r>
            <a:r>
              <a:rPr lang="en-HK" dirty="0">
                <a:latin typeface="Microsoft JhengHei" panose="020B0604030504040204" pitchFamily="34" charset="-120"/>
                <a:ea typeface="Microsoft JhengHei" panose="020B0604030504040204" pitchFamily="34" charset="-120"/>
              </a:rPr>
              <a:t>CUHK-JC iCar</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22032ED-83FE-4AA4-B624-5132FC4C0C19}"/>
                  </a:ext>
                </a:extLst>
              </p:cNvPr>
              <p:cNvSpPr>
                <a:spLocks noGrp="1"/>
              </p:cNvSpPr>
              <p:nvPr>
                <p:ph idx="1"/>
              </p:nvPr>
            </p:nvSpPr>
            <p:spPr>
              <a:xfrm>
                <a:off x="878106" y="2072711"/>
                <a:ext cx="10438878" cy="2712577"/>
              </a:xfrm>
            </p:spPr>
            <p:txBody>
              <a:bodyPr>
                <a:normAutofit/>
              </a:bodyPr>
              <a:lstStyle/>
              <a:p>
                <a:r>
                  <a:rPr lang="zh-CN" altLang="en-US" dirty="0">
                    <a:latin typeface="Microsoft JhengHei" panose="020B0604030504040204" pitchFamily="34" charset="-120"/>
                    <a:ea typeface="Microsoft JhengHei" panose="020B0604030504040204" pitchFamily="34" charset="-120"/>
                  </a:rPr>
                  <a:t>校準：</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使用間尺來量度一條線的真實長度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使用</a:t>
                </a:r>
                <a:r>
                  <a:rPr lang="en-HK" altLang="zh-CN" dirty="0">
                    <a:latin typeface="Microsoft JhengHei" panose="020B0604030504040204" pitchFamily="34" charset="-120"/>
                    <a:ea typeface="Microsoft JhengHei" panose="020B0604030504040204" pitchFamily="34" charset="-120"/>
                  </a:rPr>
                  <a:t>CUHK-JC iCar</a:t>
                </a:r>
                <a:r>
                  <a:rPr lang="zh-HK" altLang="en-US" dirty="0">
                    <a:latin typeface="Microsoft JhengHei" panose="020B0604030504040204" pitchFamily="34" charset="-120"/>
                    <a:ea typeface="Microsoft JhengHei" panose="020B0604030504040204" pitchFamily="34" charset="-120"/>
                  </a:rPr>
                  <a:t>來</a:t>
                </a:r>
                <a:r>
                  <a:rPr lang="zh-CN" altLang="en-US" dirty="0">
                    <a:latin typeface="Microsoft JhengHei" panose="020B0604030504040204" pitchFamily="34" charset="-120"/>
                    <a:ea typeface="Microsoft JhengHei" panose="020B0604030504040204" pitchFamily="34" charset="-120"/>
                  </a:rPr>
                  <a:t>量度一條線的畫面長度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使用 </a:t>
                </a:r>
                <a14:m>
                  <m:oMath xmlns:m="http://schemas.openxmlformats.org/officeDocument/2006/math">
                    <m:f>
                      <m:fPr>
                        <m:ctrlPr>
                          <a:rPr lang="en-US" i="1" smtClean="0">
                            <a:latin typeface="Cambria Math" panose="02040503050406030204" pitchFamily="18" charset="0"/>
                          </a:rPr>
                        </m:ctrlPr>
                      </m:fPr>
                      <m:num>
                        <m:r>
                          <a:rPr lang="zh-CN" altLang="en-US" i="1">
                            <a:latin typeface="Cambria Math" panose="02040503050406030204" pitchFamily="18" charset="0"/>
                          </a:rPr>
                          <m:t>真實</m:t>
                        </m:r>
                        <m:r>
                          <a:rPr lang="zh-CN" altLang="en-US" i="1" smtClean="0">
                            <a:latin typeface="Cambria Math" panose="02040503050406030204" pitchFamily="18" charset="0"/>
                          </a:rPr>
                          <m:t>長度</m:t>
                        </m:r>
                      </m:num>
                      <m:den>
                        <m:r>
                          <a:rPr lang="zh-CN" altLang="en-US" i="1" smtClean="0">
                            <a:latin typeface="Cambria Math" panose="02040503050406030204" pitchFamily="18" charset="0"/>
                          </a:rPr>
                          <m:t>畫面長度</m:t>
                        </m:r>
                      </m:den>
                    </m:f>
                  </m:oMath>
                </a14:m>
                <a:r>
                  <a:rPr lang="zh-HK" altLang="en-US" dirty="0">
                    <a:latin typeface="Microsoft JhengHei" panose="020B0604030504040204" pitchFamily="34" charset="-120"/>
                    <a:ea typeface="Microsoft JhengHei" panose="020B0604030504040204" pitchFamily="34" charset="-120"/>
                  </a:rPr>
                  <a:t>，我們可以使用</a:t>
                </a:r>
                <a:r>
                  <a:rPr lang="zh-CN" altLang="en-US" dirty="0">
                    <a:latin typeface="Microsoft JhengHei" panose="020B0604030504040204" pitchFamily="34" charset="-120"/>
                    <a:ea typeface="Microsoft JhengHei" panose="020B0604030504040204" pitchFamily="34" charset="-120"/>
                  </a:rPr>
                  <a:t>已知的畫面長度，來計算其他線條的真實長度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假如我們改變了</a:t>
                </a:r>
                <a:r>
                  <a:rPr lang="en-HK" altLang="zh-CN" dirty="0">
                    <a:latin typeface="Microsoft JhengHei" panose="020B0604030504040204" pitchFamily="34" charset="-120"/>
                    <a:ea typeface="Microsoft JhengHei" panose="020B0604030504040204" pitchFamily="34" charset="-120"/>
                  </a:rPr>
                  <a:t>CUHK-JC </a:t>
                </a:r>
                <a:r>
                  <a:rPr lang="en-HK" altLang="zh-CN" dirty="0" err="1">
                    <a:latin typeface="Microsoft JhengHei" panose="020B0604030504040204" pitchFamily="34" charset="-120"/>
                    <a:ea typeface="Microsoft JhengHei" panose="020B0604030504040204" pitchFamily="34" charset="-120"/>
                  </a:rPr>
                  <a:t>iCar</a:t>
                </a:r>
                <a:r>
                  <a:rPr lang="zh-CN" altLang="en-US" dirty="0">
                    <a:latin typeface="Microsoft JhengHei" panose="020B0604030504040204" pitchFamily="34" charset="-120"/>
                    <a:ea typeface="Microsoft JhengHei" panose="020B0604030504040204" pitchFamily="34" charset="-120"/>
                  </a:rPr>
                  <a:t>下方盒子的高度，我們需要重新進行校準</a:t>
                </a:r>
                <a:endParaRPr lang="en-HK" dirty="0">
                  <a:latin typeface="Microsoft JhengHei" panose="020B0604030504040204" pitchFamily="34" charset="-120"/>
                  <a:ea typeface="Microsoft JhengHei" panose="020B0604030504040204" pitchFamily="34" charset="-120"/>
                </a:endParaRPr>
              </a:p>
            </p:txBody>
          </p:sp>
        </mc:Choice>
        <mc:Fallback>
          <p:sp>
            <p:nvSpPr>
              <p:cNvPr id="3" name="Content Placeholder 2">
                <a:extLst>
                  <a:ext uri="{FF2B5EF4-FFF2-40B4-BE49-F238E27FC236}">
                    <a16:creationId xmlns:a16="http://schemas.microsoft.com/office/drawing/2014/main" id="{222032ED-83FE-4AA4-B624-5132FC4C0C19}"/>
                  </a:ext>
                </a:extLst>
              </p:cNvPr>
              <p:cNvSpPr>
                <a:spLocks noGrp="1" noRot="1" noChangeAspect="1" noMove="1" noResize="1" noEditPoints="1" noAdjustHandles="1" noChangeArrowheads="1" noChangeShapeType="1" noTextEdit="1"/>
              </p:cNvSpPr>
              <p:nvPr>
                <p:ph idx="1"/>
              </p:nvPr>
            </p:nvSpPr>
            <p:spPr>
              <a:xfrm>
                <a:off x="878106" y="2072711"/>
                <a:ext cx="10438878" cy="2712577"/>
              </a:xfrm>
              <a:blipFill>
                <a:blip r:embed="rId2"/>
                <a:stretch>
                  <a:fillRect l="-1051" t="-3596" r="-876" b="-3596"/>
                </a:stretch>
              </a:blipFill>
            </p:spPr>
            <p:txBody>
              <a:bodyPr/>
              <a:lstStyle/>
              <a:p>
                <a:r>
                  <a:rPr lang="zh-HK" altLang="en-US">
                    <a:noFill/>
                  </a:rPr>
                  <a:t> </a:t>
                </a:r>
              </a:p>
            </p:txBody>
          </p:sp>
        </mc:Fallback>
      </mc:AlternateContent>
      <p:sp>
        <p:nvSpPr>
          <p:cNvPr id="4" name="灯片编号占位符 3">
            <a:extLst>
              <a:ext uri="{FF2B5EF4-FFF2-40B4-BE49-F238E27FC236}">
                <a16:creationId xmlns:a16="http://schemas.microsoft.com/office/drawing/2014/main" id="{68627CB1-7E47-151B-A689-B20BBD236F4D}"/>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29</a:t>
            </a:fld>
            <a:endParaRPr kumimoji="1" lang="zh-CN" altLang="en-US" dirty="0"/>
          </a:p>
        </p:txBody>
      </p:sp>
    </p:spTree>
    <p:extLst>
      <p:ext uri="{BB962C8B-B14F-4D97-AF65-F5344CB8AC3E}">
        <p14:creationId xmlns:p14="http://schemas.microsoft.com/office/powerpoint/2010/main" val="383821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ja-JP" altLang="en-US" dirty="0">
                <a:solidFill>
                  <a:srgbClr val="009DD9"/>
                </a:solidFill>
                <a:ea typeface="Microsoft JhengHei"/>
              </a:rPr>
              <a:t>互動</a:t>
            </a:r>
            <a:endParaRPr lang="en-US" altLang="en-US"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070600" cy="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2" name="灯片编号占位符 3">
            <a:extLst>
              <a:ext uri="{FF2B5EF4-FFF2-40B4-BE49-F238E27FC236}">
                <a16:creationId xmlns:a16="http://schemas.microsoft.com/office/drawing/2014/main" id="{7302167F-119D-CBA1-3628-6507D0F75D38}"/>
              </a:ext>
            </a:extLst>
          </p:cNvPr>
          <p:cNvSpPr txBox="1">
            <a:spLocks/>
          </p:cNvSpPr>
          <p:nvPr/>
        </p:nvSpPr>
        <p:spPr>
          <a:xfrm>
            <a:off x="11375280" y="6286559"/>
            <a:ext cx="187551" cy="276999"/>
          </a:xfrm>
          <a:prstGeom prst="rect">
            <a:avLst/>
          </a:prstGeom>
        </p:spPr>
        <p:txBody>
          <a:bodyPr vert="horz" wrap="none" lIns="0" tIns="45720" rIns="0" bIns="45720" rtlCol="0" anchor="ctr" anchorCtr="1">
            <a:spAutoFit/>
          </a:bodyPr>
          <a:lstStyle>
            <a:defPPr>
              <a:defRPr lang="en-US"/>
            </a:defPPr>
            <a:lvl1pPr marL="0" algn="r" defTabSz="914400" rtl="0" eaLnBrk="1" latinLnBrk="0" hangingPunct="1">
              <a:defRPr sz="1200" b="0" i="0" kern="1200">
                <a:solidFill>
                  <a:schemeClr val="tx1">
                    <a:lumMod val="65000"/>
                    <a:lumOff val="35000"/>
                  </a:schemeClr>
                </a:solidFill>
                <a:latin typeface="Helvetica" pitchFamily="2" charset="0"/>
                <a:ea typeface="PingFang TC" panose="020B0400000000000000" pitchFamily="34" charset="-12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503491-D3E2-0544-B471-17B72D68D627}" type="slidenum">
              <a:rPr kumimoji="1" lang="zh-CN" altLang="en-US" smtClean="0"/>
              <a:pPr/>
              <a:t>3</a:t>
            </a:fld>
            <a:endParaRPr kumimoji="1" lang="zh-CN" altLang="en-US" dirty="0"/>
          </a:p>
        </p:txBody>
      </p:sp>
    </p:spTree>
    <p:extLst>
      <p:ext uri="{BB962C8B-B14F-4D97-AF65-F5344CB8AC3E}">
        <p14:creationId xmlns:p14="http://schemas.microsoft.com/office/powerpoint/2010/main" val="3535495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a:extLst>
              <a:ext uri="{FF2B5EF4-FFF2-40B4-BE49-F238E27FC236}">
                <a16:creationId xmlns:a16="http://schemas.microsoft.com/office/drawing/2014/main" id="{AD11E03A-6640-2906-256F-9CF36CFC5967}"/>
              </a:ext>
            </a:extLst>
          </p:cNvPr>
          <p:cNvSpPr>
            <a:spLocks noGrp="1"/>
          </p:cNvSpPr>
          <p:nvPr>
            <p:ph type="sldNum" sz="quarter" idx="12"/>
          </p:nvPr>
        </p:nvSpPr>
        <p:spPr/>
        <p:txBody>
          <a:bodyPr/>
          <a:lstStyle/>
          <a:p>
            <a:fld id="{AB503491-D3E2-0544-B471-17B72D68D627}" type="slidenum">
              <a:rPr kumimoji="1" lang="zh-CN" altLang="en-US" smtClean="0"/>
              <a:pPr/>
              <a:t>30</a:t>
            </a:fld>
            <a:endParaRPr kumimoji="1" lang="zh-CN" altLang="en-US" dirty="0"/>
          </a:p>
        </p:txBody>
      </p:sp>
      <p:sp>
        <p:nvSpPr>
          <p:cNvPr id="6" name="Content Placeholder 5">
            <a:extLst>
              <a:ext uri="{FF2B5EF4-FFF2-40B4-BE49-F238E27FC236}">
                <a16:creationId xmlns:a16="http://schemas.microsoft.com/office/drawing/2014/main" id="{9F6B8ABB-73F3-B8D9-57A4-1DE501B81AC6}"/>
              </a:ext>
            </a:extLst>
          </p:cNvPr>
          <p:cNvSpPr>
            <a:spLocks noGrp="1"/>
          </p:cNvSpPr>
          <p:nvPr>
            <p:ph idx="13"/>
          </p:nvPr>
        </p:nvSpPr>
        <p:spPr/>
        <p:txBody>
          <a:bodyPr/>
          <a:lstStyle/>
          <a:p>
            <a:endParaRPr lang="zh-HK" altLang="en-US"/>
          </a:p>
        </p:txBody>
      </p:sp>
      <p:sp>
        <p:nvSpPr>
          <p:cNvPr id="2" name="Title 1">
            <a:extLst>
              <a:ext uri="{FF2B5EF4-FFF2-40B4-BE49-F238E27FC236}">
                <a16:creationId xmlns:a16="http://schemas.microsoft.com/office/drawing/2014/main" id="{ECCC1945-251F-44A0-98B4-D6BB0AF22DCE}"/>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en-HK" dirty="0">
                <a:latin typeface="Microsoft JhengHei" panose="020B0604030504040204" pitchFamily="34" charset="-120"/>
                <a:ea typeface="Microsoft JhengHei" panose="020B0604030504040204" pitchFamily="34" charset="-120"/>
              </a:rPr>
              <a:t>CUHK-JC iCar</a:t>
            </a:r>
          </a:p>
        </p:txBody>
      </p:sp>
      <p:pic>
        <p:nvPicPr>
          <p:cNvPr id="4" name="Picture 3">
            <a:extLst>
              <a:ext uri="{FF2B5EF4-FFF2-40B4-BE49-F238E27FC236}">
                <a16:creationId xmlns:a16="http://schemas.microsoft.com/office/drawing/2014/main" id="{E220A3A6-D6F7-4B73-8B13-C37FAA8976B0}"/>
              </a:ext>
            </a:extLst>
          </p:cNvPr>
          <p:cNvPicPr>
            <a:picLocks noChangeAspect="1"/>
          </p:cNvPicPr>
          <p:nvPr/>
        </p:nvPicPr>
        <p:blipFill rotWithShape="1">
          <a:blip r:embed="rId2">
            <a:extLst>
              <a:ext uri="{28A0092B-C50C-407E-A947-70E740481C1C}">
                <a14:useLocalDpi xmlns:a14="http://schemas.microsoft.com/office/drawing/2010/main" val="0"/>
              </a:ext>
            </a:extLst>
          </a:blip>
          <a:srcRect l="10273" r="14773"/>
          <a:stretch/>
        </p:blipFill>
        <p:spPr>
          <a:xfrm rot="5400000">
            <a:off x="3546823" y="1534774"/>
            <a:ext cx="4203716" cy="4206240"/>
          </a:xfrm>
          <a:prstGeom prst="rect">
            <a:avLst/>
          </a:prstGeom>
        </p:spPr>
      </p:pic>
      <p:sp>
        <p:nvSpPr>
          <p:cNvPr id="5" name="TextBox 4">
            <a:extLst>
              <a:ext uri="{FF2B5EF4-FFF2-40B4-BE49-F238E27FC236}">
                <a16:creationId xmlns:a16="http://schemas.microsoft.com/office/drawing/2014/main" id="{1E57A701-FCDD-433C-8A40-7F7D0CB8315C}"/>
              </a:ext>
            </a:extLst>
          </p:cNvPr>
          <p:cNvSpPr txBox="1"/>
          <p:nvPr/>
        </p:nvSpPr>
        <p:spPr>
          <a:xfrm>
            <a:off x="467140" y="4376459"/>
            <a:ext cx="2639316" cy="646331"/>
          </a:xfrm>
          <a:prstGeom prst="rect">
            <a:avLst/>
          </a:prstGeom>
          <a:noFill/>
        </p:spPr>
        <p:txBody>
          <a:bodyPr wrap="square" rtlCol="0">
            <a:spAutoFit/>
          </a:bodyPr>
          <a:lstStyle/>
          <a:p>
            <a:r>
              <a:rPr lang="zh-CN" altLang="en-US" dirty="0">
                <a:latin typeface="Microsoft JhengHei" panose="020B0604030504040204" pitchFamily="34" charset="-120"/>
                <a:ea typeface="Microsoft JhengHei" panose="020B0604030504040204" pitchFamily="34" charset="-120"/>
              </a:rPr>
              <a:t>使用間尺來量度線條</a:t>
            </a:r>
            <a:r>
              <a:rPr lang="en-HK" altLang="zh-CN" dirty="0">
                <a:latin typeface="Microsoft JhengHei" panose="020B0604030504040204" pitchFamily="34" charset="-120"/>
                <a:ea typeface="Microsoft JhengHei" panose="020B0604030504040204" pitchFamily="34" charset="-120"/>
              </a:rPr>
              <a:t>A</a:t>
            </a:r>
            <a:r>
              <a:rPr lang="zh-HK" altLang="en-US" dirty="0">
                <a:latin typeface="Microsoft JhengHei" panose="020B0604030504040204" pitchFamily="34" charset="-120"/>
                <a:ea typeface="Microsoft JhengHei" panose="020B0604030504040204" pitchFamily="34" charset="-120"/>
              </a:rPr>
              <a:t>的</a:t>
            </a:r>
            <a:r>
              <a:rPr lang="zh-CN" altLang="en-US" dirty="0">
                <a:latin typeface="Microsoft JhengHei" panose="020B0604030504040204" pitchFamily="34" charset="-120"/>
                <a:ea typeface="Microsoft JhengHei" panose="020B0604030504040204" pitchFamily="34" charset="-120"/>
              </a:rPr>
              <a:t>真實長度：</a:t>
            </a:r>
            <a:r>
              <a:rPr lang="en-US" dirty="0">
                <a:latin typeface="Microsoft JhengHei" panose="020B0604030504040204" pitchFamily="34" charset="-120"/>
                <a:ea typeface="Microsoft JhengHei" panose="020B0604030504040204" pitchFamily="34" charset="-120"/>
              </a:rPr>
              <a:t>6 cm</a:t>
            </a:r>
          </a:p>
        </p:txBody>
      </p:sp>
      <p:pic>
        <p:nvPicPr>
          <p:cNvPr id="7" name="Picture 6">
            <a:extLst>
              <a:ext uri="{FF2B5EF4-FFF2-40B4-BE49-F238E27FC236}">
                <a16:creationId xmlns:a16="http://schemas.microsoft.com/office/drawing/2014/main" id="{695DAB1A-19D1-4D5E-955B-930E960EB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77" y="1536036"/>
            <a:ext cx="2743200" cy="2743200"/>
          </a:xfrm>
          <a:prstGeom prst="rect">
            <a:avLst/>
          </a:prstGeom>
        </p:spPr>
      </p:pic>
      <p:sp>
        <p:nvSpPr>
          <p:cNvPr id="8" name="TextBox 7">
            <a:extLst>
              <a:ext uri="{FF2B5EF4-FFF2-40B4-BE49-F238E27FC236}">
                <a16:creationId xmlns:a16="http://schemas.microsoft.com/office/drawing/2014/main" id="{0BEEBA83-02D5-4DA6-9DCF-89052E29CEBA}"/>
              </a:ext>
            </a:extLst>
          </p:cNvPr>
          <p:cNvSpPr txBox="1"/>
          <p:nvPr/>
        </p:nvSpPr>
        <p:spPr>
          <a:xfrm>
            <a:off x="3514029" y="5829768"/>
            <a:ext cx="5141151" cy="369332"/>
          </a:xfrm>
          <a:prstGeom prst="rect">
            <a:avLst/>
          </a:prstGeom>
          <a:noFill/>
        </p:spPr>
        <p:txBody>
          <a:bodyPr wrap="none" rtlCol="0">
            <a:spAutoFit/>
          </a:bodyPr>
          <a:lstStyle/>
          <a:p>
            <a:r>
              <a:rPr lang="zh-HK" altLang="en-US" dirty="0">
                <a:latin typeface="Microsoft JhengHei" panose="020B0604030504040204" pitchFamily="34" charset="-120"/>
                <a:ea typeface="Microsoft JhengHei" panose="020B0604030504040204" pitchFamily="34" charset="-120"/>
              </a:rPr>
              <a:t>使用</a:t>
            </a:r>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r>
              <a:rPr lang="zh-HK" altLang="en-US" dirty="0">
                <a:latin typeface="Microsoft JhengHei" panose="020B0604030504040204" pitchFamily="34" charset="-120"/>
                <a:ea typeface="Microsoft JhengHei" panose="020B0604030504040204" pitchFamily="34" charset="-120"/>
              </a:rPr>
              <a:t>來</a:t>
            </a:r>
            <a:r>
              <a:rPr lang="zh-CN" altLang="en-US" dirty="0">
                <a:latin typeface="Microsoft JhengHei" panose="020B0604030504040204" pitchFamily="34" charset="-120"/>
                <a:ea typeface="Microsoft JhengHei" panose="020B0604030504040204" pitchFamily="34" charset="-120"/>
              </a:rPr>
              <a:t>量度線條</a:t>
            </a:r>
            <a:r>
              <a:rPr lang="en-HK" altLang="zh-CN" dirty="0">
                <a:latin typeface="Microsoft JhengHei" panose="020B0604030504040204" pitchFamily="34" charset="-120"/>
                <a:ea typeface="Microsoft JhengHei" panose="020B0604030504040204" pitchFamily="34" charset="-120"/>
              </a:rPr>
              <a:t>A</a:t>
            </a:r>
            <a:r>
              <a:rPr lang="zh-HK" altLang="en-US" dirty="0">
                <a:latin typeface="Microsoft JhengHei" panose="020B0604030504040204" pitchFamily="34" charset="-120"/>
                <a:ea typeface="Microsoft JhengHei" panose="020B0604030504040204" pitchFamily="34" charset="-120"/>
              </a:rPr>
              <a:t>的</a:t>
            </a:r>
            <a:r>
              <a:rPr lang="zh-CN" altLang="en-US" dirty="0">
                <a:latin typeface="Microsoft JhengHei" panose="020B0604030504040204" pitchFamily="34" charset="-120"/>
                <a:ea typeface="Microsoft JhengHei" panose="020B0604030504040204" pitchFamily="34" charset="-120"/>
              </a:rPr>
              <a:t>畫面長度：</a:t>
            </a:r>
            <a:r>
              <a:rPr lang="en-US" dirty="0">
                <a:latin typeface="Microsoft JhengHei" panose="020B0604030504040204" pitchFamily="34" charset="-120"/>
                <a:ea typeface="Microsoft JhengHei" panose="020B0604030504040204" pitchFamily="34" charset="-120"/>
              </a:rPr>
              <a:t>60</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AD043BA3-4E71-4510-8EFC-282E327AC994}"/>
                  </a:ext>
                </a:extLst>
              </p:cNvPr>
              <p:cNvSpPr/>
              <p:nvPr/>
            </p:nvSpPr>
            <p:spPr>
              <a:xfrm>
                <a:off x="8326999" y="3062252"/>
                <a:ext cx="2400016" cy="117872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r>
                            <a:rPr lang="zh-CN" altLang="en-US" sz="2000" i="1" smtClean="0">
                              <a:latin typeface="Cambria Math" panose="02040503050406030204" pitchFamily="18" charset="0"/>
                            </a:rPr>
                            <m:t>線</m:t>
                          </m:r>
                          <m:r>
                            <a:rPr lang="zh-CN" altLang="en-US" sz="2000" i="1">
                              <a:latin typeface="Cambria Math" panose="02040503050406030204" pitchFamily="18" charset="0"/>
                            </a:rPr>
                            <m:t>條</m:t>
                          </m:r>
                          <m:r>
                            <a:rPr lang="en-US" sz="2000" b="0" i="1" smtClean="0">
                              <a:latin typeface="Cambria Math" panose="02040503050406030204" pitchFamily="18" charset="0"/>
                            </a:rPr>
                            <m:t>𝐴</m:t>
                          </m:r>
                          <m:r>
                            <a:rPr lang="zh-CN" altLang="en-US" sz="2000" i="1">
                              <a:latin typeface="Cambria Math" panose="02040503050406030204" pitchFamily="18" charset="0"/>
                            </a:rPr>
                            <m:t>的</m:t>
                          </m:r>
                          <m:r>
                            <a:rPr lang="zh-CN" altLang="en-US" sz="2000" i="1" smtClean="0">
                              <a:latin typeface="Cambria Math" panose="02040503050406030204" pitchFamily="18" charset="0"/>
                            </a:rPr>
                            <m:t>真實</m:t>
                          </m:r>
                          <m:r>
                            <a:rPr lang="zh-CN" altLang="en-US" sz="2000" i="1">
                              <a:latin typeface="Cambria Math" panose="02040503050406030204" pitchFamily="18" charset="0"/>
                            </a:rPr>
                            <m:t>長度</m:t>
                          </m:r>
                        </m:num>
                        <m:den>
                          <m:r>
                            <a:rPr lang="zh-CN" altLang="en-US" sz="2000" i="1" smtClean="0">
                              <a:latin typeface="Cambria Math" panose="02040503050406030204" pitchFamily="18" charset="0"/>
                            </a:rPr>
                            <m:t>線</m:t>
                          </m:r>
                          <m:r>
                            <a:rPr lang="zh-CN" altLang="en-US" sz="2000" i="1">
                              <a:latin typeface="Cambria Math" panose="02040503050406030204" pitchFamily="18" charset="0"/>
                            </a:rPr>
                            <m:t>條</m:t>
                          </m:r>
                          <m:r>
                            <a:rPr lang="en-US" sz="2000" b="0" i="1" smtClean="0">
                              <a:latin typeface="Cambria Math" panose="02040503050406030204" pitchFamily="18" charset="0"/>
                            </a:rPr>
                            <m:t>𝐴</m:t>
                          </m:r>
                          <m:r>
                            <a:rPr lang="zh-CN" altLang="en-US" sz="2000" i="1">
                              <a:latin typeface="Cambria Math" panose="02040503050406030204" pitchFamily="18" charset="0"/>
                            </a:rPr>
                            <m:t>的</m:t>
                          </m:r>
                          <m:r>
                            <a:rPr lang="zh-CN" altLang="en-US" sz="2000" i="1" smtClean="0">
                              <a:latin typeface="Cambria Math" panose="02040503050406030204" pitchFamily="18" charset="0"/>
                            </a:rPr>
                            <m:t>畫面長度</m:t>
                          </m:r>
                        </m:den>
                      </m:f>
                    </m:oMath>
                  </m:oMathPara>
                </a14:m>
                <a:endParaRPr lang="en-US" sz="2000" i="1" dirty="0">
                  <a:latin typeface="Microsoft JhengHei" panose="020B0604030504040204" pitchFamily="34" charset="-120"/>
                  <a:ea typeface="Microsoft JhengHei" panose="020B0604030504040204" pitchFamily="34" charset="-120"/>
                </a:endParaRPr>
              </a:p>
              <a:p>
                <a:r>
                  <a:rPr lang="en-US" sz="2000" dirty="0">
                    <a:latin typeface="Microsoft JhengHei" panose="020B0604030504040204" pitchFamily="34" charset="-120"/>
                    <a:ea typeface="Microsoft JhengHei" panose="020B0604030504040204" pitchFamily="34" charset="-120"/>
                  </a:rPr>
                  <a:t>  =</a:t>
                </a:r>
                <a:r>
                  <a:rPr lang="en-HK" sz="2000" dirty="0">
                    <a:latin typeface="Microsoft JhengHei" panose="020B0604030504040204" pitchFamily="34" charset="-120"/>
                    <a:ea typeface="Microsoft JhengHei" panose="020B0604030504040204" pitchFamily="34" charset="-120"/>
                  </a:rPr>
                  <a:t> </a:t>
                </a:r>
                <a14:m>
                  <m:oMath xmlns:m="http://schemas.openxmlformats.org/officeDocument/2006/math">
                    <m:f>
                      <m:fPr>
                        <m:ctrlPr>
                          <a:rPr lang="en-HK" sz="2000" i="1" smtClean="0">
                            <a:latin typeface="Cambria Math" panose="02040503050406030204" pitchFamily="18" charset="0"/>
                          </a:rPr>
                        </m:ctrlPr>
                      </m:fPr>
                      <m:num>
                        <m:r>
                          <a:rPr lang="en-US" sz="2000" b="0" i="0" smtClean="0">
                            <a:latin typeface="Cambria Math" panose="02040503050406030204" pitchFamily="18" charset="0"/>
                          </a:rPr>
                          <m:t>6</m:t>
                        </m:r>
                      </m:num>
                      <m:den>
                        <m:r>
                          <a:rPr lang="en-US" sz="2000" b="0" i="0" smtClean="0">
                            <a:latin typeface="Cambria Math" panose="02040503050406030204" pitchFamily="18" charset="0"/>
                          </a:rPr>
                          <m:t>60</m:t>
                        </m:r>
                      </m:den>
                    </m:f>
                    <m:r>
                      <a:rPr lang="en-US" sz="2000" b="0" i="0" smtClean="0">
                        <a:latin typeface="Cambria Math" panose="02040503050406030204" pitchFamily="18" charset="0"/>
                      </a:rPr>
                      <m:t>=0.1</m:t>
                    </m:r>
                  </m:oMath>
                </a14:m>
                <a:endParaRPr lang="en-HK" sz="2000" dirty="0">
                  <a:latin typeface="Microsoft JhengHei" panose="020B0604030504040204" pitchFamily="34" charset="-120"/>
                  <a:ea typeface="Microsoft JhengHei" panose="020B0604030504040204" pitchFamily="34" charset="-120"/>
                </a:endParaRPr>
              </a:p>
            </p:txBody>
          </p:sp>
        </mc:Choice>
        <mc:Fallback xmlns="">
          <p:sp>
            <p:nvSpPr>
              <p:cNvPr id="9" name="Rectangle 8">
                <a:extLst>
                  <a:ext uri="{FF2B5EF4-FFF2-40B4-BE49-F238E27FC236}">
                    <a16:creationId xmlns:a16="http://schemas.microsoft.com/office/drawing/2014/main" id="{AD043BA3-4E71-4510-8EFC-282E327AC994}"/>
                  </a:ext>
                </a:extLst>
              </p:cNvPr>
              <p:cNvSpPr>
                <a:spLocks noRot="1" noChangeAspect="1" noMove="1" noResize="1" noEditPoints="1" noAdjustHandles="1" noChangeArrowheads="1" noChangeShapeType="1" noTextEdit="1"/>
              </p:cNvSpPr>
              <p:nvPr/>
            </p:nvSpPr>
            <p:spPr>
              <a:xfrm>
                <a:off x="8326999" y="3062252"/>
                <a:ext cx="2400016" cy="1178721"/>
              </a:xfrm>
              <a:prstGeom prst="rect">
                <a:avLst/>
              </a:prstGeom>
              <a:blipFill>
                <a:blip r:embed="rId4"/>
                <a:stretch>
                  <a:fillRect b="-2062"/>
                </a:stretch>
              </a:blipFill>
            </p:spPr>
            <p:txBody>
              <a:bodyPr/>
              <a:lstStyle/>
              <a:p>
                <a:r>
                  <a:rPr lang="en-GB">
                    <a:noFill/>
                  </a:rPr>
                  <a:t> </a:t>
                </a:r>
              </a:p>
            </p:txBody>
          </p:sp>
        </mc:Fallback>
      </mc:AlternateContent>
    </p:spTree>
    <p:extLst>
      <p:ext uri="{BB962C8B-B14F-4D97-AF65-F5344CB8AC3E}">
        <p14:creationId xmlns:p14="http://schemas.microsoft.com/office/powerpoint/2010/main" val="3886992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C9C273-B4A1-1AF9-203B-0C3089916BCC}"/>
              </a:ext>
            </a:extLst>
          </p:cNvPr>
          <p:cNvSpPr>
            <a:spLocks noGrp="1"/>
          </p:cNvSpPr>
          <p:nvPr>
            <p:ph idx="13"/>
          </p:nvPr>
        </p:nvSpPr>
        <p:spPr/>
        <p:txBody>
          <a:bodyPr/>
          <a:lstStyle/>
          <a:p>
            <a:endParaRPr lang="zh-HK" altLang="en-US"/>
          </a:p>
        </p:txBody>
      </p:sp>
      <p:sp>
        <p:nvSpPr>
          <p:cNvPr id="2" name="Title 1">
            <a:extLst>
              <a:ext uri="{FF2B5EF4-FFF2-40B4-BE49-F238E27FC236}">
                <a16:creationId xmlns:a16="http://schemas.microsoft.com/office/drawing/2014/main" id="{3B1FF801-2E52-4ADB-8B21-E597FFAEF176}"/>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en-HK" dirty="0">
                <a:latin typeface="Microsoft JhengHei" panose="020B0604030504040204" pitchFamily="34" charset="-120"/>
                <a:ea typeface="Microsoft JhengHei" panose="020B0604030504040204" pitchFamily="34" charset="-120"/>
              </a:rPr>
              <a:t>CUHK-JC iCar</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CE4EC28-D463-42C4-BB26-DED5884982B3}"/>
                  </a:ext>
                </a:extLst>
              </p:cNvPr>
              <p:cNvSpPr txBox="1"/>
              <p:nvPr/>
            </p:nvSpPr>
            <p:spPr>
              <a:xfrm>
                <a:off x="712887" y="5937840"/>
                <a:ext cx="5503238" cy="369332"/>
              </a:xfrm>
              <a:prstGeom prst="rect">
                <a:avLst/>
              </a:prstGeom>
              <a:noFill/>
            </p:spPr>
            <p:txBody>
              <a:bodyPr wrap="none" rtlCol="0">
                <a:spAutoFit/>
              </a:bodyPr>
              <a:lstStyle/>
              <a:p>
                <a:r>
                  <a:rPr lang="zh-HK" altLang="en-US" dirty="0">
                    <a:latin typeface="Microsoft JhengHei" panose="020B0604030504040204" pitchFamily="34" charset="-120"/>
                    <a:ea typeface="Microsoft JhengHei" panose="020B0604030504040204" pitchFamily="34" charset="-120"/>
                  </a:rPr>
                  <a:t>使用</a:t>
                </a:r>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r>
                  <a:rPr lang="zh-HK" altLang="en-US" dirty="0">
                    <a:latin typeface="Microsoft JhengHei" panose="020B0604030504040204" pitchFamily="34" charset="-120"/>
                    <a:ea typeface="Microsoft JhengHei" panose="020B0604030504040204" pitchFamily="34" charset="-120"/>
                  </a:rPr>
                  <a:t>來</a:t>
                </a:r>
                <a:r>
                  <a:rPr lang="zh-CN" altLang="en-US" dirty="0">
                    <a:latin typeface="Microsoft JhengHei" panose="020B0604030504040204" pitchFamily="34" charset="-120"/>
                    <a:ea typeface="Microsoft JhengHei" panose="020B0604030504040204" pitchFamily="34" charset="-120"/>
                  </a:rPr>
                  <a:t>量度的</a:t>
                </a:r>
                <a14:m>
                  <m:oMath xmlns:m="http://schemas.openxmlformats.org/officeDocument/2006/math">
                    <m:r>
                      <a:rPr lang="zh-CN" altLang="en-US" sz="1800" i="1" smtClean="0">
                        <a:latin typeface="Cambria Math" panose="02040503050406030204" pitchFamily="18" charset="0"/>
                      </a:rPr>
                      <m:t>線條</m:t>
                    </m:r>
                    <m:r>
                      <a:rPr lang="en-HK" altLang="zh-CN" sz="1800" b="0" i="1" smtClean="0">
                        <a:latin typeface="Cambria Math" panose="02040503050406030204" pitchFamily="18" charset="0"/>
                      </a:rPr>
                      <m:t>𝐵</m:t>
                    </m:r>
                  </m:oMath>
                </a14:m>
                <a:r>
                  <a:rPr lang="zh-CN" altLang="en-US" dirty="0">
                    <a:latin typeface="Microsoft JhengHei" panose="020B0604030504040204" pitchFamily="34" charset="-120"/>
                    <a:ea typeface="Microsoft JhengHei" panose="020B0604030504040204" pitchFamily="34" charset="-120"/>
                  </a:rPr>
                  <a:t>的畫面長度：</a:t>
                </a:r>
                <a:r>
                  <a:rPr lang="en-US" dirty="0">
                    <a:latin typeface="Microsoft JhengHei" panose="020B0604030504040204" pitchFamily="34" charset="-120"/>
                    <a:ea typeface="Microsoft JhengHei" panose="020B0604030504040204" pitchFamily="34" charset="-120"/>
                  </a:rPr>
                  <a:t>104</a:t>
                </a:r>
              </a:p>
            </p:txBody>
          </p:sp>
        </mc:Choice>
        <mc:Fallback xmlns="">
          <p:sp>
            <p:nvSpPr>
              <p:cNvPr id="10" name="TextBox 9">
                <a:extLst>
                  <a:ext uri="{FF2B5EF4-FFF2-40B4-BE49-F238E27FC236}">
                    <a16:creationId xmlns:a16="http://schemas.microsoft.com/office/drawing/2014/main" id="{5CE4EC28-D463-42C4-BB26-DED5884982B3}"/>
                  </a:ext>
                </a:extLst>
              </p:cNvPr>
              <p:cNvSpPr txBox="1">
                <a:spLocks noRot="1" noChangeAspect="1" noMove="1" noResize="1" noEditPoints="1" noAdjustHandles="1" noChangeArrowheads="1" noChangeShapeType="1" noTextEdit="1"/>
              </p:cNvSpPr>
              <p:nvPr/>
            </p:nvSpPr>
            <p:spPr>
              <a:xfrm>
                <a:off x="712887" y="5937840"/>
                <a:ext cx="5503238" cy="369332"/>
              </a:xfrm>
              <a:prstGeom prst="rect">
                <a:avLst/>
              </a:prstGeom>
              <a:blipFill>
                <a:blip r:embed="rId2"/>
                <a:stretch>
                  <a:fillRect l="-997" t="-8197" b="-2459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9826116-EE87-4C13-A716-DEA9987F1AA3}"/>
                  </a:ext>
                </a:extLst>
              </p:cNvPr>
              <p:cNvSpPr txBox="1"/>
              <p:nvPr/>
            </p:nvSpPr>
            <p:spPr>
              <a:xfrm>
                <a:off x="5387546" y="2341157"/>
                <a:ext cx="4701928" cy="3144002"/>
              </a:xfrm>
              <a:prstGeom prst="rect">
                <a:avLst/>
              </a:prstGeom>
              <a:noFill/>
            </p:spPr>
            <p:txBody>
              <a:bodyPr wrap="none" rtlCol="0">
                <a:spAutoFit/>
              </a:bodyPr>
              <a:lstStyle/>
              <a:p>
                <a:r>
                  <a:rPr lang="zh-CN" altLang="en-US" sz="2000" dirty="0">
                    <a:latin typeface="Microsoft JhengHei" panose="020B0604030504040204" pitchFamily="34" charset="-120"/>
                    <a:ea typeface="Microsoft JhengHei" panose="020B0604030504040204" pitchFamily="34" charset="-120"/>
                  </a:rPr>
                  <a:t>使用校準結果來計算線條</a:t>
                </a:r>
                <a:r>
                  <a:rPr lang="en-HK" altLang="zh-CN" sz="2000" dirty="0">
                    <a:latin typeface="Microsoft JhengHei" panose="020B0604030504040204" pitchFamily="34" charset="-120"/>
                    <a:ea typeface="Microsoft JhengHei" panose="020B0604030504040204" pitchFamily="34" charset="-120"/>
                  </a:rPr>
                  <a:t>B</a:t>
                </a:r>
                <a:r>
                  <a:rPr lang="zh-CN" altLang="en-US" sz="2000" dirty="0">
                    <a:latin typeface="Microsoft JhengHei" panose="020B0604030504040204" pitchFamily="34" charset="-120"/>
                    <a:ea typeface="Microsoft JhengHei" panose="020B0604030504040204" pitchFamily="34" charset="-120"/>
                  </a:rPr>
                  <a:t>的真實長度：</a:t>
                </a:r>
                <a:endParaRPr lang="en-HK" altLang="zh-CN" sz="2000" dirty="0">
                  <a:latin typeface="Microsoft JhengHei" panose="020B0604030504040204" pitchFamily="34" charset="-120"/>
                  <a:ea typeface="Microsoft JhengHei" panose="020B0604030504040204" pitchFamily="34" charset="-120"/>
                </a:endParaRPr>
              </a:p>
              <a:p>
                <a:endParaRPr lang="en-US" sz="2000" dirty="0">
                  <a:latin typeface="Microsoft JhengHei" panose="020B0604030504040204" pitchFamily="34" charset="-120"/>
                  <a:ea typeface="Microsoft JhengHei" panose="020B0604030504040204" pitchFamily="34" charset="-120"/>
                </a:endParaRPr>
              </a:p>
              <a:p>
                <a14:m>
                  <m:oMath xmlns:m="http://schemas.openxmlformats.org/officeDocument/2006/math">
                    <m:r>
                      <a:rPr lang="zh-CN" altLang="en-US" sz="2000" i="1" smtClean="0">
                        <a:latin typeface="Cambria Math" panose="02040503050406030204" pitchFamily="18" charset="0"/>
                      </a:rPr>
                      <m:t>線</m:t>
                    </m:r>
                    <m:r>
                      <a:rPr lang="zh-CN" altLang="en-US" sz="2000" i="1">
                        <a:latin typeface="Cambria Math" panose="02040503050406030204" pitchFamily="18" charset="0"/>
                      </a:rPr>
                      <m:t>條</m:t>
                    </m:r>
                    <m:r>
                      <a:rPr lang="en-HK" altLang="zh-CN" sz="2000" b="0" i="1" smtClean="0">
                        <a:latin typeface="Cambria Math" panose="02040503050406030204" pitchFamily="18" charset="0"/>
                      </a:rPr>
                      <m:t>𝐵</m:t>
                    </m:r>
                  </m:oMath>
                </a14:m>
                <a:r>
                  <a:rPr lang="zh-HK" altLang="en-US" sz="2000" dirty="0">
                    <a:latin typeface="Microsoft JhengHei" panose="020B0604030504040204" pitchFamily="34" charset="-120"/>
                    <a:ea typeface="Microsoft JhengHei" panose="020B0604030504040204" pitchFamily="34" charset="-120"/>
                  </a:rPr>
                  <a:t>的真實</a:t>
                </a:r>
                <a:r>
                  <a:rPr lang="zh-CN" altLang="en-US" sz="2000" b="0" dirty="0">
                    <a:latin typeface="Microsoft JhengHei" panose="020B0604030504040204" pitchFamily="34" charset="-120"/>
                    <a:ea typeface="Microsoft JhengHei" panose="020B0604030504040204" pitchFamily="34" charset="-120"/>
                  </a:rPr>
                  <a:t>長度</a:t>
                </a:r>
                <a:endParaRPr lang="en-US" sz="2000" b="0" dirty="0">
                  <a:latin typeface="Microsoft JhengHei" panose="020B0604030504040204" pitchFamily="34" charset="-120"/>
                  <a:ea typeface="Microsoft JhengHei" panose="020B0604030504040204" pitchFamily="34" charset="-120"/>
                </a:endParaRPr>
              </a:p>
              <a:p>
                <a:r>
                  <a:rPr lang="en-US" sz="2000" dirty="0">
                    <a:latin typeface="Microsoft JhengHei" panose="020B0604030504040204" pitchFamily="34" charset="-120"/>
                    <a:ea typeface="Microsoft JhengHei" panose="020B0604030504040204" pitchFamily="34" charset="-120"/>
                  </a:rPr>
                  <a:t>= </a:t>
                </a:r>
                <a14:m>
                  <m:oMath xmlns:m="http://schemas.openxmlformats.org/officeDocument/2006/math">
                    <m:f>
                      <m:fPr>
                        <m:ctrlPr>
                          <a:rPr lang="en-US" sz="2000" i="1">
                            <a:latin typeface="Cambria Math" panose="02040503050406030204" pitchFamily="18" charset="0"/>
                          </a:rPr>
                        </m:ctrlPr>
                      </m:fPr>
                      <m:num>
                        <m:r>
                          <a:rPr lang="zh-CN" altLang="en-US" sz="2000" i="1" smtClean="0">
                            <a:latin typeface="Cambria Math" panose="02040503050406030204" pitchFamily="18" charset="0"/>
                          </a:rPr>
                          <m:t>線</m:t>
                        </m:r>
                        <m:r>
                          <a:rPr lang="zh-CN" altLang="en-US" sz="2000" i="1">
                            <a:latin typeface="Cambria Math" panose="02040503050406030204" pitchFamily="18" charset="0"/>
                          </a:rPr>
                          <m:t>條</m:t>
                        </m:r>
                        <m:r>
                          <a:rPr lang="en-US" sz="2000" b="0" i="1" smtClean="0">
                            <a:latin typeface="Cambria Math" panose="02040503050406030204" pitchFamily="18" charset="0"/>
                          </a:rPr>
                          <m:t>𝐴</m:t>
                        </m:r>
                        <m:r>
                          <a:rPr lang="zh-CN" altLang="en-US" sz="2000" i="1">
                            <a:latin typeface="Cambria Math" panose="02040503050406030204" pitchFamily="18" charset="0"/>
                          </a:rPr>
                          <m:t>的</m:t>
                        </m:r>
                        <m:r>
                          <a:rPr lang="zh-CN" altLang="en-US" sz="2000" i="1" smtClean="0">
                            <a:latin typeface="Cambria Math" panose="02040503050406030204" pitchFamily="18" charset="0"/>
                          </a:rPr>
                          <m:t>真實</m:t>
                        </m:r>
                        <m:r>
                          <a:rPr lang="zh-CN" altLang="en-US" sz="2000" i="1">
                            <a:latin typeface="Cambria Math" panose="02040503050406030204" pitchFamily="18" charset="0"/>
                          </a:rPr>
                          <m:t>長度</m:t>
                        </m:r>
                      </m:num>
                      <m:den>
                        <m:r>
                          <a:rPr lang="zh-CN" altLang="en-US" sz="2000" i="1" smtClean="0">
                            <a:latin typeface="Cambria Math" panose="02040503050406030204" pitchFamily="18" charset="0"/>
                          </a:rPr>
                          <m:t>線</m:t>
                        </m:r>
                        <m:r>
                          <a:rPr lang="zh-CN" altLang="en-US" sz="2000" i="1">
                            <a:latin typeface="Cambria Math" panose="02040503050406030204" pitchFamily="18" charset="0"/>
                          </a:rPr>
                          <m:t>條</m:t>
                        </m:r>
                        <m:r>
                          <a:rPr lang="en-US" sz="2000" b="0" i="1" smtClean="0">
                            <a:latin typeface="Cambria Math" panose="02040503050406030204" pitchFamily="18" charset="0"/>
                          </a:rPr>
                          <m:t>𝐴</m:t>
                        </m:r>
                        <m:r>
                          <a:rPr lang="zh-CN" altLang="en-US" sz="2000" i="1">
                            <a:latin typeface="Cambria Math" panose="02040503050406030204" pitchFamily="18" charset="0"/>
                          </a:rPr>
                          <m:t>的</m:t>
                        </m:r>
                        <m:r>
                          <a:rPr lang="zh-CN" altLang="en-US" sz="2000" i="1" smtClean="0">
                            <a:latin typeface="Cambria Math" panose="02040503050406030204" pitchFamily="18" charset="0"/>
                          </a:rPr>
                          <m:t>畫面長度</m:t>
                        </m:r>
                      </m:den>
                    </m:f>
                  </m:oMath>
                </a14:m>
                <a:r>
                  <a:rPr lang="en-HK" sz="2000" dirty="0">
                    <a:latin typeface="Microsoft JhengHei" panose="020B0604030504040204" pitchFamily="34" charset="-120"/>
                    <a:ea typeface="Microsoft JhengHei" panose="020B0604030504040204" pitchFamily="34" charset="-120"/>
                  </a:rPr>
                  <a:t> * </a:t>
                </a:r>
                <a14:m>
                  <m:oMath xmlns:m="http://schemas.openxmlformats.org/officeDocument/2006/math">
                    <m:r>
                      <a:rPr lang="zh-CN" altLang="en-US" sz="2000" b="0" i="1" dirty="0" smtClean="0">
                        <a:latin typeface="Cambria Math" panose="02040503050406030204" pitchFamily="18" charset="0"/>
                      </a:rPr>
                      <m:t>線</m:t>
                    </m:r>
                    <m:r>
                      <a:rPr lang="zh-CN" altLang="en-US" sz="2000" b="0" i="1" dirty="0">
                        <a:latin typeface="Cambria Math" panose="02040503050406030204" pitchFamily="18" charset="0"/>
                      </a:rPr>
                      <m:t>條</m:t>
                    </m:r>
                    <m:r>
                      <a:rPr lang="en-US" sz="2000" b="0" i="1" smtClean="0">
                        <a:latin typeface="Cambria Math" panose="02040503050406030204" pitchFamily="18" charset="0"/>
                      </a:rPr>
                      <m:t>𝐵</m:t>
                    </m:r>
                  </m:oMath>
                </a14:m>
                <a:r>
                  <a:rPr lang="zh-CN" altLang="en-US" sz="2000" dirty="0">
                    <a:latin typeface="Microsoft JhengHei" panose="020B0604030504040204" pitchFamily="34" charset="-120"/>
                    <a:ea typeface="Microsoft JhengHei" panose="020B0604030504040204" pitchFamily="34" charset="-120"/>
                  </a:rPr>
                  <a:t>的畫面長度</a:t>
                </a:r>
                <a:endParaRPr lang="en-HK" sz="2000" dirty="0">
                  <a:latin typeface="Microsoft JhengHei" panose="020B0604030504040204" pitchFamily="34" charset="-120"/>
                  <a:ea typeface="Microsoft JhengHei" panose="020B0604030504040204" pitchFamily="34" charset="-120"/>
                </a:endParaRPr>
              </a:p>
              <a:p>
                <a:r>
                  <a:rPr lang="en-US" sz="2000" dirty="0">
                    <a:latin typeface="Microsoft JhengHei" panose="020B0604030504040204" pitchFamily="34" charset="-120"/>
                    <a:ea typeface="Microsoft JhengHei" panose="020B0604030504040204" pitchFamily="34" charset="-120"/>
                  </a:rPr>
                  <a:t>= 0.1 * 104</a:t>
                </a:r>
              </a:p>
              <a:p>
                <a:r>
                  <a:rPr lang="en-US" sz="2000" dirty="0">
                    <a:latin typeface="Microsoft JhengHei" panose="020B0604030504040204" pitchFamily="34" charset="-120"/>
                    <a:ea typeface="Microsoft JhengHei" panose="020B0604030504040204" pitchFamily="34" charset="-120"/>
                  </a:rPr>
                  <a:t>= 10.4 cm</a:t>
                </a:r>
              </a:p>
              <a:p>
                <a:endParaRPr lang="en-US" sz="2000" dirty="0">
                  <a:latin typeface="Microsoft JhengHei" panose="020B0604030504040204" pitchFamily="34" charset="-120"/>
                  <a:ea typeface="Microsoft JhengHei" panose="020B0604030504040204" pitchFamily="34" charset="-120"/>
                </a:endParaRPr>
              </a:p>
              <a:p>
                <a:r>
                  <a:rPr lang="zh-CN" altLang="en-US" sz="2000" dirty="0">
                    <a:latin typeface="Microsoft JhengHei" panose="020B0604030504040204" pitchFamily="34" charset="-120"/>
                    <a:ea typeface="Microsoft JhengHei" panose="020B0604030504040204" pitchFamily="34" charset="-120"/>
                  </a:rPr>
                  <a:t>答案：線條</a:t>
                </a:r>
                <a:r>
                  <a:rPr lang="en-US" altLang="zh-CN" sz="2000" dirty="0">
                    <a:latin typeface="Microsoft JhengHei" panose="020B0604030504040204" pitchFamily="34" charset="-120"/>
                    <a:ea typeface="Microsoft JhengHei" panose="020B0604030504040204" pitchFamily="34" charset="-120"/>
                  </a:rPr>
                  <a:t>B</a:t>
                </a:r>
                <a:r>
                  <a:rPr lang="zh-CN" altLang="en-US" sz="2000" dirty="0">
                    <a:latin typeface="Microsoft JhengHei" panose="020B0604030504040204" pitchFamily="34" charset="-120"/>
                    <a:ea typeface="Microsoft JhengHei" panose="020B0604030504040204" pitchFamily="34" charset="-120"/>
                  </a:rPr>
                  <a:t>的真實長度是</a:t>
                </a:r>
                <a:r>
                  <a:rPr lang="en-HK" sz="2000" dirty="0">
                    <a:latin typeface="Microsoft JhengHei" panose="020B0604030504040204" pitchFamily="34" charset="-120"/>
                    <a:ea typeface="Microsoft JhengHei" panose="020B0604030504040204" pitchFamily="34" charset="-120"/>
                  </a:rPr>
                  <a:t>10 cm</a:t>
                </a:r>
              </a:p>
              <a:p>
                <a:r>
                  <a:rPr lang="zh-CN" altLang="en-US" sz="2000" dirty="0">
                    <a:latin typeface="Microsoft JhengHei" panose="020B0604030504040204" pitchFamily="34" charset="-120"/>
                    <a:ea typeface="Microsoft JhengHei" panose="020B0604030504040204" pitchFamily="34" charset="-120"/>
                  </a:rPr>
                  <a:t>誤差</a:t>
                </a:r>
                <a:r>
                  <a:rPr lang="en-HK" sz="2000" dirty="0">
                    <a:latin typeface="Microsoft JhengHei" panose="020B0604030504040204" pitchFamily="34" charset="-120"/>
                    <a:ea typeface="Microsoft JhengHei" panose="020B0604030504040204" pitchFamily="34" charset="-120"/>
                  </a:rPr>
                  <a:t>：0.4 cm</a:t>
                </a:r>
                <a:endParaRPr lang="en-US" sz="2000" dirty="0">
                  <a:latin typeface="Microsoft JhengHei" panose="020B0604030504040204" pitchFamily="34" charset="-120"/>
                  <a:ea typeface="Microsoft JhengHei" panose="020B0604030504040204" pitchFamily="34" charset="-120"/>
                </a:endParaRPr>
              </a:p>
            </p:txBody>
          </p:sp>
        </mc:Choice>
        <mc:Fallback xmlns="">
          <p:sp>
            <p:nvSpPr>
              <p:cNvPr id="11" name="TextBox 10">
                <a:extLst>
                  <a:ext uri="{FF2B5EF4-FFF2-40B4-BE49-F238E27FC236}">
                    <a16:creationId xmlns:a16="http://schemas.microsoft.com/office/drawing/2014/main" id="{29826116-EE87-4C13-A716-DEA9987F1AA3}"/>
                  </a:ext>
                </a:extLst>
              </p:cNvPr>
              <p:cNvSpPr txBox="1">
                <a:spLocks noRot="1" noChangeAspect="1" noMove="1" noResize="1" noEditPoints="1" noAdjustHandles="1" noChangeArrowheads="1" noChangeShapeType="1" noTextEdit="1"/>
              </p:cNvSpPr>
              <p:nvPr/>
            </p:nvSpPr>
            <p:spPr>
              <a:xfrm>
                <a:off x="5387546" y="2341157"/>
                <a:ext cx="4701928" cy="3144002"/>
              </a:xfrm>
              <a:prstGeom prst="rect">
                <a:avLst/>
              </a:prstGeom>
              <a:blipFill>
                <a:blip r:embed="rId3"/>
                <a:stretch>
                  <a:fillRect l="-1427" t="-969" r="-778" b="-2519"/>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39131148-14E7-40E7-B0AF-DB9647FF18D1}"/>
              </a:ext>
            </a:extLst>
          </p:cNvPr>
          <p:cNvPicPr>
            <a:picLocks noChangeAspect="1"/>
          </p:cNvPicPr>
          <p:nvPr/>
        </p:nvPicPr>
        <p:blipFill rotWithShape="1">
          <a:blip r:embed="rId4">
            <a:extLst>
              <a:ext uri="{28A0092B-C50C-407E-A947-70E740481C1C}">
                <a14:useLocalDpi xmlns:a14="http://schemas.microsoft.com/office/drawing/2010/main" val="0"/>
              </a:ext>
            </a:extLst>
          </a:blip>
          <a:srcRect l="13155" r="11530"/>
          <a:stretch/>
        </p:blipFill>
        <p:spPr>
          <a:xfrm rot="5400000">
            <a:off x="704046" y="1602866"/>
            <a:ext cx="4223923" cy="4206240"/>
          </a:xfrm>
          <a:prstGeom prst="rect">
            <a:avLst/>
          </a:prstGeom>
        </p:spPr>
      </p:pic>
      <p:sp>
        <p:nvSpPr>
          <p:cNvPr id="4" name="灯片编号占位符 3">
            <a:extLst>
              <a:ext uri="{FF2B5EF4-FFF2-40B4-BE49-F238E27FC236}">
                <a16:creationId xmlns:a16="http://schemas.microsoft.com/office/drawing/2014/main" id="{72D18047-21DC-4F33-CD9B-7B0F3247DCB9}"/>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31</a:t>
            </a:fld>
            <a:endParaRPr kumimoji="1" lang="zh-CN" altLang="en-US" dirty="0"/>
          </a:p>
        </p:txBody>
      </p:sp>
    </p:spTree>
    <p:extLst>
      <p:ext uri="{BB962C8B-B14F-4D97-AF65-F5344CB8AC3E}">
        <p14:creationId xmlns:p14="http://schemas.microsoft.com/office/powerpoint/2010/main" val="22673006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94A94-D90D-404B-9CE5-F26EBF4D6AFE}"/>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371A7180-508B-4DA9-BAC1-37FC9E3BC843}"/>
              </a:ext>
            </a:extLst>
          </p:cNvPr>
          <p:cNvSpPr>
            <a:spLocks noGrp="1"/>
          </p:cNvSpPr>
          <p:nvPr>
            <p:ph idx="1"/>
          </p:nvPr>
        </p:nvSpPr>
        <p:spPr/>
        <p:txBody>
          <a:bodyPr/>
          <a:lstStyle/>
          <a:p>
            <a:r>
              <a:rPr lang="zh-CN" altLang="en-US" dirty="0">
                <a:latin typeface="Microsoft JhengHei" panose="020B0604030504040204" pitchFamily="34" charset="-120"/>
                <a:ea typeface="Microsoft JhengHei" panose="020B0604030504040204" pitchFamily="34" charset="-120"/>
              </a:rPr>
              <a:t>可能影響</a:t>
            </a:r>
            <a:r>
              <a:rPr lang="en-HK" altLang="zh-CN" dirty="0">
                <a:latin typeface="Microsoft JhengHei" panose="020B0604030504040204" pitchFamily="34" charset="-120"/>
                <a:ea typeface="Microsoft JhengHei" panose="020B0604030504040204" pitchFamily="34" charset="-120"/>
              </a:rPr>
              <a:t>CUHK-JC iCar</a:t>
            </a:r>
            <a:r>
              <a:rPr lang="zh-CN" altLang="en-US" dirty="0">
                <a:latin typeface="Microsoft JhengHei" panose="020B0604030504040204" pitchFamily="34" charset="-120"/>
                <a:ea typeface="Microsoft JhengHei" panose="020B0604030504040204" pitchFamily="34" charset="-120"/>
              </a:rPr>
              <a:t>表現的因素</a:t>
            </a:r>
            <a:r>
              <a:rPr lang="en-US" altLang="zh-CN" dirty="0">
                <a:latin typeface="Microsoft JhengHei" panose="020B0604030504040204" pitchFamily="34" charset="-120"/>
                <a:ea typeface="Microsoft JhengHei" panose="020B0604030504040204" pitchFamily="34" charset="-120"/>
              </a:rPr>
              <a:t>:</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照明狀況</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線條寬度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攝錄鏡頭視線内出現了其他線條</a:t>
            </a:r>
            <a:endParaRPr lang="en-HK" altLang="zh-CN" dirty="0">
              <a:latin typeface="Microsoft JhengHei" panose="020B0604030504040204" pitchFamily="34" charset="-120"/>
              <a:ea typeface="Microsoft JhengHei" panose="020B0604030504040204" pitchFamily="34" charset="-120"/>
            </a:endParaRPr>
          </a:p>
          <a:p>
            <a:pPr lvl="1"/>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r>
              <a:rPr lang="zh-CN" altLang="en-US" dirty="0">
                <a:latin typeface="Microsoft JhengHei" panose="020B0604030504040204" pitchFamily="34" charset="-120"/>
                <a:ea typeface="Microsoft JhengHei" panose="020B0604030504040204" pitchFamily="34" charset="-120"/>
              </a:rPr>
              <a:t>是否穩定</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盒子的高度</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線條是否在畫面的正中央</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其他因素？</a:t>
            </a:r>
            <a:endParaRPr lang="en-US" dirty="0">
              <a:latin typeface="Microsoft JhengHei" panose="020B0604030504040204" pitchFamily="34" charset="-120"/>
              <a:ea typeface="Microsoft JhengHei" panose="020B0604030504040204" pitchFamily="34" charset="-120"/>
            </a:endParaRPr>
          </a:p>
        </p:txBody>
      </p:sp>
      <p:sp>
        <p:nvSpPr>
          <p:cNvPr id="4" name="灯片编号占位符 3">
            <a:extLst>
              <a:ext uri="{FF2B5EF4-FFF2-40B4-BE49-F238E27FC236}">
                <a16:creationId xmlns:a16="http://schemas.microsoft.com/office/drawing/2014/main" id="{4467CB5E-937C-5AF1-7D8E-DB941897062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32</a:t>
            </a:fld>
            <a:endParaRPr kumimoji="1" lang="zh-CN" altLang="en-US" dirty="0"/>
          </a:p>
        </p:txBody>
      </p:sp>
    </p:spTree>
    <p:extLst>
      <p:ext uri="{BB962C8B-B14F-4D97-AF65-F5344CB8AC3E}">
        <p14:creationId xmlns:p14="http://schemas.microsoft.com/office/powerpoint/2010/main" val="42780804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大小識別：討論</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9342E23-65CA-48CD-B596-4A694D997C17}"/>
              </a:ext>
            </a:extLst>
          </p:cNvPr>
          <p:cNvSpPr>
            <a:spLocks noGrp="1"/>
          </p:cNvSpPr>
          <p:nvPr>
            <p:ph idx="1"/>
          </p:nvPr>
        </p:nvSpPr>
        <p:spPr>
          <a:xfrm>
            <a:off x="1057904" y="1889552"/>
            <a:ext cx="5252940" cy="1297800"/>
          </a:xfrm>
        </p:spPr>
        <p:txBody>
          <a:bodyPr/>
          <a:lstStyle/>
          <a:p>
            <a:r>
              <a:rPr lang="zh-CN" altLang="en-US" dirty="0">
                <a:latin typeface="Microsoft JhengHei" panose="020B0604030504040204" pitchFamily="34" charset="-120"/>
                <a:ea typeface="Microsoft JhengHei" panose="020B0604030504040204" pitchFamily="34" charset="-120"/>
              </a:rPr>
              <a:t>人類：</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感知</a:t>
            </a:r>
            <a:r>
              <a:rPr lang="en-HK" dirty="0">
                <a:latin typeface="Microsoft JhengHei" panose="020B0604030504040204" pitchFamily="34" charset="-120"/>
                <a:ea typeface="Microsoft JhengHei" panose="020B0604030504040204" pitchFamily="34" charset="-120"/>
              </a:rPr>
              <a:t>Müller-</a:t>
            </a:r>
            <a:r>
              <a:rPr lang="en-HK" dirty="0" err="1">
                <a:latin typeface="Microsoft JhengHei" panose="020B0604030504040204" pitchFamily="34" charset="-120"/>
                <a:ea typeface="Microsoft JhengHei" panose="020B0604030504040204" pitchFamily="34" charset="-120"/>
              </a:rPr>
              <a:t>Lyer</a:t>
            </a:r>
            <a:r>
              <a:rPr lang="zh-CN" altLang="en-US" dirty="0">
                <a:latin typeface="Microsoft JhengHei" panose="020B0604030504040204" pitchFamily="34" charset="-120"/>
                <a:ea typeface="Microsoft JhengHei" panose="020B0604030504040204" pitchFamily="34" charset="-120"/>
              </a:rPr>
              <a:t>錯覺中兩條</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水平線的長度為不同</a:t>
            </a:r>
            <a:endParaRPr lang="en-US" dirty="0">
              <a:latin typeface="Microsoft JhengHei" panose="020B0604030504040204" pitchFamily="34" charset="-120"/>
              <a:ea typeface="Microsoft JhengHei" panose="020B0604030504040204" pitchFamily="34" charset="-120"/>
            </a:endParaRPr>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6058564" y="1919482"/>
            <a:ext cx="5651380" cy="129780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icrosoft JhengHei" panose="020B0604030504040204" pitchFamily="34" charset="-120"/>
                <a:ea typeface="Microsoft JhengHei" panose="020B0604030504040204" pitchFamily="34" charset="-120"/>
              </a:rPr>
              <a:t>機器：</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在控制條件下會識別</a:t>
            </a:r>
            <a:r>
              <a:rPr lang="en-HK" dirty="0">
                <a:latin typeface="Microsoft JhengHei" panose="020B0604030504040204" pitchFamily="34" charset="-120"/>
                <a:ea typeface="Microsoft JhengHei" panose="020B0604030504040204" pitchFamily="34" charset="-120"/>
              </a:rPr>
              <a:t>Müller-</a:t>
            </a:r>
            <a:r>
              <a:rPr lang="en-HK" dirty="0" err="1">
                <a:latin typeface="Microsoft JhengHei" panose="020B0604030504040204" pitchFamily="34" charset="-120"/>
                <a:ea typeface="Microsoft JhengHei" panose="020B0604030504040204" pitchFamily="34" charset="-120"/>
              </a:rPr>
              <a:t>Lyer</a:t>
            </a:r>
            <a:br>
              <a:rPr lang="en-HK"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錯覺中兩條水平線的長度為相同</a:t>
            </a:r>
            <a:endParaRPr lang="en-HK" dirty="0">
              <a:latin typeface="Microsoft JhengHei" panose="020B0604030504040204" pitchFamily="34" charset="-120"/>
              <a:ea typeface="Microsoft JhengHei" panose="020B0604030504040204" pitchFamily="34" charset="-120"/>
            </a:endParaRPr>
          </a:p>
        </p:txBody>
      </p:sp>
      <p:pic>
        <p:nvPicPr>
          <p:cNvPr id="8" name="Picture 2" descr="Müller-Lyer illusion - How Emotions Are Made">
            <a:extLst>
              <a:ext uri="{FF2B5EF4-FFF2-40B4-BE49-F238E27FC236}">
                <a16:creationId xmlns:a16="http://schemas.microsoft.com/office/drawing/2014/main" id="{4D93E6E3-76F7-4050-A703-BA6AE07C5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9477" y="3728260"/>
            <a:ext cx="2789967" cy="2170642"/>
          </a:xfrm>
          <a:prstGeom prst="rect">
            <a:avLst/>
          </a:prstGeom>
          <a:noFill/>
          <a:extLst>
            <a:ext uri="{909E8E84-426E-40DD-AFC4-6F175D3DCCD1}">
              <a14:hiddenFill xmlns:a14="http://schemas.microsoft.com/office/drawing/2010/main">
                <a:solidFill>
                  <a:srgbClr val="FFFFFF"/>
                </a:solidFill>
              </a14:hiddenFill>
            </a:ext>
          </a:extLst>
        </p:spPr>
      </p:pic>
      <p:sp>
        <p:nvSpPr>
          <p:cNvPr id="5" name="灯片编号占位符 3">
            <a:extLst>
              <a:ext uri="{FF2B5EF4-FFF2-40B4-BE49-F238E27FC236}">
                <a16:creationId xmlns:a16="http://schemas.microsoft.com/office/drawing/2014/main" id="{539378ED-BF8B-CC3C-DE32-60291220FAD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33</a:t>
            </a:fld>
            <a:endParaRPr kumimoji="1" lang="zh-CN" altLang="en-US" dirty="0"/>
          </a:p>
        </p:txBody>
      </p:sp>
    </p:spTree>
    <p:extLst>
      <p:ext uri="{BB962C8B-B14F-4D97-AF65-F5344CB8AC3E}">
        <p14:creationId xmlns:p14="http://schemas.microsoft.com/office/powerpoint/2010/main" val="218395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zh-CN" altLang="en-US" dirty="0">
                <a:solidFill>
                  <a:srgbClr val="009DD9"/>
                </a:solidFill>
                <a:ea typeface="Microsoft JhengHei"/>
              </a:rPr>
              <a:t>實驗三：人臉識別</a:t>
            </a:r>
            <a:endParaRPr lang="en-US" altLang="en-US"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75258" cy="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2" name="灯片编号占位符 3">
            <a:extLst>
              <a:ext uri="{FF2B5EF4-FFF2-40B4-BE49-F238E27FC236}">
                <a16:creationId xmlns:a16="http://schemas.microsoft.com/office/drawing/2014/main" id="{25F921CD-FE65-1238-2129-69CD17413D90}"/>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34</a:t>
            </a:fld>
            <a:endParaRPr kumimoji="1" lang="zh-CN" altLang="en-US" dirty="0"/>
          </a:p>
        </p:txBody>
      </p:sp>
    </p:spTree>
    <p:extLst>
      <p:ext uri="{BB962C8B-B14F-4D97-AF65-F5344CB8AC3E}">
        <p14:creationId xmlns:p14="http://schemas.microsoft.com/office/powerpoint/2010/main" val="4165634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41CE5-355E-4EE2-B5D3-F377CE33E196}"/>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人臉識別：人類</a:t>
            </a:r>
            <a:endParaRPr lang="en-HK" dirty="0">
              <a:latin typeface="Microsoft JhengHei" panose="020B0604030504040204" pitchFamily="34" charset="-120"/>
              <a:ea typeface="Microsoft JhengHei" panose="020B0604030504040204" pitchFamily="34" charset="-120"/>
            </a:endParaRPr>
          </a:p>
        </p:txBody>
      </p:sp>
      <p:grpSp>
        <p:nvGrpSpPr>
          <p:cNvPr id="5" name="Group 4">
            <a:extLst>
              <a:ext uri="{FF2B5EF4-FFF2-40B4-BE49-F238E27FC236}">
                <a16:creationId xmlns:a16="http://schemas.microsoft.com/office/drawing/2014/main" id="{AC7570CA-A284-4E95-B354-2AD7830C3873}"/>
              </a:ext>
            </a:extLst>
          </p:cNvPr>
          <p:cNvGrpSpPr/>
          <p:nvPr/>
        </p:nvGrpSpPr>
        <p:grpSpPr>
          <a:xfrm>
            <a:off x="1572846" y="2872287"/>
            <a:ext cx="1735055" cy="2117169"/>
            <a:chOff x="1572846" y="2872287"/>
            <a:chExt cx="1735055" cy="2117169"/>
          </a:xfrm>
        </p:grpSpPr>
        <p:pic>
          <p:nvPicPr>
            <p:cNvPr id="1028" name="Picture 4" descr="http://www.whatispsychology.biz/wp-content/uploads/2012/04/Thatcher-Illusion.jpg">
              <a:extLst>
                <a:ext uri="{FF2B5EF4-FFF2-40B4-BE49-F238E27FC236}">
                  <a16:creationId xmlns:a16="http://schemas.microsoft.com/office/drawing/2014/main" id="{02178FFB-4F9F-446D-9975-FE6460CE6E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1572846" y="2872287"/>
              <a:ext cx="1735055" cy="17478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57B9485-D1AF-4067-9C5E-D0DD154E269A}"/>
                </a:ext>
              </a:extLst>
            </p:cNvPr>
            <p:cNvSpPr txBox="1"/>
            <p:nvPr/>
          </p:nvSpPr>
          <p:spPr>
            <a:xfrm>
              <a:off x="2289530" y="4620124"/>
              <a:ext cx="317716" cy="369332"/>
            </a:xfrm>
            <a:prstGeom prst="rect">
              <a:avLst/>
            </a:prstGeom>
            <a:noFill/>
          </p:spPr>
          <p:txBody>
            <a:bodyPr wrap="none" rtlCol="0">
              <a:spAutoFit/>
            </a:bodyPr>
            <a:lstStyle/>
            <a:p>
              <a:r>
                <a:rPr lang="en-US" dirty="0"/>
                <a:t>A</a:t>
              </a:r>
              <a:endParaRPr lang="en-HK" dirty="0"/>
            </a:p>
          </p:txBody>
        </p:sp>
      </p:grpSp>
      <p:grpSp>
        <p:nvGrpSpPr>
          <p:cNvPr id="6" name="Group 5">
            <a:extLst>
              <a:ext uri="{FF2B5EF4-FFF2-40B4-BE49-F238E27FC236}">
                <a16:creationId xmlns:a16="http://schemas.microsoft.com/office/drawing/2014/main" id="{955B125E-C252-4AC2-B951-20201D51FA91}"/>
              </a:ext>
            </a:extLst>
          </p:cNvPr>
          <p:cNvGrpSpPr/>
          <p:nvPr/>
        </p:nvGrpSpPr>
        <p:grpSpPr>
          <a:xfrm>
            <a:off x="3304192" y="2872286"/>
            <a:ext cx="1743076" cy="2093105"/>
            <a:chOff x="4026567" y="2872286"/>
            <a:chExt cx="1743076" cy="2093105"/>
          </a:xfrm>
        </p:grpSpPr>
        <p:pic>
          <p:nvPicPr>
            <p:cNvPr id="1032" name="Picture 8" descr="http://www.whatispsychology.biz/wp-content/uploads/2012/04/Thatcher-Illusion.jpg">
              <a:extLst>
                <a:ext uri="{FF2B5EF4-FFF2-40B4-BE49-F238E27FC236}">
                  <a16:creationId xmlns:a16="http://schemas.microsoft.com/office/drawing/2014/main" id="{C7861AA7-49A6-4F2B-80DA-79C3D62348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DBD33E2-0063-4E9C-9796-52A7E55052FC}"/>
                </a:ext>
              </a:extLst>
            </p:cNvPr>
            <p:cNvSpPr txBox="1"/>
            <p:nvPr/>
          </p:nvSpPr>
          <p:spPr>
            <a:xfrm>
              <a:off x="4747262" y="4596059"/>
              <a:ext cx="309700" cy="369332"/>
            </a:xfrm>
            <a:prstGeom prst="rect">
              <a:avLst/>
            </a:prstGeom>
            <a:noFill/>
          </p:spPr>
          <p:txBody>
            <a:bodyPr wrap="none" rtlCol="0">
              <a:spAutoFit/>
            </a:bodyPr>
            <a:lstStyle/>
            <a:p>
              <a:r>
                <a:rPr lang="en-US" dirty="0"/>
                <a:t>B</a:t>
              </a:r>
              <a:endParaRPr lang="en-HK" dirty="0"/>
            </a:p>
          </p:txBody>
        </p:sp>
      </p:grpSp>
      <p:grpSp>
        <p:nvGrpSpPr>
          <p:cNvPr id="7" name="Group 6">
            <a:extLst>
              <a:ext uri="{FF2B5EF4-FFF2-40B4-BE49-F238E27FC236}">
                <a16:creationId xmlns:a16="http://schemas.microsoft.com/office/drawing/2014/main" id="{3A7D54B1-D229-48ED-B3AD-37DA96D107C5}"/>
              </a:ext>
            </a:extLst>
          </p:cNvPr>
          <p:cNvGrpSpPr/>
          <p:nvPr/>
        </p:nvGrpSpPr>
        <p:grpSpPr>
          <a:xfrm>
            <a:off x="6869499" y="2872286"/>
            <a:ext cx="1735055" cy="2117170"/>
            <a:chOff x="6488309" y="2872286"/>
            <a:chExt cx="1735055" cy="2117170"/>
          </a:xfrm>
        </p:grpSpPr>
        <p:pic>
          <p:nvPicPr>
            <p:cNvPr id="1026" name="Picture 2" descr="http://www.whatispsychology.biz/wp-content/uploads/2012/04/Thatcher-Illusion.jpg">
              <a:extLst>
                <a:ext uri="{FF2B5EF4-FFF2-40B4-BE49-F238E27FC236}">
                  <a16:creationId xmlns:a16="http://schemas.microsoft.com/office/drawing/2014/main" id="{C8FBD8F6-B864-4D7D-BA64-54D1E6FA2C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CC26D0D-714D-480C-888C-56D3C22E8219}"/>
                </a:ext>
              </a:extLst>
            </p:cNvPr>
            <p:cNvSpPr txBox="1"/>
            <p:nvPr/>
          </p:nvSpPr>
          <p:spPr>
            <a:xfrm>
              <a:off x="7211042" y="4620124"/>
              <a:ext cx="308098" cy="369332"/>
            </a:xfrm>
            <a:prstGeom prst="rect">
              <a:avLst/>
            </a:prstGeom>
            <a:noFill/>
          </p:spPr>
          <p:txBody>
            <a:bodyPr wrap="none" rtlCol="0">
              <a:spAutoFit/>
            </a:bodyPr>
            <a:lstStyle/>
            <a:p>
              <a:r>
                <a:rPr lang="en-US" dirty="0"/>
                <a:t>C</a:t>
              </a:r>
              <a:endParaRPr lang="en-HK" dirty="0"/>
            </a:p>
          </p:txBody>
        </p:sp>
      </p:grpSp>
      <p:grpSp>
        <p:nvGrpSpPr>
          <p:cNvPr id="8" name="Group 7">
            <a:extLst>
              <a:ext uri="{FF2B5EF4-FFF2-40B4-BE49-F238E27FC236}">
                <a16:creationId xmlns:a16="http://schemas.microsoft.com/office/drawing/2014/main" id="{656ADEE1-9232-40AB-B046-7BB5984C75A0}"/>
              </a:ext>
            </a:extLst>
          </p:cNvPr>
          <p:cNvGrpSpPr/>
          <p:nvPr/>
        </p:nvGrpSpPr>
        <p:grpSpPr>
          <a:xfrm>
            <a:off x="8595409" y="2872286"/>
            <a:ext cx="1735200" cy="2108026"/>
            <a:chOff x="8866934" y="2881430"/>
            <a:chExt cx="1735200" cy="2108026"/>
          </a:xfrm>
        </p:grpSpPr>
        <p:pic>
          <p:nvPicPr>
            <p:cNvPr id="1030" name="Picture 6" descr="http://www.whatispsychology.biz/wp-content/uploads/2012/04/Thatcher-Illusion.jpg">
              <a:extLst>
                <a:ext uri="{FF2B5EF4-FFF2-40B4-BE49-F238E27FC236}">
                  <a16:creationId xmlns:a16="http://schemas.microsoft.com/office/drawing/2014/main" id="{BC78CC8C-7DF8-4E45-830C-F32C2463CA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8866934" y="2881430"/>
              <a:ext cx="1735200" cy="17399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72015F0-9AF9-4874-8CEE-CD6BDB9FDD1E}"/>
                </a:ext>
              </a:extLst>
            </p:cNvPr>
            <p:cNvSpPr txBox="1"/>
            <p:nvPr/>
          </p:nvSpPr>
          <p:spPr>
            <a:xfrm>
              <a:off x="9623226" y="4620124"/>
              <a:ext cx="327334" cy="369332"/>
            </a:xfrm>
            <a:prstGeom prst="rect">
              <a:avLst/>
            </a:prstGeom>
            <a:noFill/>
          </p:spPr>
          <p:txBody>
            <a:bodyPr wrap="none" rtlCol="0">
              <a:spAutoFit/>
            </a:bodyPr>
            <a:lstStyle/>
            <a:p>
              <a:r>
                <a:rPr lang="en-US" dirty="0"/>
                <a:t>D</a:t>
              </a:r>
              <a:endParaRPr lang="en-HK" dirty="0"/>
            </a:p>
          </p:txBody>
        </p:sp>
      </p:grpSp>
      <p:sp>
        <p:nvSpPr>
          <p:cNvPr id="3" name="灯片编号占位符 3">
            <a:extLst>
              <a:ext uri="{FF2B5EF4-FFF2-40B4-BE49-F238E27FC236}">
                <a16:creationId xmlns:a16="http://schemas.microsoft.com/office/drawing/2014/main" id="{C7DB4825-0258-BB34-456E-63C43E6499CA}"/>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35</a:t>
            </a:fld>
            <a:endParaRPr kumimoji="1" lang="zh-CN" altLang="en-US" dirty="0"/>
          </a:p>
        </p:txBody>
      </p:sp>
    </p:spTree>
    <p:extLst>
      <p:ext uri="{BB962C8B-B14F-4D97-AF65-F5344CB8AC3E}">
        <p14:creationId xmlns:p14="http://schemas.microsoft.com/office/powerpoint/2010/main" val="10306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A0A9F-DFFE-42D6-8C7E-E141064D90D6}"/>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010378E9-1CD9-45A9-9D1F-A767CDEB162E}"/>
              </a:ext>
            </a:extLst>
          </p:cNvPr>
          <p:cNvSpPr>
            <a:spLocks noGrp="1"/>
          </p:cNvSpPr>
          <p:nvPr>
            <p:ph idx="1"/>
          </p:nvPr>
        </p:nvSpPr>
        <p:spPr/>
        <p:txBody>
          <a:bodyPr/>
          <a:lstStyle/>
          <a:p>
            <a:r>
              <a:rPr lang="zh-CN" altLang="en-US" dirty="0">
                <a:solidFill>
                  <a:schemeClr val="tx1"/>
                </a:solidFill>
                <a:latin typeface="Microsoft JhengHei" panose="020B0604030504040204" pitchFamily="34" charset="-120"/>
                <a:ea typeface="Microsoft JhengHei" panose="020B0604030504040204" pitchFamily="34" charset="-120"/>
              </a:rPr>
              <a:t>使用</a:t>
            </a:r>
            <a:r>
              <a:rPr lang="en-HK" altLang="zh-CN" dirty="0">
                <a:solidFill>
                  <a:schemeClr val="tx1"/>
                </a:solidFill>
                <a:latin typeface="Microsoft JhengHei" panose="020B0604030504040204" pitchFamily="34" charset="-120"/>
                <a:ea typeface="Microsoft JhengHei" panose="020B0604030504040204" pitchFamily="34" charset="-120"/>
              </a:rPr>
              <a:t>CUHK-JC iCar</a:t>
            </a:r>
            <a:r>
              <a:rPr lang="zh-CN" altLang="en-US" dirty="0">
                <a:solidFill>
                  <a:schemeClr val="tx1"/>
                </a:solidFill>
                <a:latin typeface="Microsoft JhengHei" panose="020B0604030504040204" pitchFamily="34" charset="-120"/>
                <a:ea typeface="Microsoft JhengHei" panose="020B0604030504040204" pitchFamily="34" charset="-120"/>
              </a:rPr>
              <a:t>識別人臉：</a:t>
            </a:r>
            <a:endParaRPr lang="en-HK" altLang="zh-CN" dirty="0">
              <a:solidFill>
                <a:schemeClr val="tx1"/>
              </a:solidFill>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調校至人臉識別</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solidFill>
                  <a:schemeClr val="tx1"/>
                </a:solidFill>
                <a:latin typeface="Microsoft JhengHei" panose="020B0604030504040204" pitchFamily="34" charset="-120"/>
                <a:ea typeface="Microsoft JhengHei" panose="020B0604030504040204" pitchFamily="34" charset="-120"/>
              </a:rPr>
              <a:t>學習人臉</a:t>
            </a:r>
            <a:r>
              <a:rPr lang="en-US" altLang="zh-CN" dirty="0">
                <a:solidFill>
                  <a:schemeClr val="tx1"/>
                </a:solidFill>
                <a:latin typeface="Microsoft JhengHei" panose="020B0604030504040204" pitchFamily="34" charset="-120"/>
                <a:ea typeface="Microsoft JhengHei" panose="020B0604030504040204" pitchFamily="34" charset="-120"/>
              </a:rPr>
              <a:t>D</a:t>
            </a:r>
          </a:p>
          <a:p>
            <a:pPr lvl="1"/>
            <a:r>
              <a:rPr lang="zh-CN" altLang="en-US" dirty="0">
                <a:solidFill>
                  <a:schemeClr val="tx1"/>
                </a:solidFill>
                <a:latin typeface="Microsoft JhengHei" panose="020B0604030504040204" pitchFamily="34" charset="-120"/>
                <a:ea typeface="Microsoft JhengHei" panose="020B0604030504040204" pitchFamily="34" charset="-120"/>
              </a:rPr>
              <a:t>嘗試識別其他版本的人臉</a:t>
            </a:r>
            <a:endParaRPr lang="en-US" dirty="0">
              <a:solidFill>
                <a:schemeClr val="tx1"/>
              </a:solidFill>
              <a:latin typeface="Microsoft JhengHei" panose="020B0604030504040204" pitchFamily="34" charset="-120"/>
              <a:ea typeface="Microsoft JhengHei" panose="020B0604030504040204" pitchFamily="34" charset="-120"/>
            </a:endParaRPr>
          </a:p>
        </p:txBody>
      </p:sp>
      <p:pic>
        <p:nvPicPr>
          <p:cNvPr id="6" name="Picture 6">
            <a:extLst>
              <a:ext uri="{FF2B5EF4-FFF2-40B4-BE49-F238E27FC236}">
                <a16:creationId xmlns:a16="http://schemas.microsoft.com/office/drawing/2014/main" id="{D2553A03-7231-4E72-9E6F-ED2EECDC0B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9403939" y="2967592"/>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a:extLst>
              <a:ext uri="{FF2B5EF4-FFF2-40B4-BE49-F238E27FC236}">
                <a16:creationId xmlns:a16="http://schemas.microsoft.com/office/drawing/2014/main" id="{0F6F7B1F-DD16-4161-A82F-F6EAEA114E93}"/>
              </a:ext>
            </a:extLst>
          </p:cNvPr>
          <p:cNvGrpSpPr/>
          <p:nvPr/>
        </p:nvGrpSpPr>
        <p:grpSpPr>
          <a:xfrm>
            <a:off x="6511060" y="2655717"/>
            <a:ext cx="2528626" cy="2904867"/>
            <a:chOff x="8876079" y="2872286"/>
            <a:chExt cx="1743075" cy="2002432"/>
          </a:xfrm>
        </p:grpSpPr>
        <p:pic>
          <p:nvPicPr>
            <p:cNvPr id="12" name="Picture 6" descr="http://www.whatispsychology.biz/wp-content/uploads/2012/04/Thatcher-Illusion.jpg">
              <a:extLst>
                <a:ext uri="{FF2B5EF4-FFF2-40B4-BE49-F238E27FC236}">
                  <a16:creationId xmlns:a16="http://schemas.microsoft.com/office/drawing/2014/main" id="{D5BF9563-B872-4568-87D7-43665CAE4A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8876079" y="2872286"/>
              <a:ext cx="1743075" cy="17478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920BE6A-CA02-46F0-A8DE-5943E7757A50}"/>
                </a:ext>
              </a:extLst>
            </p:cNvPr>
            <p:cNvSpPr txBox="1"/>
            <p:nvPr/>
          </p:nvSpPr>
          <p:spPr>
            <a:xfrm>
              <a:off x="9623226" y="4620124"/>
              <a:ext cx="225643" cy="254594"/>
            </a:xfrm>
            <a:prstGeom prst="rect">
              <a:avLst/>
            </a:prstGeom>
            <a:noFill/>
          </p:spPr>
          <p:txBody>
            <a:bodyPr wrap="none" rtlCol="0">
              <a:spAutoFit/>
            </a:bodyPr>
            <a:lstStyle/>
            <a:p>
              <a:r>
                <a:rPr lang="en-US" dirty="0"/>
                <a:t>D</a:t>
              </a:r>
              <a:endParaRPr lang="en-HK" dirty="0"/>
            </a:p>
          </p:txBody>
        </p:sp>
      </p:grpSp>
      <p:sp>
        <p:nvSpPr>
          <p:cNvPr id="4" name="灯片编号占位符 3">
            <a:extLst>
              <a:ext uri="{FF2B5EF4-FFF2-40B4-BE49-F238E27FC236}">
                <a16:creationId xmlns:a16="http://schemas.microsoft.com/office/drawing/2014/main" id="{2B6C72A4-97B3-976F-C558-D825A5B2326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36</a:t>
            </a:fld>
            <a:endParaRPr kumimoji="1" lang="zh-CN" altLang="en-US" dirty="0"/>
          </a:p>
        </p:txBody>
      </p:sp>
    </p:spTree>
    <p:extLst>
      <p:ext uri="{BB962C8B-B14F-4D97-AF65-F5344CB8AC3E}">
        <p14:creationId xmlns:p14="http://schemas.microsoft.com/office/powerpoint/2010/main" val="3358077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9885E-630E-44F9-B236-2D0DA6DCAE72}"/>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E5E450E7-35BE-4407-9511-0C7CE9F382C0}"/>
              </a:ext>
            </a:extLst>
          </p:cNvPr>
          <p:cNvSpPr>
            <a:spLocks noGrp="1"/>
          </p:cNvSpPr>
          <p:nvPr>
            <p:ph idx="1"/>
          </p:nvPr>
        </p:nvSpPr>
        <p:spPr>
          <a:xfrm>
            <a:off x="838200" y="1995421"/>
            <a:ext cx="10809434" cy="555022"/>
          </a:xfrm>
        </p:spPr>
        <p:txBody>
          <a:bodyPr/>
          <a:lstStyle/>
          <a:p>
            <a:r>
              <a:rPr lang="zh-CN" altLang="en-US" dirty="0">
                <a:latin typeface="Microsoft JhengHei" panose="020B0604030504040204" pitchFamily="34" charset="-120"/>
                <a:ea typeface="Microsoft JhengHei" panose="020B0604030504040204" pitchFamily="34" charset="-120"/>
              </a:rPr>
              <a:t>使用</a:t>
            </a:r>
            <a:r>
              <a:rPr lang="en-HK" altLang="zh-CN" dirty="0">
                <a:latin typeface="Microsoft JhengHei" panose="020B0604030504040204" pitchFamily="34" charset="-120"/>
                <a:ea typeface="Microsoft JhengHei" panose="020B0604030504040204" pitchFamily="34" charset="-120"/>
              </a:rPr>
              <a:t>CUHK-JC iCar</a:t>
            </a:r>
            <a:r>
              <a:rPr lang="zh-CN" altLang="en-US" dirty="0">
                <a:latin typeface="Microsoft JhengHei" panose="020B0604030504040204" pitchFamily="34" charset="-120"/>
                <a:ea typeface="Microsoft JhengHei" panose="020B0604030504040204" pitchFamily="34" charset="-120"/>
              </a:rPr>
              <a:t>學習人臉</a:t>
            </a:r>
            <a:r>
              <a:rPr lang="en-HK" altLang="zh-CN" dirty="0">
                <a:latin typeface="Microsoft JhengHei" panose="020B0604030504040204" pitchFamily="34" charset="-120"/>
                <a:ea typeface="Microsoft JhengHei" panose="020B0604030504040204" pitchFamily="34" charset="-120"/>
              </a:rPr>
              <a:t>D</a:t>
            </a:r>
            <a:r>
              <a:rPr lang="zh-CN" altLang="en-US" dirty="0">
                <a:latin typeface="Microsoft JhengHei" panose="020B0604030504040204" pitchFamily="34" charset="-120"/>
                <a:ea typeface="Microsoft JhengHei" panose="020B0604030504040204" pitchFamily="34" charset="-120"/>
              </a:rPr>
              <a:t>，並嘗試識別其他人臉</a:t>
            </a:r>
            <a:r>
              <a:rPr lang="en-US" dirty="0">
                <a:latin typeface="Microsoft JhengHei" panose="020B0604030504040204" pitchFamily="34" charset="-120"/>
                <a:ea typeface="Microsoft JhengHei" panose="020B0604030504040204" pitchFamily="34" charset="-120"/>
              </a:rPr>
              <a:t>A、B、C</a:t>
            </a:r>
            <a:r>
              <a:rPr lang="zh-CN" altLang="en-HK" dirty="0">
                <a:latin typeface="Microsoft JhengHei" panose="020B0604030504040204" pitchFamily="34" charset="-120"/>
                <a:ea typeface="Microsoft JhengHei" panose="020B0604030504040204" pitchFamily="34" charset="-120"/>
              </a:rPr>
              <a:t>、</a:t>
            </a:r>
            <a:r>
              <a:rPr lang="en-US" dirty="0">
                <a:latin typeface="Microsoft JhengHei" panose="020B0604030504040204" pitchFamily="34" charset="-120"/>
                <a:ea typeface="Microsoft JhengHei" panose="020B0604030504040204" pitchFamily="34" charset="-120"/>
              </a:rPr>
              <a:t>E</a:t>
            </a:r>
            <a:endParaRPr lang="en-HK" dirty="0">
              <a:latin typeface="Microsoft JhengHei" panose="020B0604030504040204" pitchFamily="34" charset="-120"/>
              <a:ea typeface="Microsoft JhengHei" panose="020B0604030504040204" pitchFamily="34" charset="-120"/>
            </a:endParaRPr>
          </a:p>
        </p:txBody>
      </p:sp>
      <p:grpSp>
        <p:nvGrpSpPr>
          <p:cNvPr id="19" name="Group 18">
            <a:extLst>
              <a:ext uri="{FF2B5EF4-FFF2-40B4-BE49-F238E27FC236}">
                <a16:creationId xmlns:a16="http://schemas.microsoft.com/office/drawing/2014/main" id="{8270CB68-0D30-CA48-84FD-84ADED30943A}"/>
              </a:ext>
            </a:extLst>
          </p:cNvPr>
          <p:cNvGrpSpPr/>
          <p:nvPr/>
        </p:nvGrpSpPr>
        <p:grpSpPr>
          <a:xfrm>
            <a:off x="3725462" y="3672066"/>
            <a:ext cx="1717051" cy="2099032"/>
            <a:chOff x="487778" y="2723266"/>
            <a:chExt cx="1717051" cy="2099032"/>
          </a:xfrm>
        </p:grpSpPr>
        <p:pic>
          <p:nvPicPr>
            <p:cNvPr id="5" name="Picture 4" descr="http://www.whatispsychology.biz/wp-content/uploads/2012/04/Thatcher-Illusion.jpg">
              <a:extLst>
                <a:ext uri="{FF2B5EF4-FFF2-40B4-BE49-F238E27FC236}">
                  <a16:creationId xmlns:a16="http://schemas.microsoft.com/office/drawing/2014/main" id="{475F70FE-36B0-42F4-9559-7587B5AE2B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487778" y="2723266"/>
              <a:ext cx="1717051" cy="17297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FFDDF18-ABFD-4224-B94E-0DED52F81D1E}"/>
                </a:ext>
              </a:extLst>
            </p:cNvPr>
            <p:cNvSpPr txBox="1"/>
            <p:nvPr/>
          </p:nvSpPr>
          <p:spPr>
            <a:xfrm>
              <a:off x="1197025" y="4452966"/>
              <a:ext cx="317716" cy="369332"/>
            </a:xfrm>
            <a:prstGeom prst="rect">
              <a:avLst/>
            </a:prstGeom>
            <a:noFill/>
          </p:spPr>
          <p:txBody>
            <a:bodyPr wrap="none" rtlCol="0">
              <a:spAutoFit/>
            </a:bodyPr>
            <a:lstStyle/>
            <a:p>
              <a:r>
                <a:rPr lang="en-US" dirty="0"/>
                <a:t>A</a:t>
              </a:r>
              <a:endParaRPr lang="en-HK" dirty="0"/>
            </a:p>
          </p:txBody>
        </p:sp>
      </p:grpSp>
      <p:grpSp>
        <p:nvGrpSpPr>
          <p:cNvPr id="7" name="Group 6">
            <a:extLst>
              <a:ext uri="{FF2B5EF4-FFF2-40B4-BE49-F238E27FC236}">
                <a16:creationId xmlns:a16="http://schemas.microsoft.com/office/drawing/2014/main" id="{5CCF9C9C-2343-4327-989D-96D3B0697A62}"/>
              </a:ext>
            </a:extLst>
          </p:cNvPr>
          <p:cNvGrpSpPr>
            <a:grpSpLocks noChangeAspect="1"/>
          </p:cNvGrpSpPr>
          <p:nvPr/>
        </p:nvGrpSpPr>
        <p:grpSpPr>
          <a:xfrm>
            <a:off x="5862551" y="3672067"/>
            <a:ext cx="1744821" cy="2094831"/>
            <a:chOff x="4026567" y="2872286"/>
            <a:chExt cx="1743076" cy="2092736"/>
          </a:xfrm>
        </p:grpSpPr>
        <p:pic>
          <p:nvPicPr>
            <p:cNvPr id="8" name="Picture 8" descr="http://www.whatispsychology.biz/wp-content/uploads/2012/04/Thatcher-Illusion.jpg">
              <a:extLst>
                <a:ext uri="{FF2B5EF4-FFF2-40B4-BE49-F238E27FC236}">
                  <a16:creationId xmlns:a16="http://schemas.microsoft.com/office/drawing/2014/main" id="{6C163BD4-CC62-46C4-B461-0B71E4CF7D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2B1FF59-9868-4B8B-B3F3-DCBFCFB98965}"/>
                </a:ext>
              </a:extLst>
            </p:cNvPr>
            <p:cNvSpPr txBox="1"/>
            <p:nvPr/>
          </p:nvSpPr>
          <p:spPr>
            <a:xfrm>
              <a:off x="4747262" y="4596059"/>
              <a:ext cx="309390" cy="368963"/>
            </a:xfrm>
            <a:prstGeom prst="rect">
              <a:avLst/>
            </a:prstGeom>
            <a:noFill/>
          </p:spPr>
          <p:txBody>
            <a:bodyPr wrap="none" rtlCol="0">
              <a:spAutoFit/>
            </a:bodyPr>
            <a:lstStyle/>
            <a:p>
              <a:r>
                <a:rPr lang="en-US" dirty="0"/>
                <a:t>B</a:t>
              </a:r>
              <a:endParaRPr lang="en-HK" dirty="0"/>
            </a:p>
          </p:txBody>
        </p:sp>
      </p:grpSp>
      <p:grpSp>
        <p:nvGrpSpPr>
          <p:cNvPr id="10" name="Group 9">
            <a:extLst>
              <a:ext uri="{FF2B5EF4-FFF2-40B4-BE49-F238E27FC236}">
                <a16:creationId xmlns:a16="http://schemas.microsoft.com/office/drawing/2014/main" id="{4115AAA4-756B-44CB-85E4-7C38E540476E}"/>
              </a:ext>
            </a:extLst>
          </p:cNvPr>
          <p:cNvGrpSpPr>
            <a:grpSpLocks noChangeAspect="1"/>
          </p:cNvGrpSpPr>
          <p:nvPr/>
        </p:nvGrpSpPr>
        <p:grpSpPr>
          <a:xfrm>
            <a:off x="8059744" y="3672066"/>
            <a:ext cx="1739292" cy="2094298"/>
            <a:chOff x="6488309" y="2872286"/>
            <a:chExt cx="1735055" cy="2089197"/>
          </a:xfrm>
        </p:grpSpPr>
        <p:pic>
          <p:nvPicPr>
            <p:cNvPr id="11" name="Picture 2" descr="http://www.whatispsychology.biz/wp-content/uploads/2012/04/Thatcher-Illusion.jpg">
              <a:extLst>
                <a:ext uri="{FF2B5EF4-FFF2-40B4-BE49-F238E27FC236}">
                  <a16:creationId xmlns:a16="http://schemas.microsoft.com/office/drawing/2014/main" id="{D6DC2CE4-7579-44A9-8B7C-36E917C571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70ACF56-1E2A-4FB0-A066-7FF28C93C20D}"/>
                </a:ext>
              </a:extLst>
            </p:cNvPr>
            <p:cNvSpPr txBox="1"/>
            <p:nvPr/>
          </p:nvSpPr>
          <p:spPr>
            <a:xfrm>
              <a:off x="7326339" y="4593051"/>
              <a:ext cx="307347" cy="368432"/>
            </a:xfrm>
            <a:prstGeom prst="rect">
              <a:avLst/>
            </a:prstGeom>
            <a:noFill/>
          </p:spPr>
          <p:txBody>
            <a:bodyPr wrap="none" rtlCol="0">
              <a:spAutoFit/>
            </a:bodyPr>
            <a:lstStyle/>
            <a:p>
              <a:r>
                <a:rPr lang="en-US" dirty="0"/>
                <a:t>C</a:t>
              </a:r>
              <a:endParaRPr lang="en-HK" dirty="0"/>
            </a:p>
          </p:txBody>
        </p:sp>
      </p:grpSp>
      <p:grpSp>
        <p:nvGrpSpPr>
          <p:cNvPr id="20" name="Group 19">
            <a:extLst>
              <a:ext uri="{FF2B5EF4-FFF2-40B4-BE49-F238E27FC236}">
                <a16:creationId xmlns:a16="http://schemas.microsoft.com/office/drawing/2014/main" id="{0DB7C33C-9964-534F-9F96-463C9E3F3763}"/>
              </a:ext>
            </a:extLst>
          </p:cNvPr>
          <p:cNvGrpSpPr/>
          <p:nvPr/>
        </p:nvGrpSpPr>
        <p:grpSpPr>
          <a:xfrm>
            <a:off x="10160102" y="3079535"/>
            <a:ext cx="1738800" cy="2687731"/>
            <a:chOff x="10262972" y="2107985"/>
            <a:chExt cx="1738800" cy="2687731"/>
          </a:xfrm>
        </p:grpSpPr>
        <p:pic>
          <p:nvPicPr>
            <p:cNvPr id="13" name="Picture 12">
              <a:extLst>
                <a:ext uri="{FF2B5EF4-FFF2-40B4-BE49-F238E27FC236}">
                  <a16:creationId xmlns:a16="http://schemas.microsoft.com/office/drawing/2014/main" id="{920BABFB-7866-4035-A5D2-275249E381D2}"/>
                </a:ext>
              </a:extLst>
            </p:cNvPr>
            <p:cNvPicPr>
              <a:picLocks noChangeAspect="1"/>
            </p:cNvPicPr>
            <p:nvPr/>
          </p:nvPicPr>
          <p:blipFill rotWithShape="1">
            <a:blip r:embed="rId4"/>
            <a:srcRect t="50000" r="50000"/>
            <a:stretch/>
          </p:blipFill>
          <p:spPr>
            <a:xfrm>
              <a:off x="10262972" y="2107985"/>
              <a:ext cx="1738800" cy="2318399"/>
            </a:xfrm>
            <a:prstGeom prst="rect">
              <a:avLst/>
            </a:prstGeom>
          </p:spPr>
        </p:pic>
        <p:sp>
          <p:nvSpPr>
            <p:cNvPr id="14" name="TextBox 13">
              <a:extLst>
                <a:ext uri="{FF2B5EF4-FFF2-40B4-BE49-F238E27FC236}">
                  <a16:creationId xmlns:a16="http://schemas.microsoft.com/office/drawing/2014/main" id="{FEDA2B4A-C2F7-44DE-A0DE-13CC607D502C}"/>
                </a:ext>
              </a:extLst>
            </p:cNvPr>
            <p:cNvSpPr txBox="1"/>
            <p:nvPr/>
          </p:nvSpPr>
          <p:spPr>
            <a:xfrm>
              <a:off x="10985105" y="4426384"/>
              <a:ext cx="296876" cy="369332"/>
            </a:xfrm>
            <a:prstGeom prst="rect">
              <a:avLst/>
            </a:prstGeom>
            <a:noFill/>
          </p:spPr>
          <p:txBody>
            <a:bodyPr wrap="none" rtlCol="0">
              <a:spAutoFit/>
            </a:bodyPr>
            <a:lstStyle/>
            <a:p>
              <a:r>
                <a:rPr lang="en-US" dirty="0"/>
                <a:t>E</a:t>
              </a:r>
              <a:endParaRPr lang="en-HK" dirty="0"/>
            </a:p>
          </p:txBody>
        </p:sp>
      </p:grpSp>
      <p:grpSp>
        <p:nvGrpSpPr>
          <p:cNvPr id="18" name="Group 17">
            <a:extLst>
              <a:ext uri="{FF2B5EF4-FFF2-40B4-BE49-F238E27FC236}">
                <a16:creationId xmlns:a16="http://schemas.microsoft.com/office/drawing/2014/main" id="{7C43760C-422F-4247-963A-26E1A72BD570}"/>
              </a:ext>
            </a:extLst>
          </p:cNvPr>
          <p:cNvGrpSpPr/>
          <p:nvPr/>
        </p:nvGrpSpPr>
        <p:grpSpPr>
          <a:xfrm>
            <a:off x="597735" y="3672066"/>
            <a:ext cx="1724085" cy="2070749"/>
            <a:chOff x="1485589" y="4426384"/>
            <a:chExt cx="1724085" cy="2070749"/>
          </a:xfrm>
        </p:grpSpPr>
        <p:pic>
          <p:nvPicPr>
            <p:cNvPr id="16" name="Picture 6" descr="http://www.whatispsychology.biz/wp-content/uploads/2012/04/Thatcher-Illusion.jpg">
              <a:extLst>
                <a:ext uri="{FF2B5EF4-FFF2-40B4-BE49-F238E27FC236}">
                  <a16:creationId xmlns:a16="http://schemas.microsoft.com/office/drawing/2014/main" id="{DFB2FA0A-F10F-F647-BA14-2648A68C71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1485589" y="4426384"/>
              <a:ext cx="1724085" cy="1728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FC18D136-0212-734D-A2B8-CCCB406C2F85}"/>
                </a:ext>
              </a:extLst>
            </p:cNvPr>
            <p:cNvSpPr txBox="1"/>
            <p:nvPr/>
          </p:nvSpPr>
          <p:spPr>
            <a:xfrm>
              <a:off x="2198286" y="6127801"/>
              <a:ext cx="327334" cy="369332"/>
            </a:xfrm>
            <a:prstGeom prst="rect">
              <a:avLst/>
            </a:prstGeom>
            <a:noFill/>
          </p:spPr>
          <p:txBody>
            <a:bodyPr wrap="none" rtlCol="0">
              <a:spAutoFit/>
            </a:bodyPr>
            <a:lstStyle/>
            <a:p>
              <a:r>
                <a:rPr lang="en-US" dirty="0"/>
                <a:t>D</a:t>
              </a:r>
              <a:endParaRPr lang="en-HK" dirty="0"/>
            </a:p>
          </p:txBody>
        </p:sp>
      </p:grpSp>
      <p:sp>
        <p:nvSpPr>
          <p:cNvPr id="21" name="TextBox 20">
            <a:extLst>
              <a:ext uri="{FF2B5EF4-FFF2-40B4-BE49-F238E27FC236}">
                <a16:creationId xmlns:a16="http://schemas.microsoft.com/office/drawing/2014/main" id="{94CD1CD0-4291-AE48-A203-E5B1D9A3FEEF}"/>
              </a:ext>
            </a:extLst>
          </p:cNvPr>
          <p:cNvSpPr txBox="1"/>
          <p:nvPr/>
        </p:nvSpPr>
        <p:spPr>
          <a:xfrm>
            <a:off x="582348" y="3298324"/>
            <a:ext cx="877163" cy="369332"/>
          </a:xfrm>
          <a:prstGeom prst="rect">
            <a:avLst/>
          </a:prstGeom>
          <a:noFill/>
        </p:spPr>
        <p:txBody>
          <a:bodyPr wrap="none" rtlCol="0">
            <a:spAutoFit/>
          </a:bodyPr>
          <a:lstStyle/>
          <a:p>
            <a:r>
              <a:rPr lang="zh-CN" altLang="en-US" dirty="0"/>
              <a:t>學習：</a:t>
            </a:r>
            <a:endParaRPr lang="en-US" dirty="0"/>
          </a:p>
        </p:txBody>
      </p:sp>
      <p:sp>
        <p:nvSpPr>
          <p:cNvPr id="22" name="TextBox 21">
            <a:extLst>
              <a:ext uri="{FF2B5EF4-FFF2-40B4-BE49-F238E27FC236}">
                <a16:creationId xmlns:a16="http://schemas.microsoft.com/office/drawing/2014/main" id="{DE3CB135-94B6-B54A-943C-1B7F6C635B61}"/>
              </a:ext>
            </a:extLst>
          </p:cNvPr>
          <p:cNvSpPr txBox="1"/>
          <p:nvPr/>
        </p:nvSpPr>
        <p:spPr>
          <a:xfrm>
            <a:off x="3636603" y="3298324"/>
            <a:ext cx="877163" cy="369332"/>
          </a:xfrm>
          <a:prstGeom prst="rect">
            <a:avLst/>
          </a:prstGeom>
          <a:noFill/>
        </p:spPr>
        <p:txBody>
          <a:bodyPr wrap="none" rtlCol="0">
            <a:spAutoFit/>
          </a:bodyPr>
          <a:lstStyle/>
          <a:p>
            <a:r>
              <a:rPr lang="zh-CN" altLang="en-US" dirty="0"/>
              <a:t>識別：</a:t>
            </a:r>
            <a:endParaRPr lang="en-US" dirty="0"/>
          </a:p>
        </p:txBody>
      </p:sp>
      <p:sp>
        <p:nvSpPr>
          <p:cNvPr id="4" name="灯片编号占位符 3">
            <a:extLst>
              <a:ext uri="{FF2B5EF4-FFF2-40B4-BE49-F238E27FC236}">
                <a16:creationId xmlns:a16="http://schemas.microsoft.com/office/drawing/2014/main" id="{436F9C97-C0C5-195B-F075-9B522D7B1E3A}"/>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37</a:t>
            </a:fld>
            <a:endParaRPr kumimoji="1" lang="zh-CN" altLang="en-US" dirty="0"/>
          </a:p>
        </p:txBody>
      </p:sp>
    </p:spTree>
    <p:extLst>
      <p:ext uri="{BB962C8B-B14F-4D97-AF65-F5344CB8AC3E}">
        <p14:creationId xmlns:p14="http://schemas.microsoft.com/office/powerpoint/2010/main" val="558348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CE9A4-6E31-4BD4-BE73-2BF71002858B}"/>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4" name="Content Placeholder 2">
            <a:extLst>
              <a:ext uri="{FF2B5EF4-FFF2-40B4-BE49-F238E27FC236}">
                <a16:creationId xmlns:a16="http://schemas.microsoft.com/office/drawing/2014/main" id="{1BACBCE2-3461-4C63-9F2E-5004FEACFCA1}"/>
              </a:ext>
            </a:extLst>
          </p:cNvPr>
          <p:cNvSpPr>
            <a:spLocks noGrp="1"/>
          </p:cNvSpPr>
          <p:nvPr>
            <p:ph idx="1"/>
          </p:nvPr>
        </p:nvSpPr>
        <p:spPr/>
        <p:txBody>
          <a:bodyPr/>
          <a:lstStyle/>
          <a:p>
            <a:r>
              <a:rPr lang="zh-CN" altLang="en-US" dirty="0">
                <a:latin typeface="Microsoft JhengHei" panose="020B0604030504040204" pitchFamily="34" charset="-120"/>
                <a:ea typeface="Microsoft JhengHei" panose="020B0604030504040204" pitchFamily="34" charset="-120"/>
              </a:rPr>
              <a:t>功能選擇：</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左右調校功能鍵，直至「</a:t>
            </a:r>
            <a:r>
              <a:rPr lang="en-US" altLang="zh-CN" dirty="0">
                <a:latin typeface="Microsoft JhengHei" panose="020B0604030504040204" pitchFamily="34" charset="-120"/>
                <a:ea typeface="Microsoft JhengHei" panose="020B0604030504040204" pitchFamily="34" charset="-120"/>
              </a:rPr>
              <a:t>F</a:t>
            </a:r>
            <a:r>
              <a:rPr lang="en-HK" altLang="zh-CN" dirty="0">
                <a:latin typeface="Microsoft JhengHei" panose="020B0604030504040204" pitchFamily="34" charset="-120"/>
                <a:ea typeface="Microsoft JhengHei" panose="020B0604030504040204" pitchFamily="34" charset="-120"/>
              </a:rPr>
              <a:t>ace Recognition</a:t>
            </a:r>
            <a:r>
              <a:rPr lang="zh-CN" altLang="en-HK" dirty="0">
                <a:latin typeface="Microsoft JhengHei" panose="020B0604030504040204" pitchFamily="34" charset="-120"/>
                <a:ea typeface="Microsoft JhengHei" panose="020B0604030504040204" pitchFamily="34" charset="-120"/>
              </a:rPr>
              <a:t>」</a:t>
            </a:r>
            <a:r>
              <a:rPr lang="zh-CN" altLang="en-US" dirty="0">
                <a:latin typeface="Microsoft JhengHei" panose="020B0604030504040204" pitchFamily="34" charset="-120"/>
                <a:ea typeface="Microsoft JhengHei" panose="020B0604030504040204" pitchFamily="34" charset="-120"/>
              </a:rPr>
              <a:t>出現在畫面上方</a:t>
            </a:r>
            <a:endParaRPr lang="en-US" dirty="0">
              <a:latin typeface="Microsoft JhengHei" panose="020B0604030504040204" pitchFamily="34" charset="-120"/>
              <a:ea typeface="Microsoft JhengHei" panose="020B0604030504040204" pitchFamily="34" charset="-120"/>
            </a:endParaRPr>
          </a:p>
        </p:txBody>
      </p:sp>
      <p:pic>
        <p:nvPicPr>
          <p:cNvPr id="5" name="Picture 4">
            <a:extLst>
              <a:ext uri="{FF2B5EF4-FFF2-40B4-BE49-F238E27FC236}">
                <a16:creationId xmlns:a16="http://schemas.microsoft.com/office/drawing/2014/main" id="{E5B46EF5-F1BE-4A02-92B9-E8BCBA49B4F8}"/>
              </a:ext>
            </a:extLst>
          </p:cNvPr>
          <p:cNvPicPr>
            <a:picLocks noChangeAspect="1"/>
          </p:cNvPicPr>
          <p:nvPr/>
        </p:nvPicPr>
        <p:blipFill>
          <a:blip r:embed="rId3"/>
          <a:stretch>
            <a:fillRect/>
          </a:stretch>
        </p:blipFill>
        <p:spPr>
          <a:xfrm>
            <a:off x="4139460" y="3076641"/>
            <a:ext cx="3562350" cy="3209925"/>
          </a:xfrm>
          <a:prstGeom prst="rect">
            <a:avLst/>
          </a:prstGeom>
        </p:spPr>
      </p:pic>
      <p:sp>
        <p:nvSpPr>
          <p:cNvPr id="6" name="Rectangle 5">
            <a:extLst>
              <a:ext uri="{FF2B5EF4-FFF2-40B4-BE49-F238E27FC236}">
                <a16:creationId xmlns:a16="http://schemas.microsoft.com/office/drawing/2014/main" id="{9EDD61EB-580C-4A54-82C4-F371C8926332}"/>
              </a:ext>
            </a:extLst>
          </p:cNvPr>
          <p:cNvSpPr/>
          <p:nvPr/>
        </p:nvSpPr>
        <p:spPr>
          <a:xfrm>
            <a:off x="6450904" y="2880987"/>
            <a:ext cx="1352811" cy="1227551"/>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 name="灯片编号占位符 3">
            <a:extLst>
              <a:ext uri="{FF2B5EF4-FFF2-40B4-BE49-F238E27FC236}">
                <a16:creationId xmlns:a16="http://schemas.microsoft.com/office/drawing/2014/main" id="{06A26199-D49F-0AD2-DA8A-3232666687F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38</a:t>
            </a:fld>
            <a:endParaRPr kumimoji="1" lang="zh-CN" altLang="en-US" dirty="0"/>
          </a:p>
        </p:txBody>
      </p:sp>
    </p:spTree>
    <p:extLst>
      <p:ext uri="{BB962C8B-B14F-4D97-AF65-F5344CB8AC3E}">
        <p14:creationId xmlns:p14="http://schemas.microsoft.com/office/powerpoint/2010/main" val="3586690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CE9A4-6E31-4BD4-BE73-2BF71002858B}"/>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4" name="Content Placeholder 2">
            <a:extLst>
              <a:ext uri="{FF2B5EF4-FFF2-40B4-BE49-F238E27FC236}">
                <a16:creationId xmlns:a16="http://schemas.microsoft.com/office/drawing/2014/main" id="{1BACBCE2-3461-4C63-9F2E-5004FEACFCA1}"/>
              </a:ext>
            </a:extLst>
          </p:cNvPr>
          <p:cNvSpPr>
            <a:spLocks noGrp="1"/>
          </p:cNvSpPr>
          <p:nvPr>
            <p:ph idx="1"/>
          </p:nvPr>
        </p:nvSpPr>
        <p:spPr/>
        <p:txBody>
          <a:bodyPr/>
          <a:lstStyle/>
          <a:p>
            <a:r>
              <a:rPr lang="zh-CN" altLang="en-US" dirty="0">
                <a:latin typeface="Microsoft JhengHei" panose="020B0604030504040204" pitchFamily="34" charset="-120"/>
                <a:ea typeface="Microsoft JhengHei" panose="020B0604030504040204" pitchFamily="34" charset="-120"/>
              </a:rPr>
              <a:t>人臉檢測：</a:t>
            </a:r>
            <a:endParaRPr lang="en-US" dirty="0">
              <a:latin typeface="Microsoft JhengHei" panose="020B0604030504040204" pitchFamily="34" charset="-120"/>
              <a:ea typeface="Microsoft JhengHei" panose="020B0604030504040204" pitchFamily="34" charset="-120"/>
            </a:endParaRPr>
          </a:p>
          <a:p>
            <a:pPr lvl="1"/>
            <a:r>
              <a:rPr lang="zh-HK" altLang="en-US" dirty="0">
                <a:latin typeface="Microsoft JhengHei" panose="020B0604030504040204" pitchFamily="34" charset="-120"/>
                <a:ea typeface="Microsoft JhengHei" panose="020B0604030504040204" pitchFamily="34" charset="-120"/>
              </a:rPr>
              <a:t>把</a:t>
            </a:r>
            <a:r>
              <a:rPr lang="en-US" altLang="zh-TW" dirty="0" err="1">
                <a:latin typeface="Microsoft JhengHei" panose="020B0604030504040204" pitchFamily="34" charset="-120"/>
                <a:ea typeface="Microsoft JhengHei" panose="020B0604030504040204" pitchFamily="34" charset="-120"/>
              </a:rPr>
              <a:t>Huskylens</a:t>
            </a:r>
            <a:r>
              <a:rPr lang="zh-TW" altLang="en-US" dirty="0">
                <a:latin typeface="Microsoft JhengHei" panose="020B0604030504040204" pitchFamily="34" charset="-120"/>
                <a:ea typeface="Microsoft JhengHei" panose="020B0604030504040204" pitchFamily="34" charset="-120"/>
              </a:rPr>
              <a:t>指向任何人臉。當它檢測到人臉時，該人臉會自動被一個帶有</a:t>
            </a:r>
            <a:r>
              <a:rPr lang="zh-CN" altLang="en-US" dirty="0">
                <a:latin typeface="Microsoft JhengHei" panose="020B0604030504040204" pitchFamily="34" charset="-120"/>
                <a:ea typeface="Microsoft JhengHei" panose="020B0604030504040204" pitchFamily="34" charset="-120"/>
              </a:rPr>
              <a:t>「</a:t>
            </a:r>
            <a:r>
              <a:rPr lang="en-US" altLang="zh-TW" dirty="0">
                <a:latin typeface="Microsoft JhengHei" panose="020B0604030504040204" pitchFamily="34" charset="-120"/>
                <a:ea typeface="Microsoft JhengHei" panose="020B0604030504040204" pitchFamily="34" charset="-120"/>
              </a:rPr>
              <a:t>Face </a:t>
            </a:r>
            <a:r>
              <a:rPr lang="zh-TW" altLang="en-US" dirty="0">
                <a:latin typeface="Microsoft JhengHei" panose="020B0604030504040204" pitchFamily="34" charset="-120"/>
                <a:ea typeface="Microsoft JhengHei" panose="020B0604030504040204" pitchFamily="34" charset="-120"/>
              </a:rPr>
              <a:t>」標籤的白色方框包圍</a:t>
            </a:r>
            <a:endParaRPr lang="en-US" dirty="0">
              <a:latin typeface="Microsoft JhengHei" panose="020B0604030504040204" pitchFamily="34" charset="-120"/>
              <a:ea typeface="Microsoft JhengHei" panose="020B0604030504040204" pitchFamily="34" charset="-120"/>
            </a:endParaRPr>
          </a:p>
        </p:txBody>
      </p:sp>
      <p:pic>
        <p:nvPicPr>
          <p:cNvPr id="9" name="Picture 2" descr="SingleFaceDetection.png">
            <a:extLst>
              <a:ext uri="{FF2B5EF4-FFF2-40B4-BE49-F238E27FC236}">
                <a16:creationId xmlns:a16="http://schemas.microsoft.com/office/drawing/2014/main" id="{435A0DC6-7165-4845-95CA-5F83F2E296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300609"/>
            <a:ext cx="3048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3" name="灯片编号占位符 3">
            <a:extLst>
              <a:ext uri="{FF2B5EF4-FFF2-40B4-BE49-F238E27FC236}">
                <a16:creationId xmlns:a16="http://schemas.microsoft.com/office/drawing/2014/main" id="{42964A7D-7479-F5FF-36CE-FA9874DFB17B}"/>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39</a:t>
            </a:fld>
            <a:endParaRPr kumimoji="1" lang="zh-CN" altLang="en-US" dirty="0"/>
          </a:p>
        </p:txBody>
      </p:sp>
    </p:spTree>
    <p:extLst>
      <p:ext uri="{BB962C8B-B14F-4D97-AF65-F5344CB8AC3E}">
        <p14:creationId xmlns:p14="http://schemas.microsoft.com/office/powerpoint/2010/main" val="3887904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7E6DD-8D07-4D63-B09A-4DD91E1D1F69}"/>
              </a:ext>
            </a:extLst>
          </p:cNvPr>
          <p:cNvSpPr>
            <a:spLocks noGrp="1"/>
          </p:cNvSpPr>
          <p:nvPr>
            <p:ph type="title"/>
          </p:nvPr>
        </p:nvSpPr>
        <p:spPr/>
        <p:txBody>
          <a:bodyPr/>
          <a:lstStyle/>
          <a:p>
            <a:r>
              <a:rPr lang="zh-CN" altLang="en-US" dirty="0">
                <a:ea typeface="Microsoft JhengHei"/>
              </a:rPr>
              <a:t>討論</a:t>
            </a:r>
            <a:endParaRPr lang="en-HK" dirty="0"/>
          </a:p>
        </p:txBody>
      </p:sp>
      <p:sp>
        <p:nvSpPr>
          <p:cNvPr id="8" name="Content Placeholder 7">
            <a:extLst>
              <a:ext uri="{FF2B5EF4-FFF2-40B4-BE49-F238E27FC236}">
                <a16:creationId xmlns:a16="http://schemas.microsoft.com/office/drawing/2014/main" id="{B20BCEB6-A51F-4443-8F8D-17E4400A817A}"/>
              </a:ext>
            </a:extLst>
          </p:cNvPr>
          <p:cNvSpPr>
            <a:spLocks noGrp="1"/>
          </p:cNvSpPr>
          <p:nvPr>
            <p:ph idx="1"/>
          </p:nvPr>
        </p:nvSpPr>
        <p:spPr>
          <a:xfrm>
            <a:off x="990600" y="2044067"/>
            <a:ext cx="10515600" cy="4626459"/>
          </a:xfrm>
        </p:spPr>
        <p:txBody>
          <a:bodyPr/>
          <a:lstStyle/>
          <a:p>
            <a:pPr eaLnBrk="1" fontAlgn="auto" hangingPunct="1">
              <a:lnSpc>
                <a:spcPct val="100000"/>
              </a:lnSpc>
              <a:spcBef>
                <a:spcPts val="0"/>
              </a:spcBef>
              <a:spcAft>
                <a:spcPts val="0"/>
              </a:spcAft>
              <a:defRPr/>
            </a:pPr>
            <a:r>
              <a:rPr lang="zh-CN" altLang="en-US" dirty="0">
                <a:solidFill>
                  <a:prstClr val="black"/>
                </a:solidFill>
                <a:latin typeface="Microsoft JhengHei" panose="020B0604030504040204" pitchFamily="34" charset="-120"/>
                <a:ea typeface="Microsoft JhengHei" panose="020B0604030504040204" pitchFamily="34" charset="-120"/>
                <a:cs typeface="+mn-cs"/>
              </a:rPr>
              <a:t>機器感知的優點和缺點</a:t>
            </a:r>
            <a:endParaRPr lang="en-HK" altLang="zh-CN" dirty="0">
              <a:solidFill>
                <a:prstClr val="black"/>
              </a:solidFill>
              <a:latin typeface="Microsoft JhengHei" panose="020B0604030504040204" pitchFamily="34" charset="-120"/>
              <a:ea typeface="Microsoft JhengHei" panose="020B0604030504040204" pitchFamily="34" charset="-120"/>
              <a:cs typeface="+mn-cs"/>
            </a:endParaRPr>
          </a:p>
          <a:p>
            <a:pPr eaLnBrk="1" fontAlgn="auto" hangingPunct="1">
              <a:lnSpc>
                <a:spcPct val="100000"/>
              </a:lnSpc>
              <a:spcBef>
                <a:spcPts val="0"/>
              </a:spcBef>
              <a:spcAft>
                <a:spcPts val="0"/>
              </a:spcAft>
              <a:defRPr/>
            </a:pPr>
            <a:r>
              <a:rPr lang="zh-CN" altLang="en-US" dirty="0">
                <a:solidFill>
                  <a:prstClr val="black"/>
                </a:solidFill>
                <a:latin typeface="Microsoft JhengHei" panose="020B0604030504040204" pitchFamily="34" charset="-120"/>
                <a:ea typeface="Microsoft JhengHei" panose="020B0604030504040204" pitchFamily="34" charset="-120"/>
                <a:cs typeface="+mn-cs"/>
              </a:rPr>
              <a:t>人類感知的優點和缺點</a:t>
            </a:r>
            <a:endParaRPr lang="en-HK" altLang="zh-CN" dirty="0">
              <a:solidFill>
                <a:prstClr val="black"/>
              </a:solidFill>
              <a:latin typeface="Microsoft JhengHei" panose="020B0604030504040204" pitchFamily="34" charset="-120"/>
              <a:ea typeface="Microsoft JhengHei" panose="020B0604030504040204" pitchFamily="34" charset="-120"/>
              <a:cs typeface="+mn-cs"/>
            </a:endParaRPr>
          </a:p>
          <a:p>
            <a:pPr eaLnBrk="1" fontAlgn="auto" hangingPunct="1">
              <a:lnSpc>
                <a:spcPct val="100000"/>
              </a:lnSpc>
              <a:spcBef>
                <a:spcPts val="0"/>
              </a:spcBef>
              <a:spcAft>
                <a:spcPts val="0"/>
              </a:spcAft>
              <a:defRPr/>
            </a:pPr>
            <a:r>
              <a:rPr lang="zh-CN" altLang="en-US" dirty="0">
                <a:solidFill>
                  <a:prstClr val="black"/>
                </a:solidFill>
                <a:latin typeface="Microsoft JhengHei" panose="020B0604030504040204" pitchFamily="34" charset="-120"/>
                <a:ea typeface="Microsoft JhengHei" panose="020B0604030504040204" pitchFamily="34" charset="-120"/>
                <a:cs typeface="+mn-cs"/>
              </a:rPr>
              <a:t>我們應該相信我們的感知還是「真實」？</a:t>
            </a:r>
            <a:endParaRPr lang="en-HK" altLang="zh-CN" dirty="0">
              <a:solidFill>
                <a:prstClr val="black"/>
              </a:solidFill>
              <a:latin typeface="Microsoft JhengHei" panose="020B0604030504040204" pitchFamily="34" charset="-120"/>
              <a:ea typeface="Microsoft JhengHei" panose="020B0604030504040204" pitchFamily="34" charset="-120"/>
              <a:cs typeface="+mn-cs"/>
            </a:endParaRPr>
          </a:p>
          <a:p>
            <a:pPr eaLnBrk="1" fontAlgn="auto" hangingPunct="1">
              <a:lnSpc>
                <a:spcPct val="100000"/>
              </a:lnSpc>
              <a:spcBef>
                <a:spcPts val="0"/>
              </a:spcBef>
              <a:spcAft>
                <a:spcPts val="0"/>
              </a:spcAft>
              <a:defRPr/>
            </a:pPr>
            <a:r>
              <a:rPr lang="zh-CN" altLang="en-US" dirty="0">
                <a:solidFill>
                  <a:prstClr val="black"/>
                </a:solidFill>
                <a:latin typeface="Microsoft JhengHei" panose="020B0604030504040204" pitchFamily="34" charset="-120"/>
                <a:ea typeface="Microsoft JhengHei" panose="020B0604030504040204" pitchFamily="34" charset="-120"/>
                <a:cs typeface="+mn-cs"/>
              </a:rPr>
              <a:t>機器只能看到「真實」是一件好事還是壞事？</a:t>
            </a:r>
            <a:endParaRPr lang="en-HK" altLang="zh-CN" dirty="0">
              <a:solidFill>
                <a:prstClr val="black"/>
              </a:solidFill>
              <a:latin typeface="Microsoft JhengHei" panose="020B0604030504040204" pitchFamily="34" charset="-120"/>
              <a:ea typeface="Microsoft JhengHei" panose="020B0604030504040204" pitchFamily="34" charset="-120"/>
              <a:cs typeface="+mn-cs"/>
            </a:endParaRPr>
          </a:p>
          <a:p>
            <a:pPr eaLnBrk="1" fontAlgn="auto" hangingPunct="1">
              <a:lnSpc>
                <a:spcPct val="100000"/>
              </a:lnSpc>
              <a:spcBef>
                <a:spcPts val="0"/>
              </a:spcBef>
              <a:spcAft>
                <a:spcPts val="0"/>
              </a:spcAft>
              <a:defRPr/>
            </a:pPr>
            <a:r>
              <a:rPr lang="zh-CN" altLang="en-US" dirty="0">
                <a:solidFill>
                  <a:prstClr val="black"/>
                </a:solidFill>
                <a:latin typeface="Microsoft JhengHei" panose="020B0604030504040204" pitchFamily="34" charset="-120"/>
                <a:ea typeface="Microsoft JhengHei" panose="020B0604030504040204" pitchFamily="34" charset="-120"/>
                <a:cs typeface="+mn-cs"/>
              </a:rPr>
              <a:t>假如我們應用人類認知中的「演算法」，讓機器用相似的方式來完成任務，這會是一件好事還是壞事？</a:t>
            </a:r>
            <a:endParaRPr lang="en-US" altLang="ko-KR" dirty="0">
              <a:solidFill>
                <a:prstClr val="black"/>
              </a:solidFill>
              <a:latin typeface="Microsoft JhengHei" panose="020B0604030504040204" pitchFamily="34" charset="-120"/>
              <a:ea typeface="Microsoft JhengHei" panose="020B0604030504040204" pitchFamily="34" charset="-120"/>
              <a:cs typeface="+mn-cs"/>
            </a:endParaRPr>
          </a:p>
        </p:txBody>
      </p:sp>
      <p:sp>
        <p:nvSpPr>
          <p:cNvPr id="3" name="灯片编号占位符 3">
            <a:extLst>
              <a:ext uri="{FF2B5EF4-FFF2-40B4-BE49-F238E27FC236}">
                <a16:creationId xmlns:a16="http://schemas.microsoft.com/office/drawing/2014/main" id="{47A391F1-4C8C-284B-8A52-6F1C8CC47A4E}"/>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a:t>
            </a:fld>
            <a:endParaRPr kumimoji="1" lang="zh-CN" altLang="en-US" dirty="0"/>
          </a:p>
        </p:txBody>
      </p:sp>
    </p:spTree>
    <p:extLst>
      <p:ext uri="{BB962C8B-B14F-4D97-AF65-F5344CB8AC3E}">
        <p14:creationId xmlns:p14="http://schemas.microsoft.com/office/powerpoint/2010/main" val="649414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9B559-6964-4406-A2EA-A230172F96D1}"/>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B3816C2F-A426-44C0-96D0-4062A1073C58}"/>
              </a:ext>
            </a:extLst>
          </p:cNvPr>
          <p:cNvSpPr>
            <a:spLocks noGrp="1"/>
          </p:cNvSpPr>
          <p:nvPr>
            <p:ph idx="1"/>
          </p:nvPr>
        </p:nvSpPr>
        <p:spPr>
          <a:xfrm>
            <a:off x="1063042" y="1802562"/>
            <a:ext cx="11319852" cy="4626459"/>
          </a:xfrm>
        </p:spPr>
        <p:txBody>
          <a:bodyPr/>
          <a:lstStyle/>
          <a:p>
            <a:r>
              <a:rPr lang="zh-CN" altLang="en-US" dirty="0">
                <a:latin typeface="Microsoft JhengHei" panose="020B0604030504040204" pitchFamily="34" charset="-120"/>
                <a:ea typeface="Microsoft JhengHei" panose="020B0604030504040204" pitchFamily="34" charset="-120"/>
              </a:rPr>
              <a:t>人臉學習：</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a:t>
            </a:r>
            <a:r>
              <a:rPr lang="en-US" dirty="0">
                <a:latin typeface="Microsoft JhengHei" panose="020B0604030504040204" pitchFamily="34" charset="-120"/>
                <a:ea typeface="Microsoft JhengHei" panose="020B0604030504040204" pitchFamily="34" charset="-120"/>
              </a:rPr>
              <a:t>+</a:t>
            </a:r>
            <a:r>
              <a:rPr lang="zh-CN" altLang="en-US" dirty="0">
                <a:latin typeface="Microsoft JhengHei" panose="020B0604030504040204" pitchFamily="34" charset="-120"/>
                <a:ea typeface="Microsoft JhengHei" panose="020B0604030504040204" pitchFamily="34" charset="-120"/>
              </a:rPr>
              <a:t>」標籤指向一張人臉，短按「學習按鈕」以學習這張人臉</a:t>
            </a:r>
            <a:endParaRPr lang="en-US"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把畫面內的黃色方框，以不同的角度指向同一張人臉</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鬆開按鈕</a:t>
            </a:r>
            <a:endParaRPr lang="en-HK" dirty="0">
              <a:latin typeface="Microsoft JhengHei" panose="020B0604030504040204" pitchFamily="34" charset="-120"/>
              <a:ea typeface="Microsoft JhengHei" panose="020B0604030504040204" pitchFamily="34" charset="-120"/>
            </a:endParaRPr>
          </a:p>
        </p:txBody>
      </p:sp>
      <p:pic>
        <p:nvPicPr>
          <p:cNvPr id="10244" name="Picture 4" descr="FaceRecognitionSingle.png">
            <a:extLst>
              <a:ext uri="{FF2B5EF4-FFF2-40B4-BE49-F238E27FC236}">
                <a16:creationId xmlns:a16="http://schemas.microsoft.com/office/drawing/2014/main" id="{89D53955-2518-4EEB-888E-BC34F81BFE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4940"/>
          <a:stretch/>
        </p:blipFill>
        <p:spPr bwMode="auto">
          <a:xfrm>
            <a:off x="6993398" y="3863733"/>
            <a:ext cx="2703926" cy="21621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35346B8-DA57-45A8-BF1C-2A489DC79710}"/>
              </a:ext>
            </a:extLst>
          </p:cNvPr>
          <p:cNvPicPr>
            <a:picLocks noChangeAspect="1"/>
          </p:cNvPicPr>
          <p:nvPr/>
        </p:nvPicPr>
        <p:blipFill>
          <a:blip r:embed="rId4"/>
          <a:stretch>
            <a:fillRect/>
          </a:stretch>
        </p:blipFill>
        <p:spPr>
          <a:xfrm>
            <a:off x="3325113" y="3697619"/>
            <a:ext cx="2887640" cy="2601964"/>
          </a:xfrm>
          <a:prstGeom prst="rect">
            <a:avLst/>
          </a:prstGeom>
        </p:spPr>
      </p:pic>
      <p:sp>
        <p:nvSpPr>
          <p:cNvPr id="7" name="Rectangle 6">
            <a:extLst>
              <a:ext uri="{FF2B5EF4-FFF2-40B4-BE49-F238E27FC236}">
                <a16:creationId xmlns:a16="http://schemas.microsoft.com/office/drawing/2014/main" id="{9F3E8D12-11FF-4811-9E74-EB448D90F3D0}"/>
              </a:ext>
            </a:extLst>
          </p:cNvPr>
          <p:cNvSpPr/>
          <p:nvPr/>
        </p:nvSpPr>
        <p:spPr>
          <a:xfrm>
            <a:off x="3275605" y="3631857"/>
            <a:ext cx="864296" cy="784269"/>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4" name="灯片编号占位符 3">
            <a:extLst>
              <a:ext uri="{FF2B5EF4-FFF2-40B4-BE49-F238E27FC236}">
                <a16:creationId xmlns:a16="http://schemas.microsoft.com/office/drawing/2014/main" id="{E2E82E4E-56FF-B9F1-AFE5-F214098FC126}"/>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40</a:t>
            </a:fld>
            <a:endParaRPr kumimoji="1" lang="zh-CN" altLang="en-US" dirty="0"/>
          </a:p>
        </p:txBody>
      </p:sp>
    </p:spTree>
    <p:extLst>
      <p:ext uri="{BB962C8B-B14F-4D97-AF65-F5344CB8AC3E}">
        <p14:creationId xmlns:p14="http://schemas.microsoft.com/office/powerpoint/2010/main" val="2725988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AE2D6-974E-4C6A-8653-047B3CF7AE4A}"/>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a:t>
            </a:r>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49E4E60-C181-483D-A0EF-A487C629567E}"/>
              </a:ext>
            </a:extLst>
          </p:cNvPr>
          <p:cNvSpPr>
            <a:spLocks noGrp="1"/>
          </p:cNvSpPr>
          <p:nvPr>
            <p:ph idx="1"/>
          </p:nvPr>
        </p:nvSpPr>
        <p:spPr>
          <a:xfrm>
            <a:off x="991123" y="1848454"/>
            <a:ext cx="10269353" cy="4626459"/>
          </a:xfrm>
        </p:spPr>
        <p:txBody>
          <a:bodyPr/>
          <a:lstStyle/>
          <a:p>
            <a:r>
              <a:rPr lang="zh-CN" altLang="en-US" dirty="0">
                <a:latin typeface="Microsoft JhengHei" panose="020B0604030504040204" pitchFamily="34" charset="-120"/>
                <a:ea typeface="Microsoft JhengHei" panose="020B0604030504040204" pitchFamily="34" charset="-120"/>
              </a:rPr>
              <a:t>人臉識別：</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當</a:t>
            </a:r>
            <a:r>
              <a:rPr lang="en-HK" altLang="zh-CN" dirty="0" err="1">
                <a:latin typeface="Microsoft JhengHei" panose="020B0604030504040204" pitchFamily="34" charset="-120"/>
                <a:ea typeface="Microsoft JhengHei" panose="020B0604030504040204" pitchFamily="34" charset="-120"/>
              </a:rPr>
              <a:t>Huskylens</a:t>
            </a:r>
            <a:r>
              <a:rPr lang="zh-CN" altLang="en-US" dirty="0">
                <a:latin typeface="Microsoft JhengHei" panose="020B0604030504040204" pitchFamily="34" charset="-120"/>
                <a:ea typeface="Microsoft JhengHei" panose="020B0604030504040204" pitchFamily="34" charset="-120"/>
              </a:rPr>
              <a:t>識別到已學習的人臉時，該人臉會被藍色方框包圍，並被識別為「</a:t>
            </a:r>
            <a:r>
              <a:rPr lang="en-US" altLang="zh-CN" dirty="0">
                <a:latin typeface="Microsoft JhengHei" panose="020B0604030504040204" pitchFamily="34" charset="-120"/>
                <a:ea typeface="Microsoft JhengHei" panose="020B0604030504040204" pitchFamily="34" charset="-120"/>
              </a:rPr>
              <a:t>Face: ID1</a:t>
            </a:r>
            <a:r>
              <a:rPr lang="zh-CN" altLang="en-US" dirty="0">
                <a:latin typeface="Microsoft JhengHei" panose="020B0604030504040204" pitchFamily="34" charset="-120"/>
                <a:ea typeface="Microsoft JhengHei" panose="020B0604030504040204" pitchFamily="34" charset="-120"/>
              </a:rPr>
              <a:t>」</a:t>
            </a:r>
            <a:endParaRPr lang="en-HK" dirty="0">
              <a:latin typeface="Microsoft JhengHei" panose="020B0604030504040204" pitchFamily="34" charset="-120"/>
              <a:ea typeface="Microsoft JhengHei" panose="020B0604030504040204" pitchFamily="34" charset="-120"/>
            </a:endParaRPr>
          </a:p>
        </p:txBody>
      </p:sp>
      <p:pic>
        <p:nvPicPr>
          <p:cNvPr id="11266" name="Picture 2" descr="FaceRecognitionSingle.png">
            <a:extLst>
              <a:ext uri="{FF2B5EF4-FFF2-40B4-BE49-F238E27FC236}">
                <a16:creationId xmlns:a16="http://schemas.microsoft.com/office/drawing/2014/main" id="{93A533CC-AB4B-4D72-B6BE-3C789ED75E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409"/>
          <a:stretch/>
        </p:blipFill>
        <p:spPr bwMode="auto">
          <a:xfrm>
            <a:off x="4695499" y="2988910"/>
            <a:ext cx="2975868" cy="2162175"/>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a:extLst>
              <a:ext uri="{FF2B5EF4-FFF2-40B4-BE49-F238E27FC236}">
                <a16:creationId xmlns:a16="http://schemas.microsoft.com/office/drawing/2014/main" id="{CB68EBFC-1BC3-C021-1E83-EA675762AE98}"/>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41</a:t>
            </a:fld>
            <a:endParaRPr kumimoji="1" lang="zh-CN" altLang="en-US" dirty="0"/>
          </a:p>
        </p:txBody>
      </p:sp>
    </p:spTree>
    <p:extLst>
      <p:ext uri="{BB962C8B-B14F-4D97-AF65-F5344CB8AC3E}">
        <p14:creationId xmlns:p14="http://schemas.microsoft.com/office/powerpoint/2010/main" val="1666962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a:extLst>
              <a:ext uri="{FF2B5EF4-FFF2-40B4-BE49-F238E27FC236}">
                <a16:creationId xmlns:a16="http://schemas.microsoft.com/office/drawing/2014/main" id="{784B72E7-1823-D931-136F-1C95032FAC2A}"/>
              </a:ext>
            </a:extLst>
          </p:cNvPr>
          <p:cNvSpPr>
            <a:spLocks noGrp="1"/>
          </p:cNvSpPr>
          <p:nvPr>
            <p:ph type="sldNum" sz="quarter" idx="12"/>
          </p:nvPr>
        </p:nvSpPr>
        <p:spPr/>
        <p:txBody>
          <a:bodyPr/>
          <a:lstStyle/>
          <a:p>
            <a:fld id="{AB503491-D3E2-0544-B471-17B72D68D627}" type="slidenum">
              <a:rPr kumimoji="1" lang="zh-CN" altLang="en-US" smtClean="0"/>
              <a:pPr/>
              <a:t>42</a:t>
            </a:fld>
            <a:endParaRPr kumimoji="1" lang="zh-CN" altLang="en-US" dirty="0"/>
          </a:p>
        </p:txBody>
      </p:sp>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人臉識別：討論</a:t>
            </a:r>
            <a:endParaRPr lang="en-HK" dirty="0">
              <a:latin typeface="Microsoft JhengHei" panose="020B0604030504040204" pitchFamily="34" charset="-120"/>
              <a:ea typeface="Microsoft JhengHei" panose="020B0604030504040204" pitchFamily="34" charset="-120"/>
            </a:endParaRPr>
          </a:p>
        </p:txBody>
      </p:sp>
      <p:grpSp>
        <p:nvGrpSpPr>
          <p:cNvPr id="7" name="Group 6">
            <a:extLst>
              <a:ext uri="{FF2B5EF4-FFF2-40B4-BE49-F238E27FC236}">
                <a16:creationId xmlns:a16="http://schemas.microsoft.com/office/drawing/2014/main" id="{DE02B015-DB7C-4D22-BC39-2F4948E33713}"/>
              </a:ext>
            </a:extLst>
          </p:cNvPr>
          <p:cNvGrpSpPr/>
          <p:nvPr/>
        </p:nvGrpSpPr>
        <p:grpSpPr>
          <a:xfrm>
            <a:off x="5250006" y="4992713"/>
            <a:ext cx="1001006" cy="1345397"/>
            <a:chOff x="487778" y="2723266"/>
            <a:chExt cx="1717051" cy="2307794"/>
          </a:xfrm>
        </p:grpSpPr>
        <p:pic>
          <p:nvPicPr>
            <p:cNvPr id="8" name="Picture 7" descr="http://www.whatispsychology.biz/wp-content/uploads/2012/04/Thatcher-Illusion.jpg">
              <a:extLst>
                <a:ext uri="{FF2B5EF4-FFF2-40B4-BE49-F238E27FC236}">
                  <a16:creationId xmlns:a16="http://schemas.microsoft.com/office/drawing/2014/main" id="{EB6C0841-B5CE-48D9-BA48-6C9B8994DD9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230" b="50000"/>
            <a:stretch/>
          </p:blipFill>
          <p:spPr bwMode="auto">
            <a:xfrm>
              <a:off x="487778" y="2723266"/>
              <a:ext cx="1717051" cy="17297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293088D-3ACB-4247-95B3-492CB88E59A2}"/>
                </a:ext>
              </a:extLst>
            </p:cNvPr>
            <p:cNvSpPr txBox="1"/>
            <p:nvPr/>
          </p:nvSpPr>
          <p:spPr>
            <a:xfrm>
              <a:off x="1130565" y="4397535"/>
              <a:ext cx="544986" cy="633525"/>
            </a:xfrm>
            <a:prstGeom prst="rect">
              <a:avLst/>
            </a:prstGeom>
            <a:noFill/>
          </p:spPr>
          <p:txBody>
            <a:bodyPr wrap="none" rtlCol="0">
              <a:spAutoFit/>
            </a:bodyPr>
            <a:lstStyle/>
            <a:p>
              <a:r>
                <a:rPr lang="en-US" dirty="0"/>
                <a:t>A</a:t>
              </a:r>
              <a:endParaRPr lang="en-HK" dirty="0"/>
            </a:p>
          </p:txBody>
        </p:sp>
      </p:grpSp>
      <p:grpSp>
        <p:nvGrpSpPr>
          <p:cNvPr id="10" name="Group 9">
            <a:extLst>
              <a:ext uri="{FF2B5EF4-FFF2-40B4-BE49-F238E27FC236}">
                <a16:creationId xmlns:a16="http://schemas.microsoft.com/office/drawing/2014/main" id="{80283CA2-173A-4DDC-B074-2639DCD74912}"/>
              </a:ext>
            </a:extLst>
          </p:cNvPr>
          <p:cNvGrpSpPr>
            <a:grpSpLocks noChangeAspect="1"/>
          </p:cNvGrpSpPr>
          <p:nvPr/>
        </p:nvGrpSpPr>
        <p:grpSpPr>
          <a:xfrm>
            <a:off x="6319639" y="4982080"/>
            <a:ext cx="1017195" cy="1354807"/>
            <a:chOff x="4026567" y="2872286"/>
            <a:chExt cx="1743076" cy="2321611"/>
          </a:xfrm>
        </p:grpSpPr>
        <p:pic>
          <p:nvPicPr>
            <p:cNvPr id="11" name="Picture 8" descr="http://www.whatispsychology.biz/wp-content/uploads/2012/04/Thatcher-Illusion.jpg">
              <a:extLst>
                <a:ext uri="{FF2B5EF4-FFF2-40B4-BE49-F238E27FC236}">
                  <a16:creationId xmlns:a16="http://schemas.microsoft.com/office/drawing/2014/main" id="{850CFB7B-7A16-432C-8046-2A2D465400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50000"/>
            <a:stretch/>
          </p:blipFill>
          <p:spPr bwMode="auto">
            <a:xfrm>
              <a:off x="4026567" y="2872286"/>
              <a:ext cx="1743076" cy="17478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987C7DA-5085-4922-BFA8-A95B1D88E0AC}"/>
                </a:ext>
              </a:extLst>
            </p:cNvPr>
            <p:cNvSpPr txBox="1"/>
            <p:nvPr/>
          </p:nvSpPr>
          <p:spPr>
            <a:xfrm>
              <a:off x="4646227" y="4561006"/>
              <a:ext cx="530705" cy="632891"/>
            </a:xfrm>
            <a:prstGeom prst="rect">
              <a:avLst/>
            </a:prstGeom>
            <a:noFill/>
          </p:spPr>
          <p:txBody>
            <a:bodyPr wrap="none" rtlCol="0">
              <a:spAutoFit/>
            </a:bodyPr>
            <a:lstStyle/>
            <a:p>
              <a:r>
                <a:rPr lang="en-US" dirty="0"/>
                <a:t>B</a:t>
              </a:r>
              <a:endParaRPr lang="en-HK" dirty="0"/>
            </a:p>
          </p:txBody>
        </p:sp>
      </p:grpSp>
      <p:grpSp>
        <p:nvGrpSpPr>
          <p:cNvPr id="13" name="Group 12">
            <a:extLst>
              <a:ext uri="{FF2B5EF4-FFF2-40B4-BE49-F238E27FC236}">
                <a16:creationId xmlns:a16="http://schemas.microsoft.com/office/drawing/2014/main" id="{74B14D12-1D59-4809-B4C4-FA8D39F38CC7}"/>
              </a:ext>
            </a:extLst>
          </p:cNvPr>
          <p:cNvGrpSpPr>
            <a:grpSpLocks noChangeAspect="1"/>
          </p:cNvGrpSpPr>
          <p:nvPr/>
        </p:nvGrpSpPr>
        <p:grpSpPr>
          <a:xfrm>
            <a:off x="7405461" y="4982080"/>
            <a:ext cx="1013972" cy="1354651"/>
            <a:chOff x="6488309" y="2872286"/>
            <a:chExt cx="1735055" cy="2318007"/>
          </a:xfrm>
        </p:grpSpPr>
        <p:pic>
          <p:nvPicPr>
            <p:cNvPr id="14" name="Picture 2" descr="http://www.whatispsychology.biz/wp-content/uploads/2012/04/Thatcher-Illusion.jpg">
              <a:extLst>
                <a:ext uri="{FF2B5EF4-FFF2-40B4-BE49-F238E27FC236}">
                  <a16:creationId xmlns:a16="http://schemas.microsoft.com/office/drawing/2014/main" id="{6C7F789C-85A8-4155-8C02-8540052040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230" b="50688"/>
            <a:stretch/>
          </p:blipFill>
          <p:spPr bwMode="auto">
            <a:xfrm>
              <a:off x="6488309" y="2872286"/>
              <a:ext cx="1735055" cy="172377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9F0864E7-5583-4739-A4B0-CAE75113B425}"/>
                </a:ext>
              </a:extLst>
            </p:cNvPr>
            <p:cNvSpPr txBox="1"/>
            <p:nvPr/>
          </p:nvSpPr>
          <p:spPr>
            <a:xfrm>
              <a:off x="7110280" y="4558312"/>
              <a:ext cx="527201" cy="631981"/>
            </a:xfrm>
            <a:prstGeom prst="rect">
              <a:avLst/>
            </a:prstGeom>
            <a:noFill/>
          </p:spPr>
          <p:txBody>
            <a:bodyPr wrap="none" rtlCol="0">
              <a:spAutoFit/>
            </a:bodyPr>
            <a:lstStyle/>
            <a:p>
              <a:r>
                <a:rPr lang="en-US" dirty="0"/>
                <a:t>C</a:t>
              </a:r>
              <a:endParaRPr lang="en-HK" dirty="0"/>
            </a:p>
          </p:txBody>
        </p:sp>
      </p:grpSp>
      <p:grpSp>
        <p:nvGrpSpPr>
          <p:cNvPr id="16" name="Group 15">
            <a:extLst>
              <a:ext uri="{FF2B5EF4-FFF2-40B4-BE49-F238E27FC236}">
                <a16:creationId xmlns:a16="http://schemas.microsoft.com/office/drawing/2014/main" id="{31A5DBB7-8498-4434-B10E-2D5DB4ED368B}"/>
              </a:ext>
            </a:extLst>
          </p:cNvPr>
          <p:cNvGrpSpPr/>
          <p:nvPr/>
        </p:nvGrpSpPr>
        <p:grpSpPr>
          <a:xfrm>
            <a:off x="8495385" y="4652412"/>
            <a:ext cx="1013685" cy="1700350"/>
            <a:chOff x="10262972" y="2107985"/>
            <a:chExt cx="1738800" cy="2916654"/>
          </a:xfrm>
        </p:grpSpPr>
        <p:pic>
          <p:nvPicPr>
            <p:cNvPr id="17" name="Picture 16">
              <a:extLst>
                <a:ext uri="{FF2B5EF4-FFF2-40B4-BE49-F238E27FC236}">
                  <a16:creationId xmlns:a16="http://schemas.microsoft.com/office/drawing/2014/main" id="{473A724C-2501-4EA4-879B-5F9E73FBBA35}"/>
                </a:ext>
              </a:extLst>
            </p:cNvPr>
            <p:cNvPicPr>
              <a:picLocks noChangeAspect="1"/>
            </p:cNvPicPr>
            <p:nvPr/>
          </p:nvPicPr>
          <p:blipFill rotWithShape="1">
            <a:blip r:embed="rId4"/>
            <a:srcRect t="50000" r="50000"/>
            <a:stretch/>
          </p:blipFill>
          <p:spPr>
            <a:xfrm>
              <a:off x="10262972" y="2107985"/>
              <a:ext cx="1738800" cy="2318399"/>
            </a:xfrm>
            <a:prstGeom prst="rect">
              <a:avLst/>
            </a:prstGeom>
          </p:spPr>
        </p:pic>
        <p:sp>
          <p:nvSpPr>
            <p:cNvPr id="18" name="TextBox 17">
              <a:extLst>
                <a:ext uri="{FF2B5EF4-FFF2-40B4-BE49-F238E27FC236}">
                  <a16:creationId xmlns:a16="http://schemas.microsoft.com/office/drawing/2014/main" id="{E9632DC4-E6A5-4068-964C-8A1D2A5E8D64}"/>
                </a:ext>
              </a:extLst>
            </p:cNvPr>
            <p:cNvSpPr txBox="1"/>
            <p:nvPr/>
          </p:nvSpPr>
          <p:spPr>
            <a:xfrm>
              <a:off x="10891505" y="4391114"/>
              <a:ext cx="509239" cy="633525"/>
            </a:xfrm>
            <a:prstGeom prst="rect">
              <a:avLst/>
            </a:prstGeom>
            <a:noFill/>
          </p:spPr>
          <p:txBody>
            <a:bodyPr wrap="none" rtlCol="0">
              <a:spAutoFit/>
            </a:bodyPr>
            <a:lstStyle/>
            <a:p>
              <a:r>
                <a:rPr lang="en-US" dirty="0"/>
                <a:t>E</a:t>
              </a:r>
              <a:endParaRPr lang="en-HK" dirty="0"/>
            </a:p>
          </p:txBody>
        </p:sp>
      </p:grpSp>
      <p:grpSp>
        <p:nvGrpSpPr>
          <p:cNvPr id="19" name="Group 18">
            <a:extLst>
              <a:ext uri="{FF2B5EF4-FFF2-40B4-BE49-F238E27FC236}">
                <a16:creationId xmlns:a16="http://schemas.microsoft.com/office/drawing/2014/main" id="{BCE068C3-BE40-43AF-833A-1510851C180E}"/>
              </a:ext>
            </a:extLst>
          </p:cNvPr>
          <p:cNvGrpSpPr/>
          <p:nvPr/>
        </p:nvGrpSpPr>
        <p:grpSpPr>
          <a:xfrm>
            <a:off x="3059181" y="5013756"/>
            <a:ext cx="1005106" cy="1303507"/>
            <a:chOff x="1485589" y="4426384"/>
            <a:chExt cx="1724085" cy="2235938"/>
          </a:xfrm>
        </p:grpSpPr>
        <p:pic>
          <p:nvPicPr>
            <p:cNvPr id="20" name="Picture 6" descr="http://www.whatispsychology.biz/wp-content/uploads/2012/04/Thatcher-Illusion.jpg">
              <a:extLst>
                <a:ext uri="{FF2B5EF4-FFF2-40B4-BE49-F238E27FC236}">
                  <a16:creationId xmlns:a16="http://schemas.microsoft.com/office/drawing/2014/main" id="{B049136E-BC70-443B-8D28-C7302EC5837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50000"/>
            <a:stretch/>
          </p:blipFill>
          <p:spPr bwMode="auto">
            <a:xfrm>
              <a:off x="1485589" y="4426384"/>
              <a:ext cx="1724085" cy="17280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96FDDBD4-4881-4746-AF59-17B5C295676C}"/>
                </a:ext>
              </a:extLst>
            </p:cNvPr>
            <p:cNvSpPr txBox="1"/>
            <p:nvPr/>
          </p:nvSpPr>
          <p:spPr>
            <a:xfrm>
              <a:off x="2054527" y="6028798"/>
              <a:ext cx="561485" cy="633524"/>
            </a:xfrm>
            <a:prstGeom prst="rect">
              <a:avLst/>
            </a:prstGeom>
            <a:noFill/>
          </p:spPr>
          <p:txBody>
            <a:bodyPr wrap="none" rtlCol="0">
              <a:spAutoFit/>
            </a:bodyPr>
            <a:lstStyle/>
            <a:p>
              <a:r>
                <a:rPr lang="en-US" dirty="0"/>
                <a:t>D</a:t>
              </a:r>
              <a:endParaRPr lang="en-HK" dirty="0"/>
            </a:p>
          </p:txBody>
        </p:sp>
      </p:grpSp>
      <p:sp>
        <p:nvSpPr>
          <p:cNvPr id="24" name="Content Placeholder 2">
            <a:extLst>
              <a:ext uri="{FF2B5EF4-FFF2-40B4-BE49-F238E27FC236}">
                <a16:creationId xmlns:a16="http://schemas.microsoft.com/office/drawing/2014/main" id="{C9342E23-65CA-48CD-B596-4A694D997C17}"/>
              </a:ext>
            </a:extLst>
          </p:cNvPr>
          <p:cNvSpPr txBox="1">
            <a:spLocks/>
          </p:cNvSpPr>
          <p:nvPr/>
        </p:nvSpPr>
        <p:spPr>
          <a:xfrm>
            <a:off x="5586974" y="1698304"/>
            <a:ext cx="6322111" cy="3541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PingFang TC Medium" panose="020B0400000000000000" pitchFamily="34" charset="-120"/>
                <a:ea typeface="PingFang TC Medium" panose="020B0400000000000000" pitchFamily="34"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PingFang TC" panose="020B0400000000000000" pitchFamily="34" charset="-120"/>
                <a:ea typeface="PingFang TC" panose="020B0400000000000000" pitchFamily="34"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PingFang TC Light" panose="020B0300000000000000" pitchFamily="34" charset="-120"/>
                <a:ea typeface="PingFang TC Light" panose="020B0300000000000000" pitchFamily="34"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latin typeface="Microsoft JhengHei" panose="020B0604030504040204" pitchFamily="34" charset="-120"/>
                <a:ea typeface="Microsoft JhengHei" panose="020B0604030504040204" pitchFamily="34" charset="-120"/>
              </a:rPr>
              <a:t>機器：</a:t>
            </a:r>
            <a:endParaRPr lang="en-US">
              <a:latin typeface="Microsoft JhengHei" panose="020B0604030504040204" pitchFamily="34" charset="-120"/>
              <a:ea typeface="Microsoft JhengHei" panose="020B0604030504040204" pitchFamily="34" charset="-120"/>
            </a:endParaRPr>
          </a:p>
          <a:p>
            <a:pPr lvl="1"/>
            <a:r>
              <a:rPr lang="zh-CN" altLang="en-US" sz="2200">
                <a:latin typeface="Microsoft JhengHei" panose="020B0604030504040204" pitchFamily="34" charset="-120"/>
                <a:ea typeface="Microsoft JhengHei" panose="020B0604030504040204" pitchFamily="34" charset="-120"/>
              </a:rPr>
              <a:t>有時能夠識別所有圖像（</a:t>
            </a:r>
            <a:r>
              <a:rPr lang="en-HK" altLang="zh-CN" sz="2200">
                <a:latin typeface="Microsoft JhengHei" panose="020B0604030504040204" pitchFamily="34" charset="-120"/>
                <a:ea typeface="Microsoft JhengHei" panose="020B0604030504040204" pitchFamily="34" charset="-120"/>
              </a:rPr>
              <a:t> A</a:t>
            </a:r>
            <a:r>
              <a:rPr lang="zh-CN" altLang="en-HK" sz="2200">
                <a:latin typeface="Microsoft JhengHei" panose="020B0604030504040204" pitchFamily="34" charset="-120"/>
                <a:ea typeface="Microsoft JhengHei" panose="020B0604030504040204" pitchFamily="34" charset="-120"/>
              </a:rPr>
              <a:t>、</a:t>
            </a:r>
            <a:r>
              <a:rPr lang="en-HK" altLang="zh-CN" sz="2200">
                <a:latin typeface="Microsoft JhengHei" panose="020B0604030504040204" pitchFamily="34" charset="-120"/>
                <a:ea typeface="Microsoft JhengHei" panose="020B0604030504040204" pitchFamily="34" charset="-120"/>
              </a:rPr>
              <a:t>B</a:t>
            </a:r>
            <a:r>
              <a:rPr lang="zh-CN" altLang="en-HK" sz="2200">
                <a:latin typeface="Microsoft JhengHei" panose="020B0604030504040204" pitchFamily="34" charset="-120"/>
                <a:ea typeface="Microsoft JhengHei" panose="020B0604030504040204" pitchFamily="34" charset="-120"/>
              </a:rPr>
              <a:t>、</a:t>
            </a:r>
            <a:r>
              <a:rPr lang="en-HK" altLang="zh-CN" sz="2200">
                <a:latin typeface="Microsoft JhengHei" panose="020B0604030504040204" pitchFamily="34" charset="-120"/>
                <a:ea typeface="Microsoft JhengHei" panose="020B0604030504040204" pitchFamily="34" charset="-120"/>
              </a:rPr>
              <a:t>C</a:t>
            </a:r>
            <a:r>
              <a:rPr lang="zh-CN" altLang="en-HK" sz="2200">
                <a:latin typeface="Microsoft JhengHei" panose="020B0604030504040204" pitchFamily="34" charset="-120"/>
                <a:ea typeface="Microsoft JhengHei" panose="020B0604030504040204" pitchFamily="34" charset="-120"/>
              </a:rPr>
              <a:t>、</a:t>
            </a:r>
            <a:r>
              <a:rPr lang="en-HK" altLang="zh-CN" sz="2200">
                <a:latin typeface="Microsoft JhengHei" panose="020B0604030504040204" pitchFamily="34" charset="-120"/>
                <a:ea typeface="Microsoft JhengHei" panose="020B0604030504040204" pitchFamily="34" charset="-120"/>
              </a:rPr>
              <a:t>E</a:t>
            </a:r>
            <a:r>
              <a:rPr lang="zh-CN" altLang="en-HK" sz="2200">
                <a:latin typeface="Microsoft JhengHei" panose="020B0604030504040204" pitchFamily="34" charset="-120"/>
                <a:ea typeface="Microsoft JhengHei" panose="020B0604030504040204" pitchFamily="34" charset="-120"/>
              </a:rPr>
              <a:t>）</a:t>
            </a:r>
            <a:br>
              <a:rPr lang="en-US" altLang="zh-CN" sz="2200">
                <a:latin typeface="Microsoft JhengHei" panose="020B0604030504040204" pitchFamily="34" charset="-120"/>
                <a:ea typeface="Microsoft JhengHei" panose="020B0604030504040204" pitchFamily="34" charset="-120"/>
              </a:rPr>
            </a:br>
            <a:r>
              <a:rPr lang="zh-CN" altLang="en-US" sz="2200">
                <a:latin typeface="Microsoft JhengHei" panose="020B0604030504040204" pitchFamily="34" charset="-120"/>
                <a:ea typeface="Microsoft JhengHei" panose="020B0604030504040204" pitchFamily="34" charset="-120"/>
              </a:rPr>
              <a:t>為人臉</a:t>
            </a:r>
            <a:endParaRPr lang="en-HK" altLang="zh-CN" sz="2200">
              <a:latin typeface="Microsoft JhengHei" panose="020B0604030504040204" pitchFamily="34" charset="-120"/>
              <a:ea typeface="Microsoft JhengHei" panose="020B0604030504040204" pitchFamily="34" charset="-120"/>
            </a:endParaRPr>
          </a:p>
          <a:p>
            <a:pPr lvl="1"/>
            <a:r>
              <a:rPr lang="zh-CN" altLang="en-US" sz="2200">
                <a:latin typeface="Microsoft JhengHei" panose="020B0604030504040204" pitchFamily="34" charset="-120"/>
                <a:ea typeface="Microsoft JhengHei" panose="020B0604030504040204" pitchFamily="34" charset="-120"/>
              </a:rPr>
              <a:t>有時不能識別倒轉圖像（</a:t>
            </a:r>
            <a:r>
              <a:rPr lang="en-HK" altLang="zh-CN" sz="2200">
                <a:latin typeface="Microsoft JhengHei" panose="020B0604030504040204" pitchFamily="34" charset="-120"/>
                <a:ea typeface="Microsoft JhengHei" panose="020B0604030504040204" pitchFamily="34" charset="-120"/>
              </a:rPr>
              <a:t> A</a:t>
            </a:r>
            <a:r>
              <a:rPr lang="zh-CN" altLang="en-HK" sz="2200">
                <a:latin typeface="Microsoft JhengHei" panose="020B0604030504040204" pitchFamily="34" charset="-120"/>
                <a:ea typeface="Microsoft JhengHei" panose="020B0604030504040204" pitchFamily="34" charset="-120"/>
              </a:rPr>
              <a:t>、</a:t>
            </a:r>
            <a:r>
              <a:rPr lang="en-HK" altLang="zh-CN" sz="2200">
                <a:latin typeface="Microsoft JhengHei" panose="020B0604030504040204" pitchFamily="34" charset="-120"/>
                <a:ea typeface="Microsoft JhengHei" panose="020B0604030504040204" pitchFamily="34" charset="-120"/>
              </a:rPr>
              <a:t>C </a:t>
            </a:r>
            <a:r>
              <a:rPr lang="zh-CN" altLang="en-HK" sz="2200">
                <a:latin typeface="Microsoft JhengHei" panose="020B0604030504040204" pitchFamily="34" charset="-120"/>
                <a:ea typeface="Microsoft JhengHei" panose="020B0604030504040204" pitchFamily="34" charset="-120"/>
              </a:rPr>
              <a:t>）</a:t>
            </a:r>
            <a:br>
              <a:rPr lang="en-US" altLang="zh-CN" sz="2200">
                <a:latin typeface="Microsoft JhengHei" panose="020B0604030504040204" pitchFamily="34" charset="-120"/>
                <a:ea typeface="Microsoft JhengHei" panose="020B0604030504040204" pitchFamily="34" charset="-120"/>
              </a:rPr>
            </a:br>
            <a:r>
              <a:rPr lang="zh-CN" altLang="en-US" sz="2200">
                <a:latin typeface="Microsoft JhengHei" panose="020B0604030504040204" pitchFamily="34" charset="-120"/>
                <a:ea typeface="Microsoft JhengHei" panose="020B0604030504040204" pitchFamily="34" charset="-120"/>
              </a:rPr>
              <a:t>為同一個人（</a:t>
            </a:r>
            <a:r>
              <a:rPr lang="en-HK" altLang="zh-CN" sz="2200">
                <a:latin typeface="Microsoft JhengHei" panose="020B0604030504040204" pitchFamily="34" charset="-120"/>
                <a:ea typeface="Microsoft JhengHei" panose="020B0604030504040204" pitchFamily="34" charset="-120"/>
              </a:rPr>
              <a:t>D</a:t>
            </a:r>
            <a:r>
              <a:rPr lang="zh-CN" altLang="en-HK" sz="2200">
                <a:latin typeface="Microsoft JhengHei" panose="020B0604030504040204" pitchFamily="34" charset="-120"/>
                <a:ea typeface="Microsoft JhengHei" panose="020B0604030504040204" pitchFamily="34" charset="-120"/>
              </a:rPr>
              <a:t>）</a:t>
            </a:r>
            <a:endParaRPr lang="en-US" sz="2200">
              <a:latin typeface="Microsoft JhengHei" panose="020B0604030504040204" pitchFamily="34" charset="-120"/>
              <a:ea typeface="Microsoft JhengHei" panose="020B0604030504040204" pitchFamily="34" charset="-120"/>
            </a:endParaRPr>
          </a:p>
          <a:p>
            <a:pPr lvl="1"/>
            <a:r>
              <a:rPr lang="zh-CN" altLang="en-US" sz="2200">
                <a:latin typeface="Microsoft JhengHei" panose="020B0604030504040204" pitchFamily="34" charset="-120"/>
                <a:ea typeface="Microsoft JhengHei" panose="020B0604030504040204" pitchFamily="34" charset="-120"/>
              </a:rPr>
              <a:t>有時不能識別扭曲圖像（</a:t>
            </a:r>
            <a:r>
              <a:rPr lang="en-HK" altLang="zh-CN" sz="2200">
                <a:latin typeface="Microsoft JhengHei" panose="020B0604030504040204" pitchFamily="34" charset="-120"/>
                <a:ea typeface="Microsoft JhengHei" panose="020B0604030504040204" pitchFamily="34" charset="-120"/>
              </a:rPr>
              <a:t>B</a:t>
            </a:r>
            <a:r>
              <a:rPr lang="zh-CN" altLang="en-HK" sz="2200">
                <a:latin typeface="Microsoft JhengHei" panose="020B0604030504040204" pitchFamily="34" charset="-120"/>
                <a:ea typeface="Microsoft JhengHei" panose="020B0604030504040204" pitchFamily="34" charset="-120"/>
              </a:rPr>
              <a:t>）</a:t>
            </a:r>
            <a:br>
              <a:rPr lang="en-US" altLang="zh-CN" sz="2200">
                <a:latin typeface="Microsoft JhengHei" panose="020B0604030504040204" pitchFamily="34" charset="-120"/>
                <a:ea typeface="Microsoft JhengHei" panose="020B0604030504040204" pitchFamily="34" charset="-120"/>
              </a:rPr>
            </a:br>
            <a:r>
              <a:rPr lang="zh-CN" altLang="en-US" sz="2200">
                <a:latin typeface="Microsoft JhengHei" panose="020B0604030504040204" pitchFamily="34" charset="-120"/>
                <a:ea typeface="Microsoft JhengHei" panose="020B0604030504040204" pitchFamily="34" charset="-120"/>
              </a:rPr>
              <a:t>為同一個人（</a:t>
            </a:r>
            <a:r>
              <a:rPr lang="en-HK" altLang="zh-CN" sz="2200">
                <a:latin typeface="Microsoft JhengHei" panose="020B0604030504040204" pitchFamily="34" charset="-120"/>
                <a:ea typeface="Microsoft JhengHei" panose="020B0604030504040204" pitchFamily="34" charset="-120"/>
              </a:rPr>
              <a:t>D</a:t>
            </a:r>
            <a:r>
              <a:rPr lang="zh-CN" altLang="en-HK" sz="2200">
                <a:latin typeface="Microsoft JhengHei" panose="020B0604030504040204" pitchFamily="34" charset="-120"/>
                <a:ea typeface="Microsoft JhengHei" panose="020B0604030504040204" pitchFamily="34" charset="-120"/>
              </a:rPr>
              <a:t>）</a:t>
            </a:r>
            <a:endParaRPr lang="en-HK" altLang="zh-CN" sz="2200">
              <a:latin typeface="Microsoft JhengHei" panose="020B0604030504040204" pitchFamily="34" charset="-120"/>
              <a:ea typeface="Microsoft JhengHei" panose="020B0604030504040204" pitchFamily="34" charset="-120"/>
            </a:endParaRPr>
          </a:p>
          <a:p>
            <a:pPr lvl="1"/>
            <a:r>
              <a:rPr lang="zh-CN" altLang="en-US" sz="2200">
                <a:latin typeface="Microsoft JhengHei" panose="020B0604030504040204" pitchFamily="34" charset="-120"/>
                <a:ea typeface="Microsoft JhengHei" panose="020B0604030504040204" pitchFamily="34" charset="-120"/>
              </a:rPr>
              <a:t>有時能夠識別相同人物的直立圖像（</a:t>
            </a:r>
            <a:r>
              <a:rPr lang="en-HK" altLang="zh-CN" sz="2200">
                <a:latin typeface="Microsoft JhengHei" panose="020B0604030504040204" pitchFamily="34" charset="-120"/>
                <a:ea typeface="Microsoft JhengHei" panose="020B0604030504040204" pitchFamily="34" charset="-120"/>
              </a:rPr>
              <a:t>E</a:t>
            </a:r>
            <a:r>
              <a:rPr lang="zh-CN" altLang="en-HK" sz="2200">
                <a:latin typeface="Microsoft JhengHei" panose="020B0604030504040204" pitchFamily="34" charset="-120"/>
                <a:ea typeface="Microsoft JhengHei" panose="020B0604030504040204" pitchFamily="34" charset="-120"/>
              </a:rPr>
              <a:t>）</a:t>
            </a:r>
            <a:br>
              <a:rPr lang="en-US" altLang="zh-CN" sz="2200">
                <a:latin typeface="Microsoft JhengHei" panose="020B0604030504040204" pitchFamily="34" charset="-120"/>
                <a:ea typeface="Microsoft JhengHei" panose="020B0604030504040204" pitchFamily="34" charset="-120"/>
              </a:rPr>
            </a:br>
            <a:r>
              <a:rPr lang="zh-CN" altLang="en-US" sz="2200">
                <a:latin typeface="Microsoft JhengHei" panose="020B0604030504040204" pitchFamily="34" charset="-120"/>
                <a:ea typeface="Microsoft JhengHei" panose="020B0604030504040204" pitchFamily="34" charset="-120"/>
              </a:rPr>
              <a:t>為同一個人（</a:t>
            </a:r>
            <a:r>
              <a:rPr lang="en-HK" altLang="zh-CN" sz="2200">
                <a:latin typeface="Microsoft JhengHei" panose="020B0604030504040204" pitchFamily="34" charset="-120"/>
                <a:ea typeface="Microsoft JhengHei" panose="020B0604030504040204" pitchFamily="34" charset="-120"/>
              </a:rPr>
              <a:t>D</a:t>
            </a:r>
            <a:r>
              <a:rPr lang="zh-CN" altLang="en-HK" sz="2200">
                <a:latin typeface="Microsoft JhengHei" panose="020B0604030504040204" pitchFamily="34" charset="-120"/>
                <a:ea typeface="Microsoft JhengHei" panose="020B0604030504040204" pitchFamily="34" charset="-120"/>
              </a:rPr>
              <a:t>）</a:t>
            </a:r>
            <a:endParaRPr lang="en-US" sz="2200" dirty="0">
              <a:latin typeface="Microsoft JhengHei" panose="020B0604030504040204" pitchFamily="34" charset="-120"/>
              <a:ea typeface="Microsoft JhengHei" panose="020B0604030504040204" pitchFamily="34" charset="-120"/>
            </a:endParaRPr>
          </a:p>
        </p:txBody>
      </p:sp>
      <p:sp>
        <p:nvSpPr>
          <p:cNvPr id="25" name="Content Placeholder 2">
            <a:extLst>
              <a:ext uri="{FF2B5EF4-FFF2-40B4-BE49-F238E27FC236}">
                <a16:creationId xmlns:a16="http://schemas.microsoft.com/office/drawing/2014/main" id="{9AC3841D-05DF-43EB-8CE4-CCE988AE83E8}"/>
              </a:ext>
            </a:extLst>
          </p:cNvPr>
          <p:cNvSpPr txBox="1">
            <a:spLocks/>
          </p:cNvSpPr>
          <p:nvPr/>
        </p:nvSpPr>
        <p:spPr>
          <a:xfrm>
            <a:off x="964564" y="1686496"/>
            <a:ext cx="5611062" cy="4626459"/>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icrosoft JhengHei" panose="020B0604030504040204" pitchFamily="34" charset="-120"/>
                <a:ea typeface="Microsoft JhengHei" panose="020B0604030504040204" pitchFamily="34" charset="-120"/>
              </a:rPr>
              <a:t>人類：</a:t>
            </a:r>
            <a:endParaRPr lang="en-HK" altLang="zh-CN" dirty="0">
              <a:latin typeface="Microsoft JhengHei" panose="020B0604030504040204" pitchFamily="34" charset="-120"/>
              <a:ea typeface="Microsoft JhengHei" panose="020B0604030504040204" pitchFamily="34" charset="-120"/>
            </a:endParaRPr>
          </a:p>
          <a:p>
            <a:pPr lvl="1"/>
            <a:r>
              <a:rPr lang="zh-CN" altLang="en-US" sz="2200" dirty="0">
                <a:latin typeface="Microsoft JhengHei" panose="020B0604030504040204" pitchFamily="34" charset="-120"/>
                <a:ea typeface="Microsoft JhengHei" panose="020B0604030504040204" pitchFamily="34" charset="-120"/>
              </a:rPr>
              <a:t>識別所有圖像（</a:t>
            </a:r>
            <a:r>
              <a:rPr lang="en-HK" altLang="zh-CN" sz="2200" dirty="0">
                <a:latin typeface="Microsoft JhengHei" panose="020B0604030504040204" pitchFamily="34" charset="-120"/>
                <a:ea typeface="Microsoft JhengHei" panose="020B0604030504040204" pitchFamily="34" charset="-120"/>
              </a:rPr>
              <a:t>A</a:t>
            </a:r>
            <a:r>
              <a:rPr lang="zh-CN" altLang="en-HK" sz="2200" dirty="0">
                <a:latin typeface="Microsoft JhengHei" panose="020B0604030504040204" pitchFamily="34" charset="-120"/>
                <a:ea typeface="Microsoft JhengHei" panose="020B0604030504040204" pitchFamily="34" charset="-120"/>
              </a:rPr>
              <a:t>、</a:t>
            </a:r>
            <a:r>
              <a:rPr lang="en-HK" altLang="zh-CN" sz="2200" dirty="0">
                <a:latin typeface="Microsoft JhengHei" panose="020B0604030504040204" pitchFamily="34" charset="-120"/>
                <a:ea typeface="Microsoft JhengHei" panose="020B0604030504040204" pitchFamily="34" charset="-120"/>
              </a:rPr>
              <a:t>B</a:t>
            </a:r>
            <a:r>
              <a:rPr lang="zh-CN" altLang="en-HK" sz="2200" dirty="0">
                <a:latin typeface="Microsoft JhengHei" panose="020B0604030504040204" pitchFamily="34" charset="-120"/>
                <a:ea typeface="Microsoft JhengHei" panose="020B0604030504040204" pitchFamily="34" charset="-120"/>
              </a:rPr>
              <a:t>、</a:t>
            </a:r>
            <a:r>
              <a:rPr lang="en-HK" altLang="zh-CN" sz="2200" dirty="0">
                <a:latin typeface="Microsoft JhengHei" panose="020B0604030504040204" pitchFamily="34" charset="-120"/>
                <a:ea typeface="Microsoft JhengHei" panose="020B0604030504040204" pitchFamily="34" charset="-120"/>
              </a:rPr>
              <a:t>C</a:t>
            </a:r>
            <a:r>
              <a:rPr lang="zh-CN" altLang="en-HK" sz="2200" dirty="0">
                <a:latin typeface="Microsoft JhengHei" panose="020B0604030504040204" pitchFamily="34" charset="-120"/>
                <a:ea typeface="Microsoft JhengHei" panose="020B0604030504040204" pitchFamily="34" charset="-120"/>
              </a:rPr>
              <a:t>、</a:t>
            </a:r>
            <a:r>
              <a:rPr lang="en-HK" altLang="zh-CN" sz="2200" dirty="0">
                <a:latin typeface="Microsoft JhengHei" panose="020B0604030504040204" pitchFamily="34" charset="-120"/>
                <a:ea typeface="Microsoft JhengHei" panose="020B0604030504040204" pitchFamily="34" charset="-120"/>
              </a:rPr>
              <a:t>E</a:t>
            </a:r>
            <a:r>
              <a:rPr lang="zh-CN" altLang="en-HK" sz="2200" dirty="0">
                <a:latin typeface="Microsoft JhengHei" panose="020B0604030504040204" pitchFamily="34" charset="-120"/>
                <a:ea typeface="Microsoft JhengHei" panose="020B0604030504040204" pitchFamily="34" charset="-120"/>
              </a:rPr>
              <a:t>）</a:t>
            </a:r>
            <a:br>
              <a:rPr lang="en-US" altLang="zh-CN" sz="2200" dirty="0">
                <a:latin typeface="Microsoft JhengHei" panose="020B0604030504040204" pitchFamily="34" charset="-120"/>
                <a:ea typeface="Microsoft JhengHei" panose="020B0604030504040204" pitchFamily="34" charset="-120"/>
              </a:rPr>
            </a:br>
            <a:r>
              <a:rPr lang="zh-CN" altLang="en-US" sz="2200" dirty="0">
                <a:latin typeface="Microsoft JhengHei" panose="020B0604030504040204" pitchFamily="34" charset="-120"/>
                <a:ea typeface="Microsoft JhengHei" panose="020B0604030504040204" pitchFamily="34" charset="-120"/>
              </a:rPr>
              <a:t>為人臉</a:t>
            </a:r>
            <a:endParaRPr lang="en-HK" altLang="zh-CN" sz="2200" dirty="0">
              <a:latin typeface="Microsoft JhengHei" panose="020B0604030504040204" pitchFamily="34" charset="-120"/>
              <a:ea typeface="Microsoft JhengHei" panose="020B0604030504040204" pitchFamily="34" charset="-120"/>
            </a:endParaRPr>
          </a:p>
          <a:p>
            <a:pPr lvl="1"/>
            <a:r>
              <a:rPr lang="zh-CN" altLang="en-US" sz="2200" dirty="0">
                <a:latin typeface="Microsoft JhengHei" panose="020B0604030504040204" pitchFamily="34" charset="-120"/>
                <a:ea typeface="Microsoft JhengHei" panose="020B0604030504040204" pitchFamily="34" charset="-120"/>
              </a:rPr>
              <a:t>識別倒轉人臉（</a:t>
            </a:r>
            <a:r>
              <a:rPr lang="en-HK" altLang="zh-CN" sz="2200" dirty="0">
                <a:latin typeface="Microsoft JhengHei" panose="020B0604030504040204" pitchFamily="34" charset="-120"/>
                <a:ea typeface="Microsoft JhengHei" panose="020B0604030504040204" pitchFamily="34" charset="-120"/>
              </a:rPr>
              <a:t>A</a:t>
            </a:r>
            <a:r>
              <a:rPr lang="zh-CN" altLang="en-HK" sz="2200" dirty="0">
                <a:latin typeface="Microsoft JhengHei" panose="020B0604030504040204" pitchFamily="34" charset="-120"/>
                <a:ea typeface="Microsoft JhengHei" panose="020B0604030504040204" pitchFamily="34" charset="-120"/>
              </a:rPr>
              <a:t>、</a:t>
            </a:r>
            <a:r>
              <a:rPr lang="en-HK" altLang="zh-CN" sz="2200" dirty="0">
                <a:latin typeface="Microsoft JhengHei" panose="020B0604030504040204" pitchFamily="34" charset="-120"/>
                <a:ea typeface="Microsoft JhengHei" panose="020B0604030504040204" pitchFamily="34" charset="-120"/>
              </a:rPr>
              <a:t>C</a:t>
            </a:r>
            <a:r>
              <a:rPr lang="zh-CN" altLang="en-HK" sz="2200" dirty="0">
                <a:latin typeface="Microsoft JhengHei" panose="020B0604030504040204" pitchFamily="34" charset="-120"/>
                <a:ea typeface="Microsoft JhengHei" panose="020B0604030504040204" pitchFamily="34" charset="-120"/>
              </a:rPr>
              <a:t>）</a:t>
            </a:r>
            <a:br>
              <a:rPr lang="en-US" altLang="zh-CN" sz="2200" dirty="0">
                <a:latin typeface="Microsoft JhengHei" panose="020B0604030504040204" pitchFamily="34" charset="-120"/>
                <a:ea typeface="Microsoft JhengHei" panose="020B0604030504040204" pitchFamily="34" charset="-120"/>
              </a:rPr>
            </a:br>
            <a:r>
              <a:rPr lang="zh-CN" altLang="en-US" sz="2200" dirty="0">
                <a:latin typeface="Microsoft JhengHei" panose="020B0604030504040204" pitchFamily="34" charset="-120"/>
                <a:ea typeface="Microsoft JhengHei" panose="020B0604030504040204" pitchFamily="34" charset="-120"/>
              </a:rPr>
              <a:t>為同一個人（ </a:t>
            </a:r>
            <a:r>
              <a:rPr lang="en-HK" altLang="zh-CN" sz="2200" dirty="0">
                <a:latin typeface="Microsoft JhengHei" panose="020B0604030504040204" pitchFamily="34" charset="-120"/>
                <a:ea typeface="Microsoft JhengHei" panose="020B0604030504040204" pitchFamily="34" charset="-120"/>
              </a:rPr>
              <a:t>D</a:t>
            </a:r>
            <a:r>
              <a:rPr lang="zh-CN" altLang="en-HK" sz="2200" dirty="0">
                <a:latin typeface="Microsoft JhengHei" panose="020B0604030504040204" pitchFamily="34" charset="-120"/>
                <a:ea typeface="Microsoft JhengHei" panose="020B0604030504040204" pitchFamily="34" charset="-120"/>
              </a:rPr>
              <a:t>）</a:t>
            </a:r>
            <a:endParaRPr lang="en-US" altLang="zh-CN" sz="2200" dirty="0">
              <a:latin typeface="Microsoft JhengHei" panose="020B0604030504040204" pitchFamily="34" charset="-120"/>
              <a:ea typeface="Microsoft JhengHei" panose="020B0604030504040204" pitchFamily="34" charset="-120"/>
            </a:endParaRPr>
          </a:p>
          <a:p>
            <a:pPr lvl="1"/>
            <a:r>
              <a:rPr lang="zh-CN" altLang="en-US" sz="2200" dirty="0">
                <a:latin typeface="Microsoft JhengHei" panose="020B0604030504040204" pitchFamily="34" charset="-120"/>
                <a:ea typeface="Microsoft JhengHei" panose="020B0604030504040204" pitchFamily="34" charset="-120"/>
              </a:rPr>
              <a:t>識別扭曲圖像（</a:t>
            </a:r>
            <a:r>
              <a:rPr lang="en-HK" altLang="zh-CN" sz="2200" dirty="0">
                <a:latin typeface="Microsoft JhengHei" panose="020B0604030504040204" pitchFamily="34" charset="-120"/>
                <a:ea typeface="Microsoft JhengHei" panose="020B0604030504040204" pitchFamily="34" charset="-120"/>
              </a:rPr>
              <a:t>B</a:t>
            </a:r>
            <a:r>
              <a:rPr lang="zh-CN" altLang="en-HK" sz="2200" dirty="0">
                <a:latin typeface="Microsoft JhengHei" panose="020B0604030504040204" pitchFamily="34" charset="-120"/>
                <a:ea typeface="Microsoft JhengHei" panose="020B0604030504040204" pitchFamily="34" charset="-120"/>
              </a:rPr>
              <a:t>）</a:t>
            </a:r>
            <a:br>
              <a:rPr lang="en-US" altLang="zh-CN" sz="2200" dirty="0">
                <a:latin typeface="Microsoft JhengHei" panose="020B0604030504040204" pitchFamily="34" charset="-120"/>
                <a:ea typeface="Microsoft JhengHei" panose="020B0604030504040204" pitchFamily="34" charset="-120"/>
              </a:rPr>
            </a:br>
            <a:r>
              <a:rPr lang="zh-CN" altLang="en-US" sz="2200" dirty="0">
                <a:latin typeface="Microsoft JhengHei" panose="020B0604030504040204" pitchFamily="34" charset="-120"/>
                <a:ea typeface="Microsoft JhengHei" panose="020B0604030504040204" pitchFamily="34" charset="-120"/>
              </a:rPr>
              <a:t>為同一個人（</a:t>
            </a:r>
            <a:r>
              <a:rPr lang="en-HK" altLang="zh-CN" sz="2200" dirty="0">
                <a:latin typeface="Microsoft JhengHei" panose="020B0604030504040204" pitchFamily="34" charset="-120"/>
                <a:ea typeface="Microsoft JhengHei" panose="020B0604030504040204" pitchFamily="34" charset="-120"/>
              </a:rPr>
              <a:t>D</a:t>
            </a:r>
            <a:r>
              <a:rPr lang="zh-CN" altLang="en-HK" sz="2200" dirty="0">
                <a:latin typeface="Microsoft JhengHei" panose="020B0604030504040204" pitchFamily="34" charset="-120"/>
                <a:ea typeface="Microsoft JhengHei" panose="020B0604030504040204" pitchFamily="34" charset="-120"/>
              </a:rPr>
              <a:t>）</a:t>
            </a:r>
            <a:endParaRPr lang="en-US" altLang="zh-CN" sz="2200" dirty="0">
              <a:latin typeface="Microsoft JhengHei" panose="020B0604030504040204" pitchFamily="34" charset="-120"/>
              <a:ea typeface="Microsoft JhengHei" panose="020B0604030504040204" pitchFamily="34" charset="-120"/>
            </a:endParaRPr>
          </a:p>
          <a:p>
            <a:pPr lvl="1"/>
            <a:r>
              <a:rPr lang="zh-CN" altLang="en-US" sz="2200" dirty="0">
                <a:latin typeface="Microsoft JhengHei" panose="020B0604030504040204" pitchFamily="34" charset="-120"/>
                <a:ea typeface="Microsoft JhengHei" panose="020B0604030504040204" pitchFamily="34" charset="-120"/>
              </a:rPr>
              <a:t>識別相同人物的直立圖像（</a:t>
            </a:r>
            <a:r>
              <a:rPr lang="en-HK" altLang="zh-CN" sz="2200" dirty="0">
                <a:latin typeface="Microsoft JhengHei" panose="020B0604030504040204" pitchFamily="34" charset="-120"/>
                <a:ea typeface="Microsoft JhengHei" panose="020B0604030504040204" pitchFamily="34" charset="-120"/>
              </a:rPr>
              <a:t>E</a:t>
            </a:r>
            <a:r>
              <a:rPr lang="zh-CN" altLang="en-HK" sz="2200" dirty="0">
                <a:latin typeface="Microsoft JhengHei" panose="020B0604030504040204" pitchFamily="34" charset="-120"/>
                <a:ea typeface="Microsoft JhengHei" panose="020B0604030504040204" pitchFamily="34" charset="-120"/>
              </a:rPr>
              <a:t>）</a:t>
            </a:r>
            <a:br>
              <a:rPr lang="en-US" altLang="zh-CN" sz="2200" dirty="0">
                <a:latin typeface="Microsoft JhengHei" panose="020B0604030504040204" pitchFamily="34" charset="-120"/>
                <a:ea typeface="Microsoft JhengHei" panose="020B0604030504040204" pitchFamily="34" charset="-120"/>
              </a:rPr>
            </a:br>
            <a:r>
              <a:rPr lang="zh-CN" altLang="en-US" sz="2200" dirty="0">
                <a:latin typeface="Microsoft JhengHei" panose="020B0604030504040204" pitchFamily="34" charset="-120"/>
                <a:ea typeface="Microsoft JhengHei" panose="020B0604030504040204" pitchFamily="34" charset="-120"/>
              </a:rPr>
              <a:t>為同一個人（</a:t>
            </a:r>
            <a:r>
              <a:rPr lang="en-HK" altLang="zh-CN" sz="2200" dirty="0">
                <a:latin typeface="Microsoft JhengHei" panose="020B0604030504040204" pitchFamily="34" charset="-120"/>
                <a:ea typeface="Microsoft JhengHei" panose="020B0604030504040204" pitchFamily="34" charset="-120"/>
              </a:rPr>
              <a:t>D</a:t>
            </a:r>
            <a:r>
              <a:rPr lang="zh-CN" altLang="en-HK" sz="2200" dirty="0">
                <a:latin typeface="Microsoft JhengHei" panose="020B0604030504040204" pitchFamily="34" charset="-120"/>
                <a:ea typeface="Microsoft JhengHei" panose="020B0604030504040204" pitchFamily="34" charset="-120"/>
              </a:rPr>
              <a:t>）</a:t>
            </a:r>
            <a:endParaRPr lang="en-US" sz="22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42121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zh-CN" altLang="en-US" dirty="0">
                <a:solidFill>
                  <a:srgbClr val="009DD9"/>
                </a:solidFill>
                <a:ea typeface="Microsoft JhengHei"/>
              </a:rPr>
              <a:t>實驗四：物件識別</a:t>
            </a:r>
            <a:endParaRPr lang="en-US" altLang="en-US"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75258" cy="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3" name="灯片编号占位符 3">
            <a:extLst>
              <a:ext uri="{FF2B5EF4-FFF2-40B4-BE49-F238E27FC236}">
                <a16:creationId xmlns:a16="http://schemas.microsoft.com/office/drawing/2014/main" id="{9482DCA7-910B-74C7-BC36-7CF2B34178B5}"/>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43</a:t>
            </a:fld>
            <a:endParaRPr kumimoji="1" lang="zh-CN" altLang="en-US" dirty="0"/>
          </a:p>
        </p:txBody>
      </p:sp>
    </p:spTree>
    <p:extLst>
      <p:ext uri="{BB962C8B-B14F-4D97-AF65-F5344CB8AC3E}">
        <p14:creationId xmlns:p14="http://schemas.microsoft.com/office/powerpoint/2010/main" val="1835680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BB26B-ED7A-46E0-8806-4E04C2DE6D19}"/>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物件識別：人類</a:t>
            </a:r>
            <a:endParaRPr lang="en-HK" dirty="0">
              <a:latin typeface="Microsoft JhengHei" panose="020B0604030504040204" pitchFamily="34" charset="-120"/>
              <a:ea typeface="Microsoft JhengHei" panose="020B0604030504040204" pitchFamily="34" charset="-120"/>
            </a:endParaRPr>
          </a:p>
        </p:txBody>
      </p:sp>
      <p:pic>
        <p:nvPicPr>
          <p:cNvPr id="4"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79BE2766-CDB2-43B3-905B-FFC01E9196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733" y="1486859"/>
            <a:ext cx="5865708" cy="46884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D wallpaper: short-coated white and brown dog, animals, dogs, eyes, face,  background | Wallpaper Flare">
            <a:extLst>
              <a:ext uri="{FF2B5EF4-FFF2-40B4-BE49-F238E27FC236}">
                <a16:creationId xmlns:a16="http://schemas.microsoft.com/office/drawing/2014/main" id="{42175126-0B43-405D-8DE9-179E9C305B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4548" y="2588680"/>
            <a:ext cx="3729805" cy="2484831"/>
          </a:xfrm>
          <a:prstGeom prst="rect">
            <a:avLst/>
          </a:prstGeom>
          <a:noFill/>
          <a:extLst>
            <a:ext uri="{909E8E84-426E-40DD-AFC4-6F175D3DCCD1}">
              <a14:hiddenFill xmlns:a14="http://schemas.microsoft.com/office/drawing/2010/main">
                <a:solidFill>
                  <a:srgbClr val="FFFFFF"/>
                </a:solidFill>
              </a14:hiddenFill>
            </a:ext>
          </a:extLst>
        </p:spPr>
      </p:pic>
      <p:sp>
        <p:nvSpPr>
          <p:cNvPr id="3" name="灯片编号占位符 3">
            <a:extLst>
              <a:ext uri="{FF2B5EF4-FFF2-40B4-BE49-F238E27FC236}">
                <a16:creationId xmlns:a16="http://schemas.microsoft.com/office/drawing/2014/main" id="{B15065EB-9EF4-1CDA-FBE2-51AF2A9D72D2}"/>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44</a:t>
            </a:fld>
            <a:endParaRPr kumimoji="1" lang="zh-CN" altLang="en-US" dirty="0"/>
          </a:p>
        </p:txBody>
      </p:sp>
    </p:spTree>
    <p:extLst>
      <p:ext uri="{BB962C8B-B14F-4D97-AF65-F5344CB8AC3E}">
        <p14:creationId xmlns:p14="http://schemas.microsoft.com/office/powerpoint/2010/main" val="4129563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13C34-20DE-4197-B177-8776AC4A4EBF}"/>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物件識別：</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F25E6717-DD84-4F60-884A-D174F10746A3}"/>
              </a:ext>
            </a:extLst>
          </p:cNvPr>
          <p:cNvSpPr>
            <a:spLocks noGrp="1"/>
          </p:cNvSpPr>
          <p:nvPr>
            <p:ph idx="1"/>
          </p:nvPr>
        </p:nvSpPr>
        <p:spPr/>
        <p:txBody>
          <a:bodyPr/>
          <a:lstStyle/>
          <a:p>
            <a:r>
              <a:rPr lang="en-US" dirty="0">
                <a:latin typeface="Microsoft JhengHei" panose="020B0604030504040204" pitchFamily="34" charset="-120"/>
                <a:ea typeface="Microsoft JhengHei" panose="020B0604030504040204" pitchFamily="34" charset="-120"/>
              </a:rPr>
              <a:t>CUHK-JC </a:t>
            </a:r>
            <a:r>
              <a:rPr lang="en-US" dirty="0" err="1">
                <a:latin typeface="Microsoft JhengHei" panose="020B0604030504040204" pitchFamily="34" charset="-120"/>
                <a:ea typeface="Microsoft JhengHei" panose="020B0604030504040204" pitchFamily="34" charset="-120"/>
              </a:rPr>
              <a:t>iCar</a:t>
            </a:r>
            <a:r>
              <a:rPr lang="zh-HK" altLang="en-US" dirty="0">
                <a:latin typeface="Microsoft JhengHei" panose="020B0604030504040204" pitchFamily="34" charset="-120"/>
                <a:ea typeface="Microsoft JhengHei" panose="020B0604030504040204" pitchFamily="34" charset="-120"/>
              </a:rPr>
              <a:t>能夠使</a:t>
            </a:r>
            <a:r>
              <a:rPr lang="zh-CN" altLang="en-US" dirty="0">
                <a:latin typeface="Microsoft JhengHei" panose="020B0604030504040204" pitchFamily="34" charset="-120"/>
                <a:ea typeface="Microsoft JhengHei" panose="020B0604030504040204" pitchFamily="34" charset="-120"/>
              </a:rPr>
              <a:t>用「物件識別」功能來識別狗隻</a:t>
            </a:r>
            <a:endParaRPr lang="en-HK" dirty="0">
              <a:latin typeface="Microsoft JhengHei" panose="020B0604030504040204" pitchFamily="34" charset="-120"/>
              <a:ea typeface="Microsoft JhengHei" panose="020B0604030504040204" pitchFamily="34" charset="-120"/>
            </a:endParaRPr>
          </a:p>
        </p:txBody>
      </p:sp>
      <p:pic>
        <p:nvPicPr>
          <p:cNvPr id="4"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9463299B-E21C-4EE2-A082-C9F9B4CF58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535" y="2352791"/>
            <a:ext cx="4801541" cy="38378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11EC9EFD-D3F6-43AD-A164-F2F0B6DE638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8643466" y="3635010"/>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灯片编号占位符 3">
            <a:extLst>
              <a:ext uri="{FF2B5EF4-FFF2-40B4-BE49-F238E27FC236}">
                <a16:creationId xmlns:a16="http://schemas.microsoft.com/office/drawing/2014/main" id="{98E56B9F-0AAE-8F18-EE37-6F5624E6394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45</a:t>
            </a:fld>
            <a:endParaRPr kumimoji="1" lang="zh-CN" altLang="en-US" dirty="0"/>
          </a:p>
        </p:txBody>
      </p:sp>
    </p:spTree>
    <p:extLst>
      <p:ext uri="{BB962C8B-B14F-4D97-AF65-F5344CB8AC3E}">
        <p14:creationId xmlns:p14="http://schemas.microsoft.com/office/powerpoint/2010/main" val="4872528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01AEA-8A8D-4628-9E7B-1125B21DA5C2}"/>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物件識別：</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43D62D79-F56A-4044-8BF4-50E738F70BC4}"/>
              </a:ext>
            </a:extLst>
          </p:cNvPr>
          <p:cNvSpPr>
            <a:spLocks noGrp="1"/>
          </p:cNvSpPr>
          <p:nvPr>
            <p:ph idx="1"/>
          </p:nvPr>
        </p:nvSpPr>
        <p:spPr/>
        <p:txBody>
          <a:bodyPr/>
          <a:lstStyle/>
          <a:p>
            <a:r>
              <a:rPr lang="zh-CN" altLang="en-US" dirty="0">
                <a:latin typeface="Microsoft JhengHei" panose="020B0604030504040204" pitchFamily="34" charset="-120"/>
                <a:ea typeface="Microsoft JhengHei" panose="020B0604030504040204" pitchFamily="34" charset="-120"/>
              </a:rPr>
              <a:t>功能選擇：</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左右調校功能鍵，直至「</a:t>
            </a:r>
            <a:r>
              <a:rPr lang="en-US" altLang="zh-CN" dirty="0">
                <a:latin typeface="Microsoft JhengHei" panose="020B0604030504040204" pitchFamily="34" charset="-120"/>
                <a:ea typeface="Microsoft JhengHei" panose="020B0604030504040204" pitchFamily="34" charset="-120"/>
              </a:rPr>
              <a:t>Object</a:t>
            </a:r>
            <a:r>
              <a:rPr lang="en-HK" altLang="zh-CN" dirty="0">
                <a:latin typeface="Microsoft JhengHei" panose="020B0604030504040204" pitchFamily="34" charset="-120"/>
                <a:ea typeface="Microsoft JhengHei" panose="020B0604030504040204" pitchFamily="34" charset="-120"/>
              </a:rPr>
              <a:t> Recognition</a:t>
            </a:r>
            <a:r>
              <a:rPr lang="zh-CN" altLang="en-HK" dirty="0">
                <a:latin typeface="Microsoft JhengHei" panose="020B0604030504040204" pitchFamily="34" charset="-120"/>
                <a:ea typeface="Microsoft JhengHei" panose="020B0604030504040204" pitchFamily="34" charset="-120"/>
              </a:rPr>
              <a:t>」</a:t>
            </a:r>
            <a:r>
              <a:rPr lang="zh-CN" altLang="en-US" dirty="0">
                <a:latin typeface="Microsoft JhengHei" panose="020B0604030504040204" pitchFamily="34" charset="-120"/>
                <a:ea typeface="Microsoft JhengHei" panose="020B0604030504040204" pitchFamily="34" charset="-120"/>
              </a:rPr>
              <a:t>出現在畫面上方</a:t>
            </a:r>
            <a:endParaRPr lang="en-US" dirty="0">
              <a:latin typeface="Microsoft JhengHei" panose="020B0604030504040204" pitchFamily="34" charset="-120"/>
              <a:ea typeface="Microsoft JhengHei" panose="020B0604030504040204" pitchFamily="34" charset="-120"/>
            </a:endParaRPr>
          </a:p>
          <a:p>
            <a:pPr marL="0" indent="0">
              <a:buNone/>
            </a:pPr>
            <a:endParaRPr lang="en-HK" dirty="0"/>
          </a:p>
        </p:txBody>
      </p:sp>
      <p:pic>
        <p:nvPicPr>
          <p:cNvPr id="4" name="Picture 3">
            <a:extLst>
              <a:ext uri="{FF2B5EF4-FFF2-40B4-BE49-F238E27FC236}">
                <a16:creationId xmlns:a16="http://schemas.microsoft.com/office/drawing/2014/main" id="{5957A683-B315-497F-A0EA-E50B1720DF94}"/>
              </a:ext>
            </a:extLst>
          </p:cNvPr>
          <p:cNvPicPr>
            <a:picLocks noChangeAspect="1"/>
          </p:cNvPicPr>
          <p:nvPr/>
        </p:nvPicPr>
        <p:blipFill>
          <a:blip r:embed="rId3"/>
          <a:stretch>
            <a:fillRect/>
          </a:stretch>
        </p:blipFill>
        <p:spPr>
          <a:xfrm>
            <a:off x="4139460" y="3076641"/>
            <a:ext cx="3562350" cy="3209925"/>
          </a:xfrm>
          <a:prstGeom prst="rect">
            <a:avLst/>
          </a:prstGeom>
        </p:spPr>
      </p:pic>
      <p:sp>
        <p:nvSpPr>
          <p:cNvPr id="5" name="Rectangle 4">
            <a:extLst>
              <a:ext uri="{FF2B5EF4-FFF2-40B4-BE49-F238E27FC236}">
                <a16:creationId xmlns:a16="http://schemas.microsoft.com/office/drawing/2014/main" id="{29091EF2-7731-4671-BDF7-2C337DA4AE55}"/>
              </a:ext>
            </a:extLst>
          </p:cNvPr>
          <p:cNvSpPr/>
          <p:nvPr/>
        </p:nvSpPr>
        <p:spPr>
          <a:xfrm>
            <a:off x="6450904" y="2880987"/>
            <a:ext cx="1352811" cy="1227551"/>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6" name="灯片编号占位符 3">
            <a:extLst>
              <a:ext uri="{FF2B5EF4-FFF2-40B4-BE49-F238E27FC236}">
                <a16:creationId xmlns:a16="http://schemas.microsoft.com/office/drawing/2014/main" id="{423ED201-B0F9-364C-325F-3AEF9DD75CD1}"/>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46</a:t>
            </a:fld>
            <a:endParaRPr kumimoji="1" lang="zh-CN" altLang="en-US" dirty="0"/>
          </a:p>
        </p:txBody>
      </p:sp>
    </p:spTree>
    <p:extLst>
      <p:ext uri="{BB962C8B-B14F-4D97-AF65-F5344CB8AC3E}">
        <p14:creationId xmlns:p14="http://schemas.microsoft.com/office/powerpoint/2010/main" val="3747696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7722B-E92F-4E78-9403-BCCC8828F97C}"/>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物件識別：</a:t>
            </a:r>
            <a:r>
              <a:rPr lang="en-HK" dirty="0">
                <a:latin typeface="Microsoft JhengHei" panose="020B0604030504040204" pitchFamily="34" charset="-120"/>
                <a:ea typeface="Microsoft JhengHei" panose="020B0604030504040204" pitchFamily="34" charset="-120"/>
              </a:rPr>
              <a:t>CUHK-JC iCar</a:t>
            </a:r>
          </a:p>
        </p:txBody>
      </p:sp>
      <p:sp>
        <p:nvSpPr>
          <p:cNvPr id="3" name="Content Placeholder 2">
            <a:extLst>
              <a:ext uri="{FF2B5EF4-FFF2-40B4-BE49-F238E27FC236}">
                <a16:creationId xmlns:a16="http://schemas.microsoft.com/office/drawing/2014/main" id="{DF1C7467-7AE8-4914-A99B-1AD57BE21FB6}"/>
              </a:ext>
            </a:extLst>
          </p:cNvPr>
          <p:cNvSpPr>
            <a:spLocks noGrp="1"/>
          </p:cNvSpPr>
          <p:nvPr>
            <p:ph idx="1"/>
          </p:nvPr>
        </p:nvSpPr>
        <p:spPr>
          <a:xfrm>
            <a:off x="1063906" y="1802562"/>
            <a:ext cx="10159151" cy="4626459"/>
          </a:xfrm>
        </p:spPr>
        <p:txBody>
          <a:bodyPr/>
          <a:lstStyle/>
          <a:p>
            <a:r>
              <a:rPr lang="zh-CN" altLang="en-US" dirty="0">
                <a:latin typeface="Microsoft JhengHei" panose="020B0604030504040204" pitchFamily="34" charset="-120"/>
                <a:ea typeface="Microsoft JhengHei" panose="020B0604030504040204" pitchFamily="34" charset="-120"/>
              </a:rPr>
              <a:t>物件識別：</a:t>
            </a:r>
            <a:endParaRPr lang="en-US"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在檢測物件時，</a:t>
            </a:r>
            <a:r>
              <a:rPr lang="en-HK" altLang="zh-CN" dirty="0" err="1">
                <a:latin typeface="Microsoft JhengHei" panose="020B0604030504040204" pitchFamily="34" charset="-120"/>
                <a:ea typeface="Microsoft JhengHei" panose="020B0604030504040204" pitchFamily="34" charset="-120"/>
              </a:rPr>
              <a:t>Huskylens</a:t>
            </a:r>
            <a:r>
              <a:rPr lang="zh-CN" altLang="en-US" dirty="0">
                <a:latin typeface="Microsoft JhengHei" panose="020B0604030504040204" pitchFamily="34" charset="-120"/>
                <a:ea typeface="Microsoft JhengHei" panose="020B0604030504040204" pitchFamily="34" charset="-120"/>
              </a:rPr>
              <a:t>會自動識別它們，而這些物件會被白色方框包圍，畫面上也會顯示它們的名稱或種類</a:t>
            </a:r>
            <a:endParaRPr lang="en-HK" dirty="0">
              <a:latin typeface="Microsoft JhengHei" panose="020B0604030504040204" pitchFamily="34" charset="-120"/>
              <a:ea typeface="Microsoft JhengHei" panose="020B0604030504040204" pitchFamily="34" charset="-120"/>
            </a:endParaRPr>
          </a:p>
        </p:txBody>
      </p:sp>
      <p:pic>
        <p:nvPicPr>
          <p:cNvPr id="12290" name="Picture 2" descr="ObjectDetection.png">
            <a:extLst>
              <a:ext uri="{FF2B5EF4-FFF2-40B4-BE49-F238E27FC236}">
                <a16:creationId xmlns:a16="http://schemas.microsoft.com/office/drawing/2014/main" id="{E849D5D1-473A-499E-BCC8-7C44DF22F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3288" y="3241109"/>
            <a:ext cx="3485423" cy="2556929"/>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a:extLst>
              <a:ext uri="{FF2B5EF4-FFF2-40B4-BE49-F238E27FC236}">
                <a16:creationId xmlns:a16="http://schemas.microsoft.com/office/drawing/2014/main" id="{78393CC5-6A98-AB76-A037-7ADD79F10D12}"/>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47</a:t>
            </a:fld>
            <a:endParaRPr kumimoji="1" lang="zh-CN" altLang="en-US" dirty="0"/>
          </a:p>
        </p:txBody>
      </p:sp>
    </p:spTree>
    <p:extLst>
      <p:ext uri="{BB962C8B-B14F-4D97-AF65-F5344CB8AC3E}">
        <p14:creationId xmlns:p14="http://schemas.microsoft.com/office/powerpoint/2010/main" val="663282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B36CE-D90B-4B41-BDE0-EE89CFA43DF7}"/>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物件識別：討論</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9342E23-65CA-48CD-B596-4A694D997C17}"/>
              </a:ext>
            </a:extLst>
          </p:cNvPr>
          <p:cNvSpPr>
            <a:spLocks noGrp="1"/>
          </p:cNvSpPr>
          <p:nvPr>
            <p:ph idx="1"/>
          </p:nvPr>
        </p:nvSpPr>
        <p:spPr>
          <a:xfrm>
            <a:off x="6312263" y="1779782"/>
            <a:ext cx="5543006" cy="1442556"/>
          </a:xfrm>
        </p:spPr>
        <p:txBody>
          <a:bodyPr/>
          <a:lstStyle/>
          <a:p>
            <a:r>
              <a:rPr lang="zh-CN" altLang="en-US" dirty="0"/>
              <a:t>機器：</a:t>
            </a:r>
            <a:endParaRPr lang="en-US" dirty="0"/>
          </a:p>
          <a:p>
            <a:pPr lvl="1"/>
            <a:r>
              <a:rPr lang="zh-CN" altLang="en-US" dirty="0"/>
              <a:t>能夠識別左圖中的狗隻</a:t>
            </a:r>
            <a:endParaRPr lang="en-HK" altLang="zh-CN" dirty="0"/>
          </a:p>
          <a:p>
            <a:pPr lvl="1"/>
            <a:r>
              <a:rPr lang="zh-CN" altLang="en-US" dirty="0"/>
              <a:t>不能識別右圖中的狗隻</a:t>
            </a:r>
            <a:endParaRPr lang="en-US" dirty="0"/>
          </a:p>
        </p:txBody>
      </p:sp>
      <p:sp>
        <p:nvSpPr>
          <p:cNvPr id="4" name="Content Placeholder 2">
            <a:extLst>
              <a:ext uri="{FF2B5EF4-FFF2-40B4-BE49-F238E27FC236}">
                <a16:creationId xmlns:a16="http://schemas.microsoft.com/office/drawing/2014/main" id="{9AC3841D-05DF-43EB-8CE4-CCE988AE83E8}"/>
              </a:ext>
            </a:extLst>
          </p:cNvPr>
          <p:cNvSpPr txBox="1">
            <a:spLocks/>
          </p:cNvSpPr>
          <p:nvPr/>
        </p:nvSpPr>
        <p:spPr>
          <a:xfrm>
            <a:off x="1303088" y="1779783"/>
            <a:ext cx="5252940" cy="133623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accent2"/>
                </a:solidFill>
                <a:latin typeface="Century Gothic" panose="020B0502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entury Gothic" panose="020B0502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entury Gothic" panose="020B0502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entury Gothic" panose="020B0502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人類：</a:t>
            </a:r>
            <a:endParaRPr lang="en-US" dirty="0"/>
          </a:p>
          <a:p>
            <a:pPr lvl="1"/>
            <a:r>
              <a:rPr lang="zh-CN" altLang="en-US" dirty="0"/>
              <a:t>能夠識別左圖中的狗隻</a:t>
            </a:r>
            <a:endParaRPr lang="en-HK" altLang="zh-CN" dirty="0"/>
          </a:p>
          <a:p>
            <a:pPr lvl="1"/>
            <a:r>
              <a:rPr lang="zh-CN" altLang="en-US" dirty="0"/>
              <a:t>能夠識別右圖中的狗隻</a:t>
            </a:r>
            <a:endParaRPr lang="en-US" dirty="0"/>
          </a:p>
        </p:txBody>
      </p:sp>
      <p:pic>
        <p:nvPicPr>
          <p:cNvPr id="22" name="Picture 2" descr="2: The dog picture is a popular example of emergence from the field of gestalt psychology (Boyer and Sarkar, 2000). Though the outline of the dog is not clearly defined, we can perceive the dog as a whole entity within an unclear image. Public Domain. ">
            <a:extLst>
              <a:ext uri="{FF2B5EF4-FFF2-40B4-BE49-F238E27FC236}">
                <a16:creationId xmlns:a16="http://schemas.microsoft.com/office/drawing/2014/main" id="{0DDAF6EB-508A-4C7B-9841-290A00708F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1191" y="3192632"/>
            <a:ext cx="3248846" cy="259681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HD wallpaper: short-coated white and brown dog, animals, dogs, eyes, face,  background | Wallpaper Flare">
            <a:extLst>
              <a:ext uri="{FF2B5EF4-FFF2-40B4-BE49-F238E27FC236}">
                <a16:creationId xmlns:a16="http://schemas.microsoft.com/office/drawing/2014/main" id="{3FFE4C57-AC13-456F-BC1C-E0433ECAD2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7211" y="3876979"/>
            <a:ext cx="2008395" cy="1338012"/>
          </a:xfrm>
          <a:prstGeom prst="rect">
            <a:avLst/>
          </a:prstGeom>
          <a:noFill/>
          <a:extLst>
            <a:ext uri="{909E8E84-426E-40DD-AFC4-6F175D3DCCD1}">
              <a14:hiddenFill xmlns:a14="http://schemas.microsoft.com/office/drawing/2010/main">
                <a:solidFill>
                  <a:srgbClr val="FFFFFF"/>
                </a:solidFill>
              </a14:hiddenFill>
            </a:ext>
          </a:extLst>
        </p:spPr>
      </p:pic>
      <p:sp>
        <p:nvSpPr>
          <p:cNvPr id="5" name="灯片编号占位符 3">
            <a:extLst>
              <a:ext uri="{FF2B5EF4-FFF2-40B4-BE49-F238E27FC236}">
                <a16:creationId xmlns:a16="http://schemas.microsoft.com/office/drawing/2014/main" id="{1BD99159-56B7-173B-0188-3418792B75BF}"/>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48</a:t>
            </a:fld>
            <a:endParaRPr kumimoji="1" lang="zh-CN" altLang="en-US" dirty="0"/>
          </a:p>
        </p:txBody>
      </p:sp>
    </p:spTree>
    <p:extLst>
      <p:ext uri="{BB962C8B-B14F-4D97-AF65-F5344CB8AC3E}">
        <p14:creationId xmlns:p14="http://schemas.microsoft.com/office/powerpoint/2010/main" val="356871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a:extLst>
              <a:ext uri="{FF2B5EF4-FFF2-40B4-BE49-F238E27FC236}">
                <a16:creationId xmlns:a16="http://schemas.microsoft.com/office/drawing/2014/main" id="{71DFD1DF-8AB0-234C-B9D4-8F1C6D7EBC02}"/>
              </a:ext>
            </a:extLst>
          </p:cNvPr>
          <p:cNvSpPr>
            <a:spLocks noGrp="1" noChangeArrowheads="1"/>
          </p:cNvSpPr>
          <p:nvPr>
            <p:ph type="title"/>
          </p:nvPr>
        </p:nvSpPr>
        <p:spPr bwMode="auto">
          <a:xfrm>
            <a:off x="5029200" y="1709739"/>
            <a:ext cx="6318250" cy="26511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zh-CN" altLang="en-US" dirty="0">
                <a:solidFill>
                  <a:srgbClr val="009DD9"/>
                </a:solidFill>
                <a:ea typeface="Microsoft JhengHei"/>
              </a:rPr>
              <a:t>實驗一：顔色識別</a:t>
            </a:r>
            <a:endParaRPr lang="en-US" altLang="en-US" dirty="0"/>
          </a:p>
        </p:txBody>
      </p:sp>
      <p:pic>
        <p:nvPicPr>
          <p:cNvPr id="31746" name="Picture 6">
            <a:extLst>
              <a:ext uri="{FF2B5EF4-FFF2-40B4-BE49-F238E27FC236}">
                <a16:creationId xmlns:a16="http://schemas.microsoft.com/office/drawing/2014/main" id="{A9FF8286-39D7-0043-A112-2FFBAC9A17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1790700" y="2436625"/>
            <a:ext cx="3124200" cy="333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A4E6C5DC-7289-C94B-8FE1-3F430725A2B6}"/>
              </a:ext>
            </a:extLst>
          </p:cNvPr>
          <p:cNvCxnSpPr>
            <a:cxnSpLocks/>
          </p:cNvCxnSpPr>
          <p:nvPr/>
        </p:nvCxnSpPr>
        <p:spPr>
          <a:xfrm>
            <a:off x="4699000" y="4360863"/>
            <a:ext cx="6975258" cy="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2" name="灯片编号占位符 3">
            <a:extLst>
              <a:ext uri="{FF2B5EF4-FFF2-40B4-BE49-F238E27FC236}">
                <a16:creationId xmlns:a16="http://schemas.microsoft.com/office/drawing/2014/main" id="{496BE3FE-ED32-ABB8-9467-E24E6B96E999}"/>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5</a:t>
            </a:fld>
            <a:endParaRPr kumimoji="1" lang="zh-CN" altLang="en-US" dirty="0"/>
          </a:p>
        </p:txBody>
      </p:sp>
    </p:spTree>
    <p:extLst>
      <p:ext uri="{BB962C8B-B14F-4D97-AF65-F5344CB8AC3E}">
        <p14:creationId xmlns:p14="http://schemas.microsoft.com/office/powerpoint/2010/main" val="408227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15D6-D712-44AB-AE1F-33D689222676}"/>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顔色識別：人類</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B1B325D-A1C6-4FFB-8D18-0AFEE4E6A94C}"/>
              </a:ext>
            </a:extLst>
          </p:cNvPr>
          <p:cNvSpPr>
            <a:spLocks noGrp="1"/>
          </p:cNvSpPr>
          <p:nvPr>
            <p:ph idx="1"/>
          </p:nvPr>
        </p:nvSpPr>
        <p:spPr>
          <a:xfrm>
            <a:off x="983974" y="2231541"/>
            <a:ext cx="7715164" cy="4626459"/>
          </a:xfrm>
        </p:spPr>
        <p:txBody>
          <a:bodyPr/>
          <a:lstStyle/>
          <a:p>
            <a:r>
              <a:rPr lang="zh-CN" altLang="en-US" dirty="0">
                <a:latin typeface="Microsoft JhengHei" panose="020B0604030504040204" pitchFamily="34" charset="-120"/>
                <a:ea typeface="Microsoft JhengHei" panose="020B0604030504040204" pitchFamily="34" charset="-120"/>
              </a:rPr>
              <a:t>人類：在你眼中，這條裙子是甚麼顔色？</a:t>
            </a:r>
            <a:endParaRPr lang="en-HK" altLang="zh-CN" dirty="0">
              <a:latin typeface="Microsoft JhengHei" panose="020B0604030504040204" pitchFamily="34" charset="-120"/>
              <a:ea typeface="Microsoft JhengHei" panose="020B0604030504040204" pitchFamily="34" charset="-120"/>
            </a:endParaRPr>
          </a:p>
          <a:p>
            <a:r>
              <a:rPr lang="en-US" dirty="0" err="1">
                <a:latin typeface="Microsoft JhengHei" panose="020B0604030504040204" pitchFamily="34" charset="-120"/>
                <a:ea typeface="Microsoft JhengHei" panose="020B0604030504040204" pitchFamily="34" charset="-120"/>
              </a:rPr>
              <a:t>Wallisch</a:t>
            </a:r>
            <a:r>
              <a:rPr lang="en-US" dirty="0">
                <a:latin typeface="Microsoft JhengHei" panose="020B0604030504040204" pitchFamily="34" charset="-120"/>
                <a:ea typeface="Microsoft JhengHei" panose="020B0604030504040204" pitchFamily="34" charset="-120"/>
              </a:rPr>
              <a:t> (2017):</a:t>
            </a:r>
          </a:p>
          <a:p>
            <a:pPr lvl="1"/>
            <a:r>
              <a:rPr lang="en-US" dirty="0">
                <a:latin typeface="Microsoft JhengHei" panose="020B0604030504040204" pitchFamily="34" charset="-120"/>
                <a:ea typeface="Microsoft JhengHei" panose="020B0604030504040204" pitchFamily="34" charset="-120"/>
              </a:rPr>
              <a:t>59.13% </a:t>
            </a:r>
            <a:r>
              <a:rPr lang="zh-CN" altLang="en-US" dirty="0">
                <a:latin typeface="Microsoft JhengHei" panose="020B0604030504040204" pitchFamily="34" charset="-120"/>
                <a:ea typeface="Microsoft JhengHei" panose="020B0604030504040204" pitchFamily="34" charset="-120"/>
              </a:rPr>
              <a:t>看到白色</a:t>
            </a:r>
            <a:r>
              <a:rPr lang="en-HK" altLang="zh-CN" dirty="0">
                <a:latin typeface="Microsoft JhengHei" panose="020B0604030504040204" pitchFamily="34" charset="-120"/>
                <a:ea typeface="Microsoft JhengHei" panose="020B0604030504040204" pitchFamily="34" charset="-120"/>
              </a:rPr>
              <a:t>&amp;</a:t>
            </a:r>
            <a:r>
              <a:rPr lang="zh-CN" altLang="en-US" dirty="0">
                <a:latin typeface="Microsoft JhengHei" panose="020B0604030504040204" pitchFamily="34" charset="-120"/>
                <a:ea typeface="Microsoft JhengHei" panose="020B0604030504040204" pitchFamily="34" charset="-120"/>
              </a:rPr>
              <a:t>金色</a:t>
            </a:r>
            <a:endParaRPr lang="en-US" dirty="0">
              <a:latin typeface="Microsoft JhengHei" panose="020B0604030504040204" pitchFamily="34" charset="-120"/>
              <a:ea typeface="Microsoft JhengHei" panose="020B0604030504040204" pitchFamily="34" charset="-120"/>
            </a:endParaRPr>
          </a:p>
          <a:p>
            <a:pPr lvl="1"/>
            <a:r>
              <a:rPr lang="en-US" dirty="0">
                <a:latin typeface="Microsoft JhengHei" panose="020B0604030504040204" pitchFamily="34" charset="-120"/>
                <a:ea typeface="Microsoft JhengHei" panose="020B0604030504040204" pitchFamily="34" charset="-120"/>
              </a:rPr>
              <a:t>27.19% </a:t>
            </a:r>
            <a:r>
              <a:rPr lang="zh-CN" altLang="en-US" dirty="0">
                <a:latin typeface="Microsoft JhengHei" panose="020B0604030504040204" pitchFamily="34" charset="-120"/>
                <a:ea typeface="Microsoft JhengHei" panose="020B0604030504040204" pitchFamily="34" charset="-120"/>
              </a:rPr>
              <a:t>看到黑色</a:t>
            </a:r>
            <a:r>
              <a:rPr lang="en-HK" altLang="zh-CN" dirty="0">
                <a:latin typeface="Microsoft JhengHei" panose="020B0604030504040204" pitchFamily="34" charset="-120"/>
                <a:ea typeface="Microsoft JhengHei" panose="020B0604030504040204" pitchFamily="34" charset="-120"/>
              </a:rPr>
              <a:t>&amp;</a:t>
            </a:r>
            <a:r>
              <a:rPr lang="zh-CN" altLang="en-US" dirty="0">
                <a:latin typeface="Microsoft JhengHei" panose="020B0604030504040204" pitchFamily="34" charset="-120"/>
                <a:ea typeface="Microsoft JhengHei" panose="020B0604030504040204" pitchFamily="34" charset="-120"/>
              </a:rPr>
              <a:t>藍色</a:t>
            </a:r>
            <a:endParaRPr lang="en-US" dirty="0">
              <a:latin typeface="Microsoft JhengHei" panose="020B0604030504040204" pitchFamily="34" charset="-120"/>
              <a:ea typeface="Microsoft JhengHei" panose="020B0604030504040204" pitchFamily="34" charset="-120"/>
            </a:endParaRPr>
          </a:p>
          <a:p>
            <a:pPr lvl="1"/>
            <a:r>
              <a:rPr lang="en-US" dirty="0">
                <a:latin typeface="Microsoft JhengHei" panose="020B0604030504040204" pitchFamily="34" charset="-120"/>
                <a:ea typeface="Microsoft JhengHei" panose="020B0604030504040204" pitchFamily="34" charset="-120"/>
              </a:rPr>
              <a:t>8.88% </a:t>
            </a:r>
            <a:r>
              <a:rPr lang="zh-CN" altLang="en-US" dirty="0">
                <a:latin typeface="Microsoft JhengHei" panose="020B0604030504040204" pitchFamily="34" charset="-120"/>
                <a:ea typeface="Microsoft JhengHei" panose="020B0604030504040204" pitchFamily="34" charset="-120"/>
              </a:rPr>
              <a:t>看到藍色</a:t>
            </a:r>
            <a:r>
              <a:rPr lang="en-HK" altLang="zh-CN" dirty="0">
                <a:latin typeface="Microsoft JhengHei" panose="020B0604030504040204" pitchFamily="34" charset="-120"/>
                <a:ea typeface="Microsoft JhengHei" panose="020B0604030504040204" pitchFamily="34" charset="-120"/>
              </a:rPr>
              <a:t>&amp;</a:t>
            </a:r>
            <a:r>
              <a:rPr lang="zh-CN" altLang="en-US" dirty="0">
                <a:latin typeface="Microsoft JhengHei" panose="020B0604030504040204" pitchFamily="34" charset="-120"/>
                <a:ea typeface="Microsoft JhengHei" panose="020B0604030504040204" pitchFamily="34" charset="-120"/>
              </a:rPr>
              <a:t>金色</a:t>
            </a:r>
            <a:endParaRPr lang="en-US" dirty="0">
              <a:latin typeface="Microsoft JhengHei" panose="020B0604030504040204" pitchFamily="34" charset="-120"/>
              <a:ea typeface="Microsoft JhengHei" panose="020B0604030504040204" pitchFamily="34" charset="-120"/>
            </a:endParaRPr>
          </a:p>
          <a:p>
            <a:pPr lvl="1"/>
            <a:r>
              <a:rPr lang="en-US" dirty="0">
                <a:latin typeface="Microsoft JhengHei" panose="020B0604030504040204" pitchFamily="34" charset="-120"/>
                <a:ea typeface="Microsoft JhengHei" panose="020B0604030504040204" pitchFamily="34" charset="-120"/>
              </a:rPr>
              <a:t>0.78% </a:t>
            </a:r>
            <a:r>
              <a:rPr lang="zh-CN" altLang="en-US" dirty="0">
                <a:latin typeface="Microsoft JhengHei" panose="020B0604030504040204" pitchFamily="34" charset="-120"/>
                <a:ea typeface="Microsoft JhengHei" panose="020B0604030504040204" pitchFamily="34" charset="-120"/>
              </a:rPr>
              <a:t>看到白色</a:t>
            </a:r>
            <a:r>
              <a:rPr lang="en-HK" altLang="zh-CN" dirty="0">
                <a:latin typeface="Microsoft JhengHei" panose="020B0604030504040204" pitchFamily="34" charset="-120"/>
                <a:ea typeface="Microsoft JhengHei" panose="020B0604030504040204" pitchFamily="34" charset="-120"/>
              </a:rPr>
              <a:t>&amp;</a:t>
            </a:r>
            <a:r>
              <a:rPr lang="zh-CN" altLang="en-US" dirty="0">
                <a:latin typeface="Microsoft JhengHei" panose="020B0604030504040204" pitchFamily="34" charset="-120"/>
                <a:ea typeface="Microsoft JhengHei" panose="020B0604030504040204" pitchFamily="34" charset="-120"/>
              </a:rPr>
              <a:t>黑色</a:t>
            </a:r>
            <a:endParaRPr lang="en-US" dirty="0">
              <a:latin typeface="Microsoft JhengHei" panose="020B0604030504040204" pitchFamily="34" charset="-120"/>
              <a:ea typeface="Microsoft JhengHei" panose="020B0604030504040204" pitchFamily="34" charset="-120"/>
            </a:endParaRPr>
          </a:p>
          <a:p>
            <a:pPr lvl="1"/>
            <a:r>
              <a:rPr lang="en-US" dirty="0">
                <a:latin typeface="Microsoft JhengHei" panose="020B0604030504040204" pitchFamily="34" charset="-120"/>
                <a:ea typeface="Microsoft JhengHei" panose="020B0604030504040204" pitchFamily="34" charset="-120"/>
              </a:rPr>
              <a:t>4.02% </a:t>
            </a:r>
            <a:r>
              <a:rPr lang="zh-CN" altLang="en-US" dirty="0">
                <a:latin typeface="Microsoft JhengHei" panose="020B0604030504040204" pitchFamily="34" charset="-120"/>
                <a:ea typeface="Microsoft JhengHei" panose="020B0604030504040204" pitchFamily="34" charset="-120"/>
              </a:rPr>
              <a:t>看到變化、歧義、或其他</a:t>
            </a:r>
            <a:endParaRPr lang="en-US" dirty="0">
              <a:latin typeface="Microsoft JhengHei" panose="020B0604030504040204" pitchFamily="34" charset="-120"/>
              <a:ea typeface="Microsoft JhengHei" panose="020B0604030504040204" pitchFamily="34" charset="-120"/>
            </a:endParaRPr>
          </a:p>
        </p:txBody>
      </p:sp>
      <p:pic>
        <p:nvPicPr>
          <p:cNvPr id="4" name="Picture 2" descr="The Dress (viral phenomenon).png">
            <a:extLst>
              <a:ext uri="{FF2B5EF4-FFF2-40B4-BE49-F238E27FC236}">
                <a16:creationId xmlns:a16="http://schemas.microsoft.com/office/drawing/2014/main" id="{C0716689-6127-4744-8496-99887B1853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7699" y="1404456"/>
            <a:ext cx="3674301" cy="4893502"/>
          </a:xfrm>
          <a:prstGeom prst="rect">
            <a:avLst/>
          </a:prstGeom>
          <a:noFill/>
          <a:extLst>
            <a:ext uri="{909E8E84-426E-40DD-AFC4-6F175D3DCCD1}">
              <a14:hiddenFill xmlns:a14="http://schemas.microsoft.com/office/drawing/2010/main">
                <a:solidFill>
                  <a:srgbClr val="FFFFFF"/>
                </a:solidFill>
              </a14:hiddenFill>
            </a:ext>
          </a:extLst>
        </p:spPr>
      </p:pic>
      <p:sp>
        <p:nvSpPr>
          <p:cNvPr id="5" name="灯片编号占位符 3">
            <a:extLst>
              <a:ext uri="{FF2B5EF4-FFF2-40B4-BE49-F238E27FC236}">
                <a16:creationId xmlns:a16="http://schemas.microsoft.com/office/drawing/2014/main" id="{F029BE58-0D69-A892-B2AB-0F237D070947}"/>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6</a:t>
            </a:fld>
            <a:endParaRPr kumimoji="1" lang="zh-CN" altLang="en-US" dirty="0"/>
          </a:p>
        </p:txBody>
      </p:sp>
    </p:spTree>
    <p:extLst>
      <p:ext uri="{BB962C8B-B14F-4D97-AF65-F5344CB8AC3E}">
        <p14:creationId xmlns:p14="http://schemas.microsoft.com/office/powerpoint/2010/main" val="200311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15D6-D712-44AB-AE1F-33D689222676}"/>
              </a:ext>
            </a:extLst>
          </p:cNvPr>
          <p:cNvSpPr>
            <a:spLocks noGrp="1"/>
          </p:cNvSpPr>
          <p:nvPr>
            <p:ph type="title"/>
          </p:nvPr>
        </p:nvSpPr>
        <p:spPr/>
        <p:txBody>
          <a:bodyPr/>
          <a:lstStyle/>
          <a:p>
            <a:r>
              <a:rPr lang="zh-CN" altLang="en-US" dirty="0">
                <a:latin typeface="Microsoft JhengHei" panose="020B0604030504040204" pitchFamily="34" charset="-120"/>
                <a:ea typeface="Microsoft JhengHei" panose="020B0604030504040204" pitchFamily="34" charset="-120"/>
              </a:rPr>
              <a:t>顔色識別：</a:t>
            </a:r>
            <a:r>
              <a:rPr lang="en-US" altLang="zh-CN" dirty="0">
                <a:latin typeface="Microsoft JhengHei" panose="020B0604030504040204" pitchFamily="34" charset="-120"/>
                <a:ea typeface="Microsoft JhengHei" panose="020B0604030504040204" pitchFamily="34" charset="-120"/>
              </a:rPr>
              <a:t>CUHK-JC </a:t>
            </a:r>
            <a:r>
              <a:rPr lang="en-US" altLang="zh-CN" dirty="0" err="1">
                <a:latin typeface="Microsoft JhengHei" panose="020B0604030504040204" pitchFamily="34" charset="-120"/>
                <a:ea typeface="Microsoft JhengHei" panose="020B0604030504040204" pitchFamily="34" charset="-120"/>
              </a:rPr>
              <a:t>iCar</a:t>
            </a:r>
            <a:endParaRPr lang="en-HK" dirty="0">
              <a:latin typeface="Microsoft JhengHei" panose="020B0604030504040204" pitchFamily="34" charset="-120"/>
              <a:ea typeface="Microsoft JhengHei" panose="020B0604030504040204" pitchFamily="34" charset="-120"/>
            </a:endParaRPr>
          </a:p>
        </p:txBody>
      </p:sp>
      <p:sp>
        <p:nvSpPr>
          <p:cNvPr id="3" name="Content Placeholder 2">
            <a:extLst>
              <a:ext uri="{FF2B5EF4-FFF2-40B4-BE49-F238E27FC236}">
                <a16:creationId xmlns:a16="http://schemas.microsoft.com/office/drawing/2014/main" id="{CB1B325D-A1C6-4FFB-8D18-0AFEE4E6A94C}"/>
              </a:ext>
            </a:extLst>
          </p:cNvPr>
          <p:cNvSpPr>
            <a:spLocks noGrp="1"/>
          </p:cNvSpPr>
          <p:nvPr>
            <p:ph idx="1"/>
          </p:nvPr>
        </p:nvSpPr>
        <p:spPr>
          <a:xfrm>
            <a:off x="911088" y="2231541"/>
            <a:ext cx="6627343" cy="4626459"/>
          </a:xfrm>
        </p:spPr>
        <p:txBody>
          <a:bodyPr/>
          <a:lstStyle/>
          <a:p>
            <a:r>
              <a:rPr lang="zh-HK" altLang="en-US" dirty="0">
                <a:latin typeface="Microsoft JhengHei" panose="020B0604030504040204" pitchFamily="34" charset="-120"/>
                <a:ea typeface="Microsoft JhengHei" panose="020B0604030504040204" pitchFamily="34" charset="-120"/>
              </a:rPr>
              <a:t>使用</a:t>
            </a:r>
            <a:r>
              <a:rPr lang="en-US" altLang="zh-HK" dirty="0">
                <a:latin typeface="Microsoft JhengHei" panose="020B0604030504040204" pitchFamily="34" charset="-120"/>
                <a:ea typeface="Microsoft JhengHei" panose="020B0604030504040204" pitchFamily="34" charset="-120"/>
              </a:rPr>
              <a:t>CUHK-JC </a:t>
            </a:r>
            <a:r>
              <a:rPr lang="en-HK" dirty="0">
                <a:latin typeface="Microsoft JhengHei" panose="020B0604030504040204" pitchFamily="34" charset="-120"/>
                <a:ea typeface="Microsoft JhengHei" panose="020B0604030504040204" pitchFamily="34" charset="-120"/>
              </a:rPr>
              <a:t>iCar</a:t>
            </a:r>
            <a:r>
              <a:rPr lang="zh-HK" altLang="en-US" dirty="0">
                <a:latin typeface="Microsoft JhengHei" panose="020B0604030504040204" pitchFamily="34" charset="-120"/>
                <a:ea typeface="Microsoft JhengHei" panose="020B0604030504040204" pitchFamily="34" charset="-120"/>
              </a:rPr>
              <a:t>進行</a:t>
            </a:r>
            <a:r>
              <a:rPr lang="zh-CN" altLang="en-US" dirty="0">
                <a:latin typeface="Microsoft JhengHei" panose="020B0604030504040204" pitchFamily="34" charset="-120"/>
                <a:ea typeface="Microsoft JhengHei" panose="020B0604030504040204" pitchFamily="34" charset="-120"/>
              </a:rPr>
              <a:t>顔色識別：</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選擇「顔色識別」功能</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學習一件已知顔色的物體的顔色</a:t>
            </a:r>
            <a:br>
              <a:rPr lang="en-US" altLang="zh-CN" dirty="0">
                <a:latin typeface="Microsoft JhengHei" panose="020B0604030504040204" pitchFamily="34" charset="-120"/>
                <a:ea typeface="Microsoft JhengHei" panose="020B0604030504040204" pitchFamily="34" charset="-120"/>
              </a:rPr>
            </a:br>
            <a:r>
              <a:rPr lang="zh-CN" altLang="en-US" dirty="0">
                <a:latin typeface="Microsoft JhengHei" panose="020B0604030504040204" pitchFamily="34" charset="-120"/>
                <a:ea typeface="Microsoft JhengHei" panose="020B0604030504040204" pitchFamily="34" charset="-120"/>
              </a:rPr>
              <a:t>（例如白色、金色、藍色或黑色）</a:t>
            </a:r>
            <a:endParaRPr lang="en-HK" altLang="zh-CN" dirty="0">
              <a:latin typeface="Microsoft JhengHei" panose="020B0604030504040204" pitchFamily="34" charset="-120"/>
              <a:ea typeface="Microsoft JhengHei" panose="020B0604030504040204" pitchFamily="34" charset="-120"/>
            </a:endParaRPr>
          </a:p>
          <a:p>
            <a:pPr lvl="1"/>
            <a:r>
              <a:rPr lang="zh-CN" altLang="en-US" dirty="0">
                <a:latin typeface="Microsoft JhengHei" panose="020B0604030504040204" pitchFamily="34" charset="-120"/>
                <a:ea typeface="Microsoft JhengHei" panose="020B0604030504040204" pitchFamily="34" charset="-120"/>
              </a:rPr>
              <a:t>識別裙子的顔色是否和學習的顔色相同</a:t>
            </a:r>
            <a:endParaRPr lang="en-HK" altLang="zh-CN" dirty="0">
              <a:latin typeface="Microsoft JhengHei" panose="020B0604030504040204" pitchFamily="34" charset="-120"/>
              <a:ea typeface="Microsoft JhengHei" panose="020B0604030504040204" pitchFamily="34" charset="-120"/>
            </a:endParaRPr>
          </a:p>
        </p:txBody>
      </p:sp>
      <p:pic>
        <p:nvPicPr>
          <p:cNvPr id="4" name="Picture 2" descr="The Dress (viral phenomenon).png">
            <a:extLst>
              <a:ext uri="{FF2B5EF4-FFF2-40B4-BE49-F238E27FC236}">
                <a16:creationId xmlns:a16="http://schemas.microsoft.com/office/drawing/2014/main" id="{572818EB-D471-4F0C-9B16-CEEC2DB3FB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7699" y="1404456"/>
            <a:ext cx="3674301" cy="48935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DE9D91AB-6A95-43C1-B050-E69C698903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6274905" y="4130332"/>
            <a:ext cx="2192577" cy="233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灯片编号占位符 3">
            <a:extLst>
              <a:ext uri="{FF2B5EF4-FFF2-40B4-BE49-F238E27FC236}">
                <a16:creationId xmlns:a16="http://schemas.microsoft.com/office/drawing/2014/main" id="{E65F14D8-7481-D7F2-D6D8-F3CDE7203CA8}"/>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7</a:t>
            </a:fld>
            <a:endParaRPr kumimoji="1" lang="zh-CN" altLang="en-US" dirty="0"/>
          </a:p>
        </p:txBody>
      </p:sp>
    </p:spTree>
    <p:extLst>
      <p:ext uri="{BB962C8B-B14F-4D97-AF65-F5344CB8AC3E}">
        <p14:creationId xmlns:p14="http://schemas.microsoft.com/office/powerpoint/2010/main" val="2843472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AC3-BAB1-F348-8C6D-EE15A696B473}"/>
              </a:ext>
            </a:extLst>
          </p:cNvPr>
          <p:cNvSpPr>
            <a:spLocks noGrp="1"/>
          </p:cNvSpPr>
          <p:nvPr>
            <p:ph type="title"/>
          </p:nvPr>
        </p:nvSpPr>
        <p:spPr/>
        <p:txBody>
          <a:bodyPr/>
          <a:lstStyle/>
          <a:p>
            <a:r>
              <a:rPr lang="zh-TW" altLang="en-US" dirty="0">
                <a:latin typeface="Microsoft JhengHei UI" panose="020B0604030504040204" pitchFamily="34" charset="-120"/>
                <a:ea typeface="Microsoft JhengHei UI" panose="020B0604030504040204" pitchFamily="34" charset="-120"/>
              </a:rPr>
              <a:t>實驗一</a:t>
            </a:r>
            <a:endParaRPr lang="en-US" dirty="0">
              <a:solidFill>
                <a:srgbClr val="FFFF00"/>
              </a:solidFill>
              <a:latin typeface="Microsoft JhengHei UI" panose="020B0604030504040204" pitchFamily="34" charset="-120"/>
              <a:ea typeface="Microsoft JhengHei UI" panose="020B0604030504040204" pitchFamily="34" charset="-120"/>
            </a:endParaRPr>
          </a:p>
        </p:txBody>
      </p:sp>
      <p:sp>
        <p:nvSpPr>
          <p:cNvPr id="3" name="Content Placeholder 2">
            <a:extLst>
              <a:ext uri="{FF2B5EF4-FFF2-40B4-BE49-F238E27FC236}">
                <a16:creationId xmlns:a16="http://schemas.microsoft.com/office/drawing/2014/main" id="{E95631D6-36A1-7849-AAD0-D707AA9C698F}"/>
              </a:ext>
            </a:extLst>
          </p:cNvPr>
          <p:cNvSpPr>
            <a:spLocks noGrp="1"/>
          </p:cNvSpPr>
          <p:nvPr>
            <p:ph idx="1"/>
          </p:nvPr>
        </p:nvSpPr>
        <p:spPr/>
        <p:txBody>
          <a:bodyPr/>
          <a:lstStyle/>
          <a:p>
            <a:r>
              <a:rPr lang="zh-TW" altLang="en-US" b="1" dirty="0">
                <a:latin typeface="Microsoft JhengHei UI" panose="020B0604030504040204" pitchFamily="34" charset="-120"/>
                <a:ea typeface="Microsoft JhengHei UI" panose="020B0604030504040204" pitchFamily="34" charset="-120"/>
              </a:rPr>
              <a:t>使用 </a:t>
            </a:r>
            <a:r>
              <a:rPr lang="en-US" b="1" dirty="0">
                <a:solidFill>
                  <a:srgbClr val="FFC000"/>
                </a:solidFill>
                <a:latin typeface="Microsoft JhengHei UI" panose="020B0604030504040204" pitchFamily="34" charset="-120"/>
                <a:ea typeface="Microsoft JhengHei UI" panose="020B0604030504040204" pitchFamily="34" charset="-120"/>
              </a:rPr>
              <a:t>CUHK-JC </a:t>
            </a:r>
            <a:r>
              <a:rPr lang="en-US" b="1" dirty="0" err="1">
                <a:solidFill>
                  <a:srgbClr val="FFC000"/>
                </a:solidFill>
                <a:latin typeface="Microsoft JhengHei UI" panose="020B0604030504040204" pitchFamily="34" charset="-120"/>
                <a:ea typeface="Microsoft JhengHei UI" panose="020B0604030504040204" pitchFamily="34" charset="-120"/>
              </a:rPr>
              <a:t>iCar</a:t>
            </a:r>
            <a:r>
              <a:rPr lang="en-US" b="1" dirty="0">
                <a:solidFill>
                  <a:srgbClr val="FFC000"/>
                </a:solidFill>
                <a:latin typeface="Microsoft JhengHei UI" panose="020B0604030504040204" pitchFamily="34" charset="-120"/>
                <a:ea typeface="Microsoft JhengHei UI" panose="020B0604030504040204" pitchFamily="34" charset="-120"/>
              </a:rPr>
              <a:t> </a:t>
            </a:r>
            <a:r>
              <a:rPr lang="en-US" b="1" dirty="0">
                <a:latin typeface="Microsoft JhengHei UI" panose="020B0604030504040204" pitchFamily="34" charset="-120"/>
                <a:ea typeface="Microsoft JhengHei UI" panose="020B0604030504040204" pitchFamily="34" charset="-120"/>
              </a:rPr>
              <a:t>“</a:t>
            </a:r>
            <a:r>
              <a:rPr lang="en-US" altLang="zh-TW" b="1" dirty="0">
                <a:latin typeface="Microsoft JhengHei UI" panose="020B0604030504040204" pitchFamily="34" charset="-120"/>
                <a:ea typeface="Microsoft JhengHei UI" panose="020B0604030504040204" pitchFamily="34" charset="-120"/>
              </a:rPr>
              <a:t>Color Recognition”</a:t>
            </a:r>
            <a:r>
              <a:rPr lang="zh-TW" altLang="en-US" b="1" dirty="0">
                <a:latin typeface="Microsoft JhengHei UI" panose="020B0604030504040204" pitchFamily="34" charset="-120"/>
                <a:ea typeface="Microsoft JhengHei UI" panose="020B0604030504040204" pitchFamily="34" charset="-120"/>
              </a:rPr>
              <a:t>：</a:t>
            </a:r>
            <a:endParaRPr lang="en-US" b="1" dirty="0">
              <a:latin typeface="Microsoft JhengHei UI" panose="020B0604030504040204" pitchFamily="34" charset="-120"/>
              <a:ea typeface="Microsoft JhengHei UI" panose="020B0604030504040204" pitchFamily="34" charset="-120"/>
            </a:endParaRPr>
          </a:p>
        </p:txBody>
      </p:sp>
      <p:pic>
        <p:nvPicPr>
          <p:cNvPr id="4" name="Picture 2" descr="The Dress (viral phenomenon).png">
            <a:extLst>
              <a:ext uri="{FF2B5EF4-FFF2-40B4-BE49-F238E27FC236}">
                <a16:creationId xmlns:a16="http://schemas.microsoft.com/office/drawing/2014/main" id="{C148A968-E0BD-6340-968A-AB0AB2E6C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585" y="1289467"/>
            <a:ext cx="3841415" cy="512085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圓角 7">
            <a:extLst>
              <a:ext uri="{FF2B5EF4-FFF2-40B4-BE49-F238E27FC236}">
                <a16:creationId xmlns:a16="http://schemas.microsoft.com/office/drawing/2014/main" id="{A4884DAE-B52C-417A-8FB3-C5DE50E38346}"/>
              </a:ext>
            </a:extLst>
          </p:cNvPr>
          <p:cNvSpPr/>
          <p:nvPr/>
        </p:nvSpPr>
        <p:spPr>
          <a:xfrm>
            <a:off x="1018820" y="3863081"/>
            <a:ext cx="1546411" cy="1452282"/>
          </a:xfrm>
          <a:prstGeom prst="roundRect">
            <a:avLst/>
          </a:prstGeom>
          <a:solidFill>
            <a:srgbClr val="758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0" name="文字方塊 9">
            <a:extLst>
              <a:ext uri="{FF2B5EF4-FFF2-40B4-BE49-F238E27FC236}">
                <a16:creationId xmlns:a16="http://schemas.microsoft.com/office/drawing/2014/main" id="{D329F9C8-37DE-4515-A8B4-A1379F3DF81E}"/>
              </a:ext>
            </a:extLst>
          </p:cNvPr>
          <p:cNvSpPr txBox="1"/>
          <p:nvPr/>
        </p:nvSpPr>
        <p:spPr>
          <a:xfrm>
            <a:off x="1018820" y="5286272"/>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rPr>
              <a:t>藍</a:t>
            </a:r>
            <a:endParaRPr kumimoji="0" lang="zh-TW" altLang="en-US" sz="3200" b="0" i="0" u="none" strike="noStrike" kern="1200" cap="none" spc="0" normalizeH="0" baseline="0" noProof="0" dirty="0">
              <a:ln>
                <a:noFill/>
              </a:ln>
              <a:solidFill>
                <a:srgbClr val="7585AF"/>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1" name="矩形: 圓角 10">
            <a:extLst>
              <a:ext uri="{FF2B5EF4-FFF2-40B4-BE49-F238E27FC236}">
                <a16:creationId xmlns:a16="http://schemas.microsoft.com/office/drawing/2014/main" id="{19A7D821-47D3-42E2-A646-11B852155783}"/>
              </a:ext>
            </a:extLst>
          </p:cNvPr>
          <p:cNvSpPr/>
          <p:nvPr/>
        </p:nvSpPr>
        <p:spPr>
          <a:xfrm>
            <a:off x="2878997" y="3863081"/>
            <a:ext cx="1546411" cy="145228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2" name="文字方塊 11">
            <a:extLst>
              <a:ext uri="{FF2B5EF4-FFF2-40B4-BE49-F238E27FC236}">
                <a16:creationId xmlns:a16="http://schemas.microsoft.com/office/drawing/2014/main" id="{3BD153D3-4A5D-46B7-BC48-911F46356B53}"/>
              </a:ext>
            </a:extLst>
          </p:cNvPr>
          <p:cNvSpPr txBox="1"/>
          <p:nvPr/>
        </p:nvSpPr>
        <p:spPr>
          <a:xfrm>
            <a:off x="2878997" y="5286272"/>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prstClr val="white">
                    <a:lumMod val="75000"/>
                  </a:prstClr>
                </a:solidFill>
                <a:effectLst/>
                <a:uLnTx/>
                <a:uFillTx/>
                <a:latin typeface="Microsoft JhengHei UI" panose="020B0604030504040204" pitchFamily="34" charset="-120"/>
                <a:ea typeface="Microsoft JhengHei UI" panose="020B0604030504040204" pitchFamily="34" charset="-120"/>
                <a:cs typeface="+mn-cs"/>
              </a:rPr>
              <a:t>白</a:t>
            </a:r>
            <a:endParaRPr kumimoji="0" lang="zh-TW" altLang="en-US" sz="3200" b="0" i="0" u="none" strike="noStrike" kern="1200" cap="none" spc="0" normalizeH="0" baseline="0" noProof="0" dirty="0">
              <a:ln>
                <a:noFill/>
              </a:ln>
              <a:solidFill>
                <a:prstClr val="white">
                  <a:lumMod val="75000"/>
                </a:prstClr>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3" name="矩形: 圓角 12">
            <a:extLst>
              <a:ext uri="{FF2B5EF4-FFF2-40B4-BE49-F238E27FC236}">
                <a16:creationId xmlns:a16="http://schemas.microsoft.com/office/drawing/2014/main" id="{BDFF55F6-A530-4DF3-9F28-4DC07487CFD6}"/>
              </a:ext>
            </a:extLst>
          </p:cNvPr>
          <p:cNvSpPr/>
          <p:nvPr/>
        </p:nvSpPr>
        <p:spPr>
          <a:xfrm>
            <a:off x="4739174" y="3863081"/>
            <a:ext cx="1546411" cy="1452282"/>
          </a:xfrm>
          <a:prstGeom prst="roundRect">
            <a:avLst/>
          </a:prstGeom>
          <a:solidFill>
            <a:srgbClr val="524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4" name="文字方塊 13">
            <a:extLst>
              <a:ext uri="{FF2B5EF4-FFF2-40B4-BE49-F238E27FC236}">
                <a16:creationId xmlns:a16="http://schemas.microsoft.com/office/drawing/2014/main" id="{3592C3C3-5FF9-40F2-964B-2CD5AE23868A}"/>
              </a:ext>
            </a:extLst>
          </p:cNvPr>
          <p:cNvSpPr txBox="1"/>
          <p:nvPr/>
        </p:nvSpPr>
        <p:spPr>
          <a:xfrm>
            <a:off x="4739174" y="5299030"/>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rPr>
              <a:t>黑</a:t>
            </a:r>
            <a:endParaRPr kumimoji="0" lang="zh-TW" altLang="en-US" sz="3200" b="0" i="0" u="none" strike="noStrike" kern="1200" cap="none" spc="0" normalizeH="0" baseline="0" noProof="0" dirty="0">
              <a:ln>
                <a:noFill/>
              </a:ln>
              <a:solidFill>
                <a:srgbClr val="524A43"/>
              </a:solidFill>
              <a:effectLst/>
              <a:uLnTx/>
              <a:uFillTx/>
              <a:latin typeface="Microsoft JhengHei UI" panose="020B0604030504040204" pitchFamily="34" charset="-120"/>
              <a:ea typeface="Microsoft JhengHei UI" panose="020B0604030504040204" pitchFamily="34" charset="-120"/>
              <a:cs typeface="+mn-cs"/>
            </a:endParaRPr>
          </a:p>
        </p:txBody>
      </p:sp>
      <p:sp>
        <p:nvSpPr>
          <p:cNvPr id="15" name="矩形: 圓角 14">
            <a:extLst>
              <a:ext uri="{FF2B5EF4-FFF2-40B4-BE49-F238E27FC236}">
                <a16:creationId xmlns:a16="http://schemas.microsoft.com/office/drawing/2014/main" id="{1E87C332-2F8F-43B3-BE55-79E49A2F33CA}"/>
              </a:ext>
            </a:extLst>
          </p:cNvPr>
          <p:cNvSpPr/>
          <p:nvPr/>
        </p:nvSpPr>
        <p:spPr>
          <a:xfrm>
            <a:off x="6599351" y="3846748"/>
            <a:ext cx="1546411" cy="1452282"/>
          </a:xfrm>
          <a:prstGeom prst="roundRect">
            <a:avLst/>
          </a:prstGeom>
          <a:solidFill>
            <a:srgbClr val="967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latin typeface="Calibri" panose="020F0502020204030204"/>
              <a:ea typeface="新細明體" panose="02020500000000000000" pitchFamily="18" charset="-120"/>
              <a:cs typeface="+mn-cs"/>
            </a:endParaRPr>
          </a:p>
        </p:txBody>
      </p:sp>
      <p:sp>
        <p:nvSpPr>
          <p:cNvPr id="16" name="文字方塊 15">
            <a:extLst>
              <a:ext uri="{FF2B5EF4-FFF2-40B4-BE49-F238E27FC236}">
                <a16:creationId xmlns:a16="http://schemas.microsoft.com/office/drawing/2014/main" id="{163381E5-CB95-4AE7-AD4D-DF3103FB7CB8}"/>
              </a:ext>
            </a:extLst>
          </p:cNvPr>
          <p:cNvSpPr txBox="1"/>
          <p:nvPr/>
        </p:nvSpPr>
        <p:spPr>
          <a:xfrm>
            <a:off x="6641796" y="5286271"/>
            <a:ext cx="1546411" cy="584775"/>
          </a:xfrm>
          <a:prstGeom prst="rect">
            <a:avLst/>
          </a:prstGeom>
          <a:noFill/>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TW" altLang="en-US" sz="3200" b="1" i="0" u="none" strike="noStrike" kern="1200" cap="none" spc="0" normalizeH="0" baseline="0" noProof="0" dirty="0">
                <a:ln>
                  <a:noFill/>
                </a:ln>
                <a:solidFill>
                  <a:srgbClr val="967004"/>
                </a:solidFill>
                <a:effectLst/>
                <a:uLnTx/>
                <a:uFillTx/>
                <a:latin typeface="Microsoft JhengHei UI" panose="020B0604030504040204" pitchFamily="34" charset="-120"/>
                <a:ea typeface="Microsoft JhengHei UI" panose="020B0604030504040204" pitchFamily="34" charset="-120"/>
                <a:cs typeface="+mn-cs"/>
              </a:rPr>
              <a:t>金</a:t>
            </a:r>
          </a:p>
        </p:txBody>
      </p:sp>
      <p:sp>
        <p:nvSpPr>
          <p:cNvPr id="5" name="灯片编号占位符 3">
            <a:extLst>
              <a:ext uri="{FF2B5EF4-FFF2-40B4-BE49-F238E27FC236}">
                <a16:creationId xmlns:a16="http://schemas.microsoft.com/office/drawing/2014/main" id="{86788DAA-74C1-41A5-9FBB-06597537CE9F}"/>
              </a:ext>
            </a:extLst>
          </p:cNvPr>
          <p:cNvSpPr>
            <a:spLocks noGrp="1"/>
          </p:cNvSpPr>
          <p:nvPr>
            <p:ph type="sldNum" sz="quarter" idx="12"/>
          </p:nvPr>
        </p:nvSpPr>
        <p:spPr>
          <a:xfrm>
            <a:off x="11375280" y="6286559"/>
            <a:ext cx="187551" cy="276999"/>
          </a:xfrm>
        </p:spPr>
        <p:txBody>
          <a:bodyPr/>
          <a:lstStyle/>
          <a:p>
            <a:fld id="{AB503491-D3E2-0544-B471-17B72D68D627}" type="slidenum">
              <a:rPr kumimoji="1" lang="zh-CN" altLang="en-US" smtClean="0"/>
              <a:pPr/>
              <a:t>8</a:t>
            </a:fld>
            <a:endParaRPr kumimoji="1" lang="zh-CN" altLang="en-US" dirty="0"/>
          </a:p>
        </p:txBody>
      </p:sp>
    </p:spTree>
    <p:extLst>
      <p:ext uri="{BB962C8B-B14F-4D97-AF65-F5344CB8AC3E}">
        <p14:creationId xmlns:p14="http://schemas.microsoft.com/office/powerpoint/2010/main" val="2812227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01D0A-613B-2AF3-6AC7-8F110381CAB2}"/>
              </a:ext>
            </a:extLst>
          </p:cNvPr>
          <p:cNvSpPr>
            <a:spLocks noGrp="1"/>
          </p:cNvSpPr>
          <p:nvPr>
            <p:ph type="title"/>
          </p:nvPr>
        </p:nvSpPr>
        <p:spPr/>
        <p:txBody>
          <a:bodyPr/>
          <a:lstStyle/>
          <a:p>
            <a:r>
              <a:rPr lang="zh-HK" altLang="en-US" dirty="0"/>
              <a:t>實驗步驟</a:t>
            </a:r>
          </a:p>
        </p:txBody>
      </p:sp>
      <p:sp>
        <p:nvSpPr>
          <p:cNvPr id="3" name="Content Placeholder 2">
            <a:extLst>
              <a:ext uri="{FF2B5EF4-FFF2-40B4-BE49-F238E27FC236}">
                <a16:creationId xmlns:a16="http://schemas.microsoft.com/office/drawing/2014/main" id="{F4439DCC-0279-A649-F484-AAC871504E1A}"/>
              </a:ext>
            </a:extLst>
          </p:cNvPr>
          <p:cNvSpPr>
            <a:spLocks noGrp="1"/>
          </p:cNvSpPr>
          <p:nvPr>
            <p:ph idx="1"/>
          </p:nvPr>
        </p:nvSpPr>
        <p:spPr/>
        <p:txBody>
          <a:bodyPr/>
          <a:lstStyle/>
          <a:p>
            <a:r>
              <a:rPr lang="zh-HK" altLang="en-US" dirty="0"/>
              <a:t>啟動</a:t>
            </a:r>
            <a:r>
              <a:rPr lang="en-US" altLang="zh-HK" dirty="0" err="1"/>
              <a:t>iCar</a:t>
            </a:r>
            <a:r>
              <a:rPr lang="en-US" altLang="zh-HK" dirty="0"/>
              <a:t> </a:t>
            </a:r>
          </a:p>
          <a:p>
            <a:r>
              <a:rPr lang="zh-HK" altLang="en-US" dirty="0"/>
              <a:t>調整模式至</a:t>
            </a:r>
            <a:r>
              <a:rPr lang="en-US" altLang="zh-HK" dirty="0"/>
              <a:t>Color Recognition </a:t>
            </a:r>
          </a:p>
          <a:p>
            <a:r>
              <a:rPr lang="zh-HK" altLang="en-US" dirty="0"/>
              <a:t>開啟</a:t>
            </a:r>
            <a:r>
              <a:rPr lang="en-US" altLang="zh-HK" dirty="0"/>
              <a:t>Learn Multiple </a:t>
            </a:r>
            <a:r>
              <a:rPr lang="zh-HK" altLang="en-US" dirty="0"/>
              <a:t>設定</a:t>
            </a:r>
          </a:p>
        </p:txBody>
      </p:sp>
      <p:sp>
        <p:nvSpPr>
          <p:cNvPr id="4" name="Slide Number Placeholder 3">
            <a:extLst>
              <a:ext uri="{FF2B5EF4-FFF2-40B4-BE49-F238E27FC236}">
                <a16:creationId xmlns:a16="http://schemas.microsoft.com/office/drawing/2014/main" id="{3862D37A-A7F5-CBCB-00FE-D81136CD9D9D}"/>
              </a:ext>
            </a:extLst>
          </p:cNvPr>
          <p:cNvSpPr>
            <a:spLocks noGrp="1"/>
          </p:cNvSpPr>
          <p:nvPr>
            <p:ph type="sldNum" idx="12"/>
          </p:nvPr>
        </p:nvSpPr>
        <p:spPr/>
        <p:txBody>
          <a:bodyPr/>
          <a:lstStyle/>
          <a:p>
            <a:fld id="{7238B5FD-6590-4037-8EEC-28B3B1A8A24F}" type="slidenum">
              <a:rPr lang="en-HK" smtClean="0"/>
              <a:pPr/>
              <a:t>9</a:t>
            </a:fld>
            <a:endParaRPr lang="en-HK" dirty="0"/>
          </a:p>
        </p:txBody>
      </p:sp>
      <p:pic>
        <p:nvPicPr>
          <p:cNvPr id="5" name="V_20241005_160848_ES3">
            <a:hlinkClick r:id="" action="ppaction://media"/>
            <a:extLst>
              <a:ext uri="{FF2B5EF4-FFF2-40B4-BE49-F238E27FC236}">
                <a16:creationId xmlns:a16="http://schemas.microsoft.com/office/drawing/2014/main" id="{DE62CF2E-CDC8-47DA-36DE-C15BEBE26308}"/>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t="6580" r="26973"/>
          <a:stretch/>
        </p:blipFill>
        <p:spPr>
          <a:xfrm>
            <a:off x="6200515" y="1702185"/>
            <a:ext cx="5935593" cy="4271161"/>
          </a:xfrm>
          <a:prstGeom prst="rect">
            <a:avLst/>
          </a:prstGeom>
        </p:spPr>
      </p:pic>
    </p:spTree>
    <p:extLst>
      <p:ext uri="{BB962C8B-B14F-4D97-AF65-F5344CB8AC3E}">
        <p14:creationId xmlns:p14="http://schemas.microsoft.com/office/powerpoint/2010/main" val="393279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mute="1">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2_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apter01_Classroom  -  Compatibility Mode" id="{22FF086D-F86D-D141-9C3C-A5C1AC4123D1}" vid="{F2813426-009E-534C-A030-CB04F3CE9BB3}"/>
    </a:ext>
  </a:extLst>
</a:theme>
</file>

<file path=ppt/theme/theme2.xml><?xml version="1.0" encoding="utf-8"?>
<a:theme xmlns:a="http://schemas.openxmlformats.org/drawingml/2006/main" name="CUHKAI">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訂 1">
      <a:majorFont>
        <a:latin typeface="Calibri Light"/>
        <a:ea typeface="微軟正黑體"/>
        <a:cs typeface=""/>
      </a:majorFont>
      <a:minorFont>
        <a:latin typeface="Calibri"/>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UHKAI" id="{CA7E615F-5BA6-48BB-963B-925B76E9E111}" vid="{95EE3DED-FC34-47F2-8632-793CC0D25505}"/>
    </a:ext>
  </a:extLst>
</a:theme>
</file>

<file path=ppt/theme/theme3.xml><?xml version="1.0" encoding="utf-8"?>
<a:theme xmlns:a="http://schemas.openxmlformats.org/drawingml/2006/main" name="R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urp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Yellow">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lu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G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Gre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5172</TotalTime>
  <Words>3950</Words>
  <Application>Microsoft Office PowerPoint</Application>
  <PresentationFormat>Widescreen</PresentationFormat>
  <Paragraphs>435</Paragraphs>
  <Slides>48</Slides>
  <Notes>29</Notes>
  <HiddenSlides>0</HiddenSlides>
  <MMClips>4</MMClips>
  <ScaleCrop>false</ScaleCrop>
  <HeadingPairs>
    <vt:vector size="6" baseType="variant">
      <vt:variant>
        <vt:lpstr>Fonts Used</vt:lpstr>
      </vt:variant>
      <vt:variant>
        <vt:i4>16</vt:i4>
      </vt:variant>
      <vt:variant>
        <vt:lpstr>Theme</vt:lpstr>
      </vt:variant>
      <vt:variant>
        <vt:i4>8</vt:i4>
      </vt:variant>
      <vt:variant>
        <vt:lpstr>Slide Titles</vt:lpstr>
      </vt:variant>
      <vt:variant>
        <vt:i4>48</vt:i4>
      </vt:variant>
    </vt:vector>
  </HeadingPairs>
  <TitlesOfParts>
    <vt:vector size="72" baseType="lpstr">
      <vt:lpstr>Avenir Black</vt:lpstr>
      <vt:lpstr>Avenir Heavy</vt:lpstr>
      <vt:lpstr>微軟正黑體</vt:lpstr>
      <vt:lpstr>微軟正黑體</vt:lpstr>
      <vt:lpstr>Microsoft JhengHei UI</vt:lpstr>
      <vt:lpstr>PingFang TC</vt:lpstr>
      <vt:lpstr>PingFang TC Light</vt:lpstr>
      <vt:lpstr>PingFang TC Medium</vt:lpstr>
      <vt:lpstr>PingFang TC Semibold</vt:lpstr>
      <vt:lpstr>Arial</vt:lpstr>
      <vt:lpstr>Book Antiqua</vt:lpstr>
      <vt:lpstr>Calibri</vt:lpstr>
      <vt:lpstr>Calibri Light</vt:lpstr>
      <vt:lpstr>Cambria Math</vt:lpstr>
      <vt:lpstr>Century Gothic</vt:lpstr>
      <vt:lpstr>Helvetica</vt:lpstr>
      <vt:lpstr>2_Office Theme</vt:lpstr>
      <vt:lpstr>CUHKAI</vt:lpstr>
      <vt:lpstr>Red</vt:lpstr>
      <vt:lpstr>Purple</vt:lpstr>
      <vt:lpstr>Yellow</vt:lpstr>
      <vt:lpstr>Blue</vt:lpstr>
      <vt:lpstr>Green</vt:lpstr>
      <vt:lpstr>Grey</vt:lpstr>
      <vt:lpstr>第一課</vt:lpstr>
      <vt:lpstr>內容</vt:lpstr>
      <vt:lpstr>互動</vt:lpstr>
      <vt:lpstr>討論</vt:lpstr>
      <vt:lpstr>實驗一：顔色識別</vt:lpstr>
      <vt:lpstr>顔色識別：人類</vt:lpstr>
      <vt:lpstr>顔色識別：CUHK-JC iCar</vt:lpstr>
      <vt:lpstr>實驗一</vt:lpstr>
      <vt:lpstr>實驗步驟</vt:lpstr>
      <vt:lpstr>學習顏色</vt:lpstr>
      <vt:lpstr>實驗一</vt:lpstr>
      <vt:lpstr>實驗一：答案</vt:lpstr>
      <vt:lpstr>清除顏色</vt:lpstr>
      <vt:lpstr>顔色識別：討論</vt:lpstr>
      <vt:lpstr>顔色識別：人類</vt:lpstr>
      <vt:lpstr>例子二</vt:lpstr>
      <vt:lpstr>學習顏色</vt:lpstr>
      <vt:lpstr>例子二</vt:lpstr>
      <vt:lpstr>例子二：答案</vt:lpstr>
      <vt:lpstr>顔色識別：討論</vt:lpstr>
      <vt:lpstr>實驗二：大小識別</vt:lpstr>
      <vt:lpstr>大小識別：人類</vt:lpstr>
      <vt:lpstr>大小識別：人類</vt:lpstr>
      <vt:lpstr>大小識別：人類</vt:lpstr>
      <vt:lpstr>大小識別：CUHK-JC iCar</vt:lpstr>
      <vt:lpstr>大小識別：CUHK-JC iCar</vt:lpstr>
      <vt:lpstr>大小識別：CUHK-JC iCar</vt:lpstr>
      <vt:lpstr>大小識別：CUHK-JC iCar</vt:lpstr>
      <vt:lpstr>大小識別：CUHK-JC iCar</vt:lpstr>
      <vt:lpstr>大小識別：CUHK-JC iCar</vt:lpstr>
      <vt:lpstr>大小識別：CUHK-JC iCar</vt:lpstr>
      <vt:lpstr>大小識別：CUHK-JC iCar</vt:lpstr>
      <vt:lpstr>大小識別：討論</vt:lpstr>
      <vt:lpstr>實驗三：人臉識別</vt:lpstr>
      <vt:lpstr>人臉識別：人類</vt:lpstr>
      <vt:lpstr>人臉識別：CUHK-JC iCar</vt:lpstr>
      <vt:lpstr>人臉識別：CUHK-JC iCar</vt:lpstr>
      <vt:lpstr>人臉識別：CUHK-JC iCar</vt:lpstr>
      <vt:lpstr>人臉識別：CUHK-JC iCar</vt:lpstr>
      <vt:lpstr>人臉識別：CUHK-JC iCar</vt:lpstr>
      <vt:lpstr>人臉識別：CUHK-JC iCar</vt:lpstr>
      <vt:lpstr>人臉識別：討論</vt:lpstr>
      <vt:lpstr>實驗四：物件識別</vt:lpstr>
      <vt:lpstr>物件識別：人類</vt:lpstr>
      <vt:lpstr>物件識別：CUHK-JC iCar</vt:lpstr>
      <vt:lpstr>物件識別：CUHK-JC iCar</vt:lpstr>
      <vt:lpstr>物件識別：CUHK-JC iCar</vt:lpstr>
      <vt:lpstr>物件識別：討論</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XX</dc:title>
  <dc:creator>Evan Li (ENF)</dc:creator>
  <cp:lastModifiedBy>CUHK Jockey Club AI for the Future Project</cp:lastModifiedBy>
  <cp:revision>78</cp:revision>
  <dcterms:created xsi:type="dcterms:W3CDTF">2021-03-25T02:13:53Z</dcterms:created>
  <dcterms:modified xsi:type="dcterms:W3CDTF">2024-11-03T07:16:28Z</dcterms:modified>
</cp:coreProperties>
</file>