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8.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0.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1.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 id="2147483679" r:id="rId2"/>
    <p:sldMasterId id="2147483690" r:id="rId3"/>
    <p:sldMasterId id="2147483701" r:id="rId4"/>
    <p:sldMasterId id="2147483712" r:id="rId5"/>
    <p:sldMasterId id="2147483723" r:id="rId6"/>
    <p:sldMasterId id="2147483734" r:id="rId7"/>
    <p:sldMasterId id="2147483745" r:id="rId8"/>
    <p:sldMasterId id="2147483757" r:id="rId9"/>
    <p:sldMasterId id="2147483768" r:id="rId10"/>
    <p:sldMasterId id="2147483779" r:id="rId11"/>
    <p:sldMasterId id="2147483790" r:id="rId12"/>
    <p:sldMasterId id="2147483801" r:id="rId13"/>
  </p:sldMasterIdLst>
  <p:notesMasterIdLst>
    <p:notesMasterId r:id="rId62"/>
  </p:notesMasterIdLst>
  <p:sldIdLst>
    <p:sldId id="256" r:id="rId14"/>
    <p:sldId id="261" r:id="rId15"/>
    <p:sldId id="295" r:id="rId16"/>
    <p:sldId id="317" r:id="rId17"/>
    <p:sldId id="325" r:id="rId18"/>
    <p:sldId id="345" r:id="rId19"/>
    <p:sldId id="346" r:id="rId20"/>
    <p:sldId id="762" r:id="rId21"/>
    <p:sldId id="819" r:id="rId22"/>
    <p:sldId id="820" r:id="rId23"/>
    <p:sldId id="811" r:id="rId24"/>
    <p:sldId id="763" r:id="rId25"/>
    <p:sldId id="821" r:id="rId26"/>
    <p:sldId id="332" r:id="rId27"/>
    <p:sldId id="822" r:id="rId28"/>
    <p:sldId id="764" r:id="rId29"/>
    <p:sldId id="823" r:id="rId30"/>
    <p:sldId id="812" r:id="rId31"/>
    <p:sldId id="765" r:id="rId32"/>
    <p:sldId id="443" r:id="rId33"/>
    <p:sldId id="327" r:id="rId34"/>
    <p:sldId id="301" r:id="rId35"/>
    <p:sldId id="302" r:id="rId36"/>
    <p:sldId id="303" r:id="rId37"/>
    <p:sldId id="440" r:id="rId38"/>
    <p:sldId id="433" r:id="rId39"/>
    <p:sldId id="304" r:id="rId40"/>
    <p:sldId id="435" r:id="rId41"/>
    <p:sldId id="438" r:id="rId42"/>
    <p:sldId id="437" r:id="rId43"/>
    <p:sldId id="436" r:id="rId44"/>
    <p:sldId id="434" r:id="rId45"/>
    <p:sldId id="333" r:id="rId46"/>
    <p:sldId id="328" r:id="rId47"/>
    <p:sldId id="318" r:id="rId48"/>
    <p:sldId id="306" r:id="rId49"/>
    <p:sldId id="319" r:id="rId50"/>
    <p:sldId id="307" r:id="rId51"/>
    <p:sldId id="308" r:id="rId52"/>
    <p:sldId id="309" r:id="rId53"/>
    <p:sldId id="310" r:id="rId54"/>
    <p:sldId id="335" r:id="rId55"/>
    <p:sldId id="329" r:id="rId56"/>
    <p:sldId id="311" r:id="rId57"/>
    <p:sldId id="312" r:id="rId58"/>
    <p:sldId id="313" r:id="rId59"/>
    <p:sldId id="314" r:id="rId60"/>
    <p:sldId id="33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 Mei LIN" initials="WML" lastIdx="7" clrIdx="0">
    <p:extLst>
      <p:ext uri="{19B8F6BF-5375-455C-9EA6-DF929625EA0E}">
        <p15:presenceInfo xmlns:p15="http://schemas.microsoft.com/office/powerpoint/2012/main" userId="Wan Mei LIN" providerId="None"/>
      </p:ext>
    </p:extLst>
  </p:cmAuthor>
  <p:cmAuthor id="2" name="Xing Xing (ENF)" initials="XX(" lastIdx="23" clrIdx="1">
    <p:extLst>
      <p:ext uri="{19B8F6BF-5375-455C-9EA6-DF929625EA0E}">
        <p15:presenceInfo xmlns:p15="http://schemas.microsoft.com/office/powerpoint/2012/main" userId="Xing Xing (ENF)"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311E"/>
    <a:srgbClr val="8090B2"/>
    <a:srgbClr val="8392B8"/>
    <a:srgbClr val="646B82"/>
    <a:srgbClr val="6D7694"/>
    <a:srgbClr val="F9F58C"/>
    <a:srgbClr val="FC00FE"/>
    <a:srgbClr val="147F05"/>
    <a:srgbClr val="C59267"/>
    <a:srgbClr val="FBF1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64D6FA-FFA3-4B3D-959F-2D69C24CA407}" v="96" dt="2024-11-03T07:16:12.4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60" autoAdjust="0"/>
    <p:restoredTop sz="81884" autoAdjust="0"/>
  </p:normalViewPr>
  <p:slideViewPr>
    <p:cSldViewPr snapToGrid="0">
      <p:cViewPr>
        <p:scale>
          <a:sx n="50" d="100"/>
          <a:sy n="50" d="100"/>
        </p:scale>
        <p:origin x="340" y="1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48.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Master" Target="slideMasters/slideMaster8.xml"/><Relationship Id="rId51" Type="http://schemas.openxmlformats.org/officeDocument/2006/relationships/slide" Target="slides/slide3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tableStyles" Target="tableStyles.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Xing Xing (ENF)" userId="109372fa-277b-461c-8ff4-6d780d3602bd" providerId="ADAL" clId="{C0AF5EE8-372A-47F2-9691-DBED66196C3D}"/>
    <pc:docChg chg="undo custSel addSld delSld modSld sldOrd">
      <pc:chgData name="Xing Xing (ENF)" userId="109372fa-277b-461c-8ff4-6d780d3602bd" providerId="ADAL" clId="{C0AF5EE8-372A-47F2-9691-DBED66196C3D}" dt="2021-12-10T15:13:57.941" v="8350" actId="166"/>
      <pc:docMkLst>
        <pc:docMk/>
      </pc:docMkLst>
      <pc:sldChg chg="addSp modSp">
        <pc:chgData name="Xing Xing (ENF)" userId="109372fa-277b-461c-8ff4-6d780d3602bd" providerId="ADAL" clId="{C0AF5EE8-372A-47F2-9691-DBED66196C3D}" dt="2021-12-10T15:13:57.941" v="8350" actId="166"/>
        <pc:sldMkLst>
          <pc:docMk/>
          <pc:sldMk cId="0" sldId="256"/>
        </pc:sldMkLst>
        <pc:spChg chg="ord">
          <ac:chgData name="Xing Xing (ENF)" userId="109372fa-277b-461c-8ff4-6d780d3602bd" providerId="ADAL" clId="{C0AF5EE8-372A-47F2-9691-DBED66196C3D}" dt="2021-12-10T15:13:57.941" v="8350" actId="166"/>
          <ac:spMkLst>
            <pc:docMk/>
            <pc:sldMk cId="0" sldId="256"/>
            <ac:spMk id="29698" creationId="{D45F87BD-8263-4E45-B7D6-8F08909C942E}"/>
          </ac:spMkLst>
        </pc:spChg>
        <pc:picChg chg="add">
          <ac:chgData name="Xing Xing (ENF)" userId="109372fa-277b-461c-8ff4-6d780d3602bd" providerId="ADAL" clId="{C0AF5EE8-372A-47F2-9691-DBED66196C3D}" dt="2021-12-10T15:13:52.444" v="8349"/>
          <ac:picMkLst>
            <pc:docMk/>
            <pc:sldMk cId="0" sldId="256"/>
            <ac:picMk id="15" creationId="{7471E263-B9E7-434B-9904-E93A454EB009}"/>
          </ac:picMkLst>
        </pc:picChg>
      </pc:sldChg>
      <pc:sldChg chg="modSp modAnim">
        <pc:chgData name="Xing Xing (ENF)" userId="109372fa-277b-461c-8ff4-6d780d3602bd" providerId="ADAL" clId="{C0AF5EE8-372A-47F2-9691-DBED66196C3D}" dt="2021-12-09T07:42:56.953" v="7216" actId="20577"/>
        <pc:sldMkLst>
          <pc:docMk/>
          <pc:sldMk cId="0" sldId="261"/>
        </pc:sldMkLst>
        <pc:spChg chg="mod">
          <ac:chgData name="Xing Xing (ENF)" userId="109372fa-277b-461c-8ff4-6d780d3602bd" providerId="ADAL" clId="{C0AF5EE8-372A-47F2-9691-DBED66196C3D}" dt="2021-12-09T07:42:56.953" v="7216" actId="20577"/>
          <ac:spMkLst>
            <pc:docMk/>
            <pc:sldMk cId="0" sldId="261"/>
            <ac:spMk id="16" creationId="{7955F047-E8B3-484A-AC72-24D29FAB0800}"/>
          </ac:spMkLst>
        </pc:spChg>
      </pc:sldChg>
      <pc:sldChg chg="modNotesTx">
        <pc:chgData name="Xing Xing (ENF)" userId="109372fa-277b-461c-8ff4-6d780d3602bd" providerId="ADAL" clId="{C0AF5EE8-372A-47F2-9691-DBED66196C3D}" dt="2021-12-09T05:39:27.878" v="5620" actId="20577"/>
        <pc:sldMkLst>
          <pc:docMk/>
          <pc:sldMk cId="272466798" sldId="263"/>
        </pc:sldMkLst>
      </pc:sldChg>
      <pc:sldChg chg="modNotesTx">
        <pc:chgData name="Xing Xing (ENF)" userId="109372fa-277b-461c-8ff4-6d780d3602bd" providerId="ADAL" clId="{C0AF5EE8-372A-47F2-9691-DBED66196C3D}" dt="2021-12-09T05:39:43.410" v="5632" actId="20577"/>
        <pc:sldMkLst>
          <pc:docMk/>
          <pc:sldMk cId="30550438" sldId="264"/>
        </pc:sldMkLst>
      </pc:sldChg>
      <pc:sldChg chg="modSp modNotesTx">
        <pc:chgData name="Xing Xing (ENF)" userId="109372fa-277b-461c-8ff4-6d780d3602bd" providerId="ADAL" clId="{C0AF5EE8-372A-47F2-9691-DBED66196C3D}" dt="2021-12-09T07:36:47.532" v="7144" actId="20577"/>
        <pc:sldMkLst>
          <pc:docMk/>
          <pc:sldMk cId="1058810991" sldId="270"/>
        </pc:sldMkLst>
        <pc:spChg chg="mod">
          <ac:chgData name="Xing Xing (ENF)" userId="109372fa-277b-461c-8ff4-6d780d3602bd" providerId="ADAL" clId="{C0AF5EE8-372A-47F2-9691-DBED66196C3D}" dt="2021-12-09T07:36:47.532" v="7144" actId="20577"/>
          <ac:spMkLst>
            <pc:docMk/>
            <pc:sldMk cId="1058810991" sldId="270"/>
            <ac:spMk id="2" creationId="{D1FD3509-3BAA-4959-86B6-6B1068D49C1E}"/>
          </ac:spMkLst>
        </pc:spChg>
      </pc:sldChg>
      <pc:sldChg chg="modSp modNotesTx">
        <pc:chgData name="Xing Xing (ENF)" userId="109372fa-277b-461c-8ff4-6d780d3602bd" providerId="ADAL" clId="{C0AF5EE8-372A-47F2-9691-DBED66196C3D}" dt="2021-12-10T08:28:43.448" v="8341" actId="20577"/>
        <pc:sldMkLst>
          <pc:docMk/>
          <pc:sldMk cId="374412041" sldId="297"/>
        </pc:sldMkLst>
        <pc:spChg chg="mod">
          <ac:chgData name="Xing Xing (ENF)" userId="109372fa-277b-461c-8ff4-6d780d3602bd" providerId="ADAL" clId="{C0AF5EE8-372A-47F2-9691-DBED66196C3D}" dt="2021-12-10T07:22:45.863" v="8147" actId="20577"/>
          <ac:spMkLst>
            <pc:docMk/>
            <pc:sldMk cId="374412041" sldId="297"/>
            <ac:spMk id="3" creationId="{7014B4B5-2936-4CD8-A1A4-3EC96CF4F71B}"/>
          </ac:spMkLst>
        </pc:spChg>
      </pc:sldChg>
      <pc:sldChg chg="modNotes modNotesTx">
        <pc:chgData name="Xing Xing (ENF)" userId="109372fa-277b-461c-8ff4-6d780d3602bd" providerId="ADAL" clId="{C0AF5EE8-372A-47F2-9691-DBED66196C3D}" dt="2021-12-10T08:28:51.629" v="8343" actId="20577"/>
        <pc:sldMkLst>
          <pc:docMk/>
          <pc:sldMk cId="1373937115" sldId="298"/>
        </pc:sldMkLst>
      </pc:sldChg>
      <pc:sldChg chg="modNotesTx">
        <pc:chgData name="Xing Xing (ENF)" userId="109372fa-277b-461c-8ff4-6d780d3602bd" providerId="ADAL" clId="{C0AF5EE8-372A-47F2-9691-DBED66196C3D}" dt="2021-12-09T06:38:15.882" v="6084" actId="20577"/>
        <pc:sldMkLst>
          <pc:docMk/>
          <pc:sldMk cId="2916937945" sldId="301"/>
        </pc:sldMkLst>
      </pc:sldChg>
      <pc:sldChg chg="modNotesTx">
        <pc:chgData name="Xing Xing (ENF)" userId="109372fa-277b-461c-8ff4-6d780d3602bd" providerId="ADAL" clId="{C0AF5EE8-372A-47F2-9691-DBED66196C3D}" dt="2021-12-09T06:38:21.234" v="6086" actId="20577"/>
        <pc:sldMkLst>
          <pc:docMk/>
          <pc:sldMk cId="39533271" sldId="302"/>
        </pc:sldMkLst>
      </pc:sldChg>
      <pc:sldChg chg="modNotesTx">
        <pc:chgData name="Xing Xing (ENF)" userId="109372fa-277b-461c-8ff4-6d780d3602bd" providerId="ADAL" clId="{C0AF5EE8-372A-47F2-9691-DBED66196C3D}" dt="2021-12-09T06:38:24.426" v="6088" actId="20577"/>
        <pc:sldMkLst>
          <pc:docMk/>
          <pc:sldMk cId="1081597313" sldId="303"/>
        </pc:sldMkLst>
      </pc:sldChg>
      <pc:sldChg chg="addSp delSp modSp modNotes modNotesTx">
        <pc:chgData name="Xing Xing (ENF)" userId="109372fa-277b-461c-8ff4-6d780d3602bd" providerId="ADAL" clId="{C0AF5EE8-372A-47F2-9691-DBED66196C3D}" dt="2021-12-10T07:23:50.337" v="8150"/>
        <pc:sldMkLst>
          <pc:docMk/>
          <pc:sldMk cId="2908066173" sldId="304"/>
        </pc:sldMkLst>
        <pc:spChg chg="mod">
          <ac:chgData name="Xing Xing (ENF)" userId="109372fa-277b-461c-8ff4-6d780d3602bd" providerId="ADAL" clId="{C0AF5EE8-372A-47F2-9691-DBED66196C3D}" dt="2021-12-10T07:23:50.337" v="8150"/>
          <ac:spMkLst>
            <pc:docMk/>
            <pc:sldMk cId="2908066173" sldId="304"/>
            <ac:spMk id="3" creationId="{296967B9-E150-4525-B4A6-15A8D299F947}"/>
          </ac:spMkLst>
        </pc:spChg>
        <pc:picChg chg="del mod">
          <ac:chgData name="Xing Xing (ENF)" userId="109372fa-277b-461c-8ff4-6d780d3602bd" providerId="ADAL" clId="{C0AF5EE8-372A-47F2-9691-DBED66196C3D}" dt="2021-12-09T02:53:44.545" v="1575" actId="478"/>
          <ac:picMkLst>
            <pc:docMk/>
            <pc:sldMk cId="2908066173" sldId="304"/>
            <ac:picMk id="4" creationId="{E881FECA-BCFC-4184-8032-93D2F5C4F801}"/>
          </ac:picMkLst>
        </pc:picChg>
        <pc:picChg chg="del mod">
          <ac:chgData name="Xing Xing (ENF)" userId="109372fa-277b-461c-8ff4-6d780d3602bd" providerId="ADAL" clId="{C0AF5EE8-372A-47F2-9691-DBED66196C3D}" dt="2021-12-09T02:53:46.998" v="1576" actId="478"/>
          <ac:picMkLst>
            <pc:docMk/>
            <pc:sldMk cId="2908066173" sldId="304"/>
            <ac:picMk id="5" creationId="{AFFF0406-B982-49B5-9671-14EEC1146FC7}"/>
          </ac:picMkLst>
        </pc:picChg>
        <pc:picChg chg="add mod">
          <ac:chgData name="Xing Xing (ENF)" userId="109372fa-277b-461c-8ff4-6d780d3602bd" providerId="ADAL" clId="{C0AF5EE8-372A-47F2-9691-DBED66196C3D}" dt="2021-12-09T03:21:26.147" v="3332" actId="1076"/>
          <ac:picMkLst>
            <pc:docMk/>
            <pc:sldMk cId="2908066173" sldId="304"/>
            <ac:picMk id="1026" creationId="{4EC8C0C1-91EF-451C-93F6-4658B922FF5C}"/>
          </ac:picMkLst>
        </pc:picChg>
        <pc:picChg chg="add mod">
          <ac:chgData name="Xing Xing (ENF)" userId="109372fa-277b-461c-8ff4-6d780d3602bd" providerId="ADAL" clId="{C0AF5EE8-372A-47F2-9691-DBED66196C3D}" dt="2021-12-09T03:21:29.743" v="3335" actId="1038"/>
          <ac:picMkLst>
            <pc:docMk/>
            <pc:sldMk cId="2908066173" sldId="304"/>
            <ac:picMk id="1028" creationId="{0E4A1965-C854-4A59-A48F-A84A6F411341}"/>
          </ac:picMkLst>
        </pc:picChg>
      </pc:sldChg>
      <pc:sldChg chg="modSp">
        <pc:chgData name="Xing Xing (ENF)" userId="109372fa-277b-461c-8ff4-6d780d3602bd" providerId="ADAL" clId="{C0AF5EE8-372A-47F2-9691-DBED66196C3D}" dt="2021-12-09T08:17:12.708" v="7485" actId="20577"/>
        <pc:sldMkLst>
          <pc:docMk/>
          <pc:sldMk cId="335807701" sldId="306"/>
        </pc:sldMkLst>
        <pc:spChg chg="mod">
          <ac:chgData name="Xing Xing (ENF)" userId="109372fa-277b-461c-8ff4-6d780d3602bd" providerId="ADAL" clId="{C0AF5EE8-372A-47F2-9691-DBED66196C3D}" dt="2021-12-09T08:17:12.708" v="7485" actId="20577"/>
          <ac:spMkLst>
            <pc:docMk/>
            <pc:sldMk cId="335807701" sldId="306"/>
            <ac:spMk id="3" creationId="{010378E9-1CD9-45A9-9D1F-A767CDEB162E}"/>
          </ac:spMkLst>
        </pc:spChg>
      </pc:sldChg>
      <pc:sldChg chg="modSp">
        <pc:chgData name="Xing Xing (ENF)" userId="109372fa-277b-461c-8ff4-6d780d3602bd" providerId="ADAL" clId="{C0AF5EE8-372A-47F2-9691-DBED66196C3D}" dt="2021-12-10T07:23:50.337" v="8150"/>
        <pc:sldMkLst>
          <pc:docMk/>
          <pc:sldMk cId="203185662" sldId="308"/>
        </pc:sldMkLst>
        <pc:spChg chg="mod">
          <ac:chgData name="Xing Xing (ENF)" userId="109372fa-277b-461c-8ff4-6d780d3602bd" providerId="ADAL" clId="{C0AF5EE8-372A-47F2-9691-DBED66196C3D}" dt="2021-12-10T07:23:50.337" v="8150"/>
          <ac:spMkLst>
            <pc:docMk/>
            <pc:sldMk cId="203185662" sldId="308"/>
            <ac:spMk id="3" creationId="{8DE6BD0A-6379-4039-AC00-9237B895AADB}"/>
          </ac:spMkLst>
        </pc:spChg>
      </pc:sldChg>
      <pc:sldChg chg="modNotes">
        <pc:chgData name="Xing Xing (ENF)" userId="109372fa-277b-461c-8ff4-6d780d3602bd" providerId="ADAL" clId="{C0AF5EE8-372A-47F2-9691-DBED66196C3D}" dt="2021-12-10T07:23:50.337" v="8150"/>
        <pc:sldMkLst>
          <pc:docMk/>
          <pc:sldMk cId="2725988845" sldId="309"/>
        </pc:sldMkLst>
      </pc:sldChg>
      <pc:sldChg chg="modSp modNotes">
        <pc:chgData name="Xing Xing (ENF)" userId="109372fa-277b-461c-8ff4-6d780d3602bd" providerId="ADAL" clId="{C0AF5EE8-372A-47F2-9691-DBED66196C3D}" dt="2021-12-10T07:23:50.337" v="8150"/>
        <pc:sldMkLst>
          <pc:docMk/>
          <pc:sldMk cId="1666962269" sldId="310"/>
        </pc:sldMkLst>
        <pc:spChg chg="mod">
          <ac:chgData name="Xing Xing (ENF)" userId="109372fa-277b-461c-8ff4-6d780d3602bd" providerId="ADAL" clId="{C0AF5EE8-372A-47F2-9691-DBED66196C3D}" dt="2021-12-10T07:23:50.337" v="8150"/>
          <ac:spMkLst>
            <pc:docMk/>
            <pc:sldMk cId="1666962269" sldId="310"/>
            <ac:spMk id="3" creationId="{C49E4E60-C181-483D-A0EF-A487C629567E}"/>
          </ac:spMkLst>
        </pc:spChg>
      </pc:sldChg>
      <pc:sldChg chg="modNotesTx">
        <pc:chgData name="Xing Xing (ENF)" userId="109372fa-277b-461c-8ff4-6d780d3602bd" providerId="ADAL" clId="{C0AF5EE8-372A-47F2-9691-DBED66196C3D}" dt="2021-12-09T06:41:56.875" v="6162" actId="20577"/>
        <pc:sldMkLst>
          <pc:docMk/>
          <pc:sldMk cId="4129563509" sldId="311"/>
        </pc:sldMkLst>
      </pc:sldChg>
      <pc:sldChg chg="modSp">
        <pc:chgData name="Xing Xing (ENF)" userId="109372fa-277b-461c-8ff4-6d780d3602bd" providerId="ADAL" clId="{C0AF5EE8-372A-47F2-9691-DBED66196C3D}" dt="2021-12-09T08:26:52.141" v="7610" actId="20577"/>
        <pc:sldMkLst>
          <pc:docMk/>
          <pc:sldMk cId="487252834" sldId="312"/>
        </pc:sldMkLst>
        <pc:spChg chg="mod">
          <ac:chgData name="Xing Xing (ENF)" userId="109372fa-277b-461c-8ff4-6d780d3602bd" providerId="ADAL" clId="{C0AF5EE8-372A-47F2-9691-DBED66196C3D}" dt="2021-12-09T08:26:52.141" v="7610" actId="20577"/>
          <ac:spMkLst>
            <pc:docMk/>
            <pc:sldMk cId="487252834" sldId="312"/>
            <ac:spMk id="3" creationId="{F25E6717-DD84-4F60-884A-D174F10746A3}"/>
          </ac:spMkLst>
        </pc:spChg>
      </pc:sldChg>
      <pc:sldChg chg="modSp">
        <pc:chgData name="Xing Xing (ENF)" userId="109372fa-277b-461c-8ff4-6d780d3602bd" providerId="ADAL" clId="{C0AF5EE8-372A-47F2-9691-DBED66196C3D}" dt="2021-12-10T07:23:50.337" v="8150"/>
        <pc:sldMkLst>
          <pc:docMk/>
          <pc:sldMk cId="663282592" sldId="314"/>
        </pc:sldMkLst>
        <pc:spChg chg="mod">
          <ac:chgData name="Xing Xing (ENF)" userId="109372fa-277b-461c-8ff4-6d780d3602bd" providerId="ADAL" clId="{C0AF5EE8-372A-47F2-9691-DBED66196C3D}" dt="2021-12-10T07:23:50.337" v="8150"/>
          <ac:spMkLst>
            <pc:docMk/>
            <pc:sldMk cId="663282592" sldId="314"/>
            <ac:spMk id="3" creationId="{DF1C7467-7AE8-4914-A99B-1AD57BE21FB6}"/>
          </ac:spMkLst>
        </pc:spChg>
      </pc:sldChg>
      <pc:sldChg chg="modNotesTx">
        <pc:chgData name="Xing Xing (ENF)" userId="109372fa-277b-461c-8ff4-6d780d3602bd" providerId="ADAL" clId="{C0AF5EE8-372A-47F2-9691-DBED66196C3D}" dt="2021-12-09T05:39:50.341" v="5633" actId="20577"/>
        <pc:sldMkLst>
          <pc:docMk/>
          <pc:sldMk cId="2696229444" sldId="315"/>
        </pc:sldMkLst>
      </pc:sldChg>
      <pc:sldChg chg="modNotesTx">
        <pc:chgData name="Xing Xing (ENF)" userId="109372fa-277b-461c-8ff4-6d780d3602bd" providerId="ADAL" clId="{C0AF5EE8-372A-47F2-9691-DBED66196C3D}" dt="2021-12-10T08:28:02.991" v="8334" actId="20577"/>
        <pc:sldMkLst>
          <pc:docMk/>
          <pc:sldMk cId="299865719" sldId="317"/>
        </pc:sldMkLst>
      </pc:sldChg>
      <pc:sldChg chg="modNotesTx">
        <pc:chgData name="Xing Xing (ENF)" userId="109372fa-277b-461c-8ff4-6d780d3602bd" providerId="ADAL" clId="{C0AF5EE8-372A-47F2-9691-DBED66196C3D}" dt="2021-12-09T06:41:07.854" v="6154" actId="20577"/>
        <pc:sldMkLst>
          <pc:docMk/>
          <pc:sldMk cId="1030675035" sldId="318"/>
        </pc:sldMkLst>
      </pc:sldChg>
      <pc:sldChg chg="modNotesTx">
        <pc:chgData name="Xing Xing (ENF)" userId="109372fa-277b-461c-8ff4-6d780d3602bd" providerId="ADAL" clId="{C0AF5EE8-372A-47F2-9691-DBED66196C3D}" dt="2021-12-09T03:47:22.505" v="4543" actId="20577"/>
        <pc:sldMkLst>
          <pc:docMk/>
          <pc:sldMk cId="558348036" sldId="319"/>
        </pc:sldMkLst>
      </pc:sldChg>
      <pc:sldChg chg="modNotesTx">
        <pc:chgData name="Xing Xing (ENF)" userId="109372fa-277b-461c-8ff4-6d780d3602bd" providerId="ADAL" clId="{C0AF5EE8-372A-47F2-9691-DBED66196C3D}" dt="2021-12-10T08:28:34.177" v="8338" actId="20577"/>
        <pc:sldMkLst>
          <pc:docMk/>
          <pc:sldMk cId="886920212" sldId="332"/>
        </pc:sldMkLst>
      </pc:sldChg>
      <pc:sldChg chg="delSp modSp ord modAnim">
        <pc:chgData name="Xing Xing (ENF)" userId="109372fa-277b-461c-8ff4-6d780d3602bd" providerId="ADAL" clId="{C0AF5EE8-372A-47F2-9691-DBED66196C3D}" dt="2021-12-09T07:51:30.319" v="7436" actId="1076"/>
        <pc:sldMkLst>
          <pc:docMk/>
          <pc:sldMk cId="670157606" sldId="333"/>
        </pc:sldMkLst>
        <pc:spChg chg="mod">
          <ac:chgData name="Xing Xing (ENF)" userId="109372fa-277b-461c-8ff4-6d780d3602bd" providerId="ADAL" clId="{C0AF5EE8-372A-47F2-9691-DBED66196C3D}" dt="2021-12-09T07:51:07.597" v="7428" actId="20577"/>
          <ac:spMkLst>
            <pc:docMk/>
            <pc:sldMk cId="670157606" sldId="333"/>
            <ac:spMk id="3" creationId="{C9342E23-65CA-48CD-B596-4A694D997C17}"/>
          </ac:spMkLst>
        </pc:spChg>
        <pc:spChg chg="mod">
          <ac:chgData name="Xing Xing (ENF)" userId="109372fa-277b-461c-8ff4-6d780d3602bd" providerId="ADAL" clId="{C0AF5EE8-372A-47F2-9691-DBED66196C3D}" dt="2021-12-09T07:51:19.183" v="7433" actId="20577"/>
          <ac:spMkLst>
            <pc:docMk/>
            <pc:sldMk cId="670157606" sldId="333"/>
            <ac:spMk id="4" creationId="{9AC3841D-05DF-43EB-8CE4-CCE988AE83E8}"/>
          </ac:spMkLst>
        </pc:spChg>
        <pc:picChg chg="del">
          <ac:chgData name="Xing Xing (ENF)" userId="109372fa-277b-461c-8ff4-6d780d3602bd" providerId="ADAL" clId="{C0AF5EE8-372A-47F2-9691-DBED66196C3D}" dt="2021-12-09T07:51:26.892" v="7435" actId="478"/>
          <ac:picMkLst>
            <pc:docMk/>
            <pc:sldMk cId="670157606" sldId="333"/>
            <ac:picMk id="7" creationId="{0B2B69B8-4E0A-4A09-9B8A-8B099CBC295C}"/>
          </ac:picMkLst>
        </pc:picChg>
        <pc:picChg chg="mod">
          <ac:chgData name="Xing Xing (ENF)" userId="109372fa-277b-461c-8ff4-6d780d3602bd" providerId="ADAL" clId="{C0AF5EE8-372A-47F2-9691-DBED66196C3D}" dt="2021-12-09T07:51:30.319" v="7436" actId="1076"/>
          <ac:picMkLst>
            <pc:docMk/>
            <pc:sldMk cId="670157606" sldId="333"/>
            <ac:picMk id="8" creationId="{4D93E6E3-76F7-4050-A703-BA6AE07C55D0}"/>
          </ac:picMkLst>
        </pc:picChg>
        <pc:picChg chg="del">
          <ac:chgData name="Xing Xing (ENF)" userId="109372fa-277b-461c-8ff4-6d780d3602bd" providerId="ADAL" clId="{C0AF5EE8-372A-47F2-9691-DBED66196C3D}" dt="2021-12-09T07:51:25.533" v="7434" actId="478"/>
          <ac:picMkLst>
            <pc:docMk/>
            <pc:sldMk cId="670157606" sldId="333"/>
            <ac:picMk id="9" creationId="{2AAA990B-EBA7-4A63-829A-C2E88F6825D2}"/>
          </ac:picMkLst>
        </pc:picChg>
      </pc:sldChg>
      <pc:sldChg chg="modSp modNotesTx">
        <pc:chgData name="Xing Xing (ENF)" userId="109372fa-277b-461c-8ff4-6d780d3602bd" providerId="ADAL" clId="{C0AF5EE8-372A-47F2-9691-DBED66196C3D}" dt="2021-12-09T08:25:10.346" v="7575" actId="14100"/>
        <pc:sldMkLst>
          <pc:docMk/>
          <pc:sldMk cId="3421217160" sldId="335"/>
        </pc:sldMkLst>
        <pc:spChg chg="mod">
          <ac:chgData name="Xing Xing (ENF)" userId="109372fa-277b-461c-8ff4-6d780d3602bd" providerId="ADAL" clId="{C0AF5EE8-372A-47F2-9691-DBED66196C3D}" dt="2021-12-09T08:25:10.346" v="7575" actId="14100"/>
          <ac:spMkLst>
            <pc:docMk/>
            <pc:sldMk cId="3421217160" sldId="335"/>
            <ac:spMk id="3" creationId="{C9342E23-65CA-48CD-B596-4A694D997C17}"/>
          </ac:spMkLst>
        </pc:spChg>
        <pc:spChg chg="mod">
          <ac:chgData name="Xing Xing (ENF)" userId="109372fa-277b-461c-8ff4-6d780d3602bd" providerId="ADAL" clId="{C0AF5EE8-372A-47F2-9691-DBED66196C3D}" dt="2021-12-09T08:24:23.774" v="7532" actId="20577"/>
          <ac:spMkLst>
            <pc:docMk/>
            <pc:sldMk cId="3421217160" sldId="335"/>
            <ac:spMk id="4" creationId="{9AC3841D-05DF-43EB-8CE4-CCE988AE83E8}"/>
          </ac:spMkLst>
        </pc:spChg>
      </pc:sldChg>
      <pc:sldChg chg="modSp modNotesTx">
        <pc:chgData name="Xing Xing (ENF)" userId="109372fa-277b-461c-8ff4-6d780d3602bd" providerId="ADAL" clId="{C0AF5EE8-372A-47F2-9691-DBED66196C3D}" dt="2021-12-10T07:31:22.193" v="8187" actId="20577"/>
        <pc:sldMkLst>
          <pc:docMk/>
          <pc:sldMk cId="3568716694" sldId="336"/>
        </pc:sldMkLst>
        <pc:spChg chg="mod">
          <ac:chgData name="Xing Xing (ENF)" userId="109372fa-277b-461c-8ff4-6d780d3602bd" providerId="ADAL" clId="{C0AF5EE8-372A-47F2-9691-DBED66196C3D}" dt="2021-12-10T07:30:51.089" v="8186" actId="14100"/>
          <ac:spMkLst>
            <pc:docMk/>
            <pc:sldMk cId="3568716694" sldId="336"/>
            <ac:spMk id="3" creationId="{C9342E23-65CA-48CD-B596-4A694D997C17}"/>
          </ac:spMkLst>
        </pc:spChg>
        <pc:spChg chg="mod">
          <ac:chgData name="Xing Xing (ENF)" userId="109372fa-277b-461c-8ff4-6d780d3602bd" providerId="ADAL" clId="{C0AF5EE8-372A-47F2-9691-DBED66196C3D}" dt="2021-12-10T07:30:41.274" v="8170" actId="20577"/>
          <ac:spMkLst>
            <pc:docMk/>
            <pc:sldMk cId="3568716694" sldId="336"/>
            <ac:spMk id="4" creationId="{9AC3841D-05DF-43EB-8CE4-CCE988AE83E8}"/>
          </ac:spMkLst>
        </pc:spChg>
      </pc:sldChg>
      <pc:sldChg chg="modNotesTx">
        <pc:chgData name="Xing Xing (ENF)" userId="109372fa-277b-461c-8ff4-6d780d3602bd" providerId="ADAL" clId="{C0AF5EE8-372A-47F2-9691-DBED66196C3D}" dt="2021-12-09T05:31:52.027" v="5579" actId="20577"/>
        <pc:sldMkLst>
          <pc:docMk/>
          <pc:sldMk cId="1887339952" sldId="337"/>
        </pc:sldMkLst>
      </pc:sldChg>
      <pc:sldChg chg="modSp">
        <pc:chgData name="Xing Xing (ENF)" userId="109372fa-277b-461c-8ff4-6d780d3602bd" providerId="ADAL" clId="{C0AF5EE8-372A-47F2-9691-DBED66196C3D}" dt="2021-12-09T09:50:28.042" v="8144" actId="20577"/>
        <pc:sldMkLst>
          <pc:docMk/>
          <pc:sldMk cId="409541372" sldId="338"/>
        </pc:sldMkLst>
        <pc:spChg chg="mod">
          <ac:chgData name="Xing Xing (ENF)" userId="109372fa-277b-461c-8ff4-6d780d3602bd" providerId="ADAL" clId="{C0AF5EE8-372A-47F2-9691-DBED66196C3D}" dt="2021-12-09T09:47:14.643" v="8120" actId="20577"/>
          <ac:spMkLst>
            <pc:docMk/>
            <pc:sldMk cId="409541372" sldId="338"/>
            <ac:spMk id="3" creationId="{C9342E23-65CA-48CD-B596-4A694D997C17}"/>
          </ac:spMkLst>
        </pc:spChg>
        <pc:spChg chg="mod">
          <ac:chgData name="Xing Xing (ENF)" userId="109372fa-277b-461c-8ff4-6d780d3602bd" providerId="ADAL" clId="{C0AF5EE8-372A-47F2-9691-DBED66196C3D}" dt="2021-12-09T09:50:28.042" v="8144" actId="20577"/>
          <ac:spMkLst>
            <pc:docMk/>
            <pc:sldMk cId="409541372" sldId="338"/>
            <ac:spMk id="4" creationId="{9AC3841D-05DF-43EB-8CE4-CCE988AE83E8}"/>
          </ac:spMkLst>
        </pc:spChg>
      </pc:sldChg>
      <pc:sldChg chg="modNotesTx">
        <pc:chgData name="Xing Xing (ENF)" userId="109372fa-277b-461c-8ff4-6d780d3602bd" providerId="ADAL" clId="{C0AF5EE8-372A-47F2-9691-DBED66196C3D}" dt="2021-12-10T08:28:26.362" v="8336" actId="20577"/>
        <pc:sldMkLst>
          <pc:docMk/>
          <pc:sldMk cId="1599203604" sldId="345"/>
        </pc:sldMkLst>
      </pc:sldChg>
      <pc:sldChg chg="modSp">
        <pc:chgData name="Xing Xing (ENF)" userId="109372fa-277b-461c-8ff4-6d780d3602bd" providerId="ADAL" clId="{C0AF5EE8-372A-47F2-9691-DBED66196C3D}" dt="2021-12-09T09:04:12.951" v="7756" actId="14100"/>
        <pc:sldMkLst>
          <pc:docMk/>
          <pc:sldMk cId="3234899297" sldId="347"/>
        </pc:sldMkLst>
        <pc:spChg chg="mod">
          <ac:chgData name="Xing Xing (ENF)" userId="109372fa-277b-461c-8ff4-6d780d3602bd" providerId="ADAL" clId="{C0AF5EE8-372A-47F2-9691-DBED66196C3D}" dt="2021-12-09T09:04:12.951" v="7756" actId="14100"/>
          <ac:spMkLst>
            <pc:docMk/>
            <pc:sldMk cId="3234899297" sldId="347"/>
            <ac:spMk id="3" creationId="{E95631D6-36A1-7849-AAD0-D707AA9C698F}"/>
          </ac:spMkLst>
        </pc:spChg>
        <pc:grpChg chg="mod">
          <ac:chgData name="Xing Xing (ENF)" userId="109372fa-277b-461c-8ff4-6d780d3602bd" providerId="ADAL" clId="{C0AF5EE8-372A-47F2-9691-DBED66196C3D}" dt="2021-12-09T09:03:43.802" v="7664" actId="1036"/>
          <ac:grpSpMkLst>
            <pc:docMk/>
            <pc:sldMk cId="3234899297" sldId="347"/>
            <ac:grpSpMk id="4" creationId="{083FB95A-F044-4E3F-BA17-66A256698E20}"/>
          </ac:grpSpMkLst>
        </pc:grpChg>
        <pc:grpChg chg="mod">
          <ac:chgData name="Xing Xing (ENF)" userId="109372fa-277b-461c-8ff4-6d780d3602bd" providerId="ADAL" clId="{C0AF5EE8-372A-47F2-9691-DBED66196C3D}" dt="2021-12-09T09:03:43.802" v="7664" actId="1036"/>
          <ac:grpSpMkLst>
            <pc:docMk/>
            <pc:sldMk cId="3234899297" sldId="347"/>
            <ac:grpSpMk id="8" creationId="{E8CE9A6F-7607-4D1B-B88B-0D2578E5BE4F}"/>
          </ac:grpSpMkLst>
        </pc:grpChg>
      </pc:sldChg>
      <pc:sldChg chg="modSp">
        <pc:chgData name="Xing Xing (ENF)" userId="109372fa-277b-461c-8ff4-6d780d3602bd" providerId="ADAL" clId="{C0AF5EE8-372A-47F2-9691-DBED66196C3D}" dt="2021-12-10T08:23:23.673" v="8327" actId="404"/>
        <pc:sldMkLst>
          <pc:docMk/>
          <pc:sldMk cId="2735892452" sldId="350"/>
        </pc:sldMkLst>
        <pc:spChg chg="mod">
          <ac:chgData name="Xing Xing (ENF)" userId="109372fa-277b-461c-8ff4-6d780d3602bd" providerId="ADAL" clId="{C0AF5EE8-372A-47F2-9691-DBED66196C3D}" dt="2021-12-10T08:23:23.673" v="8327" actId="404"/>
          <ac:spMkLst>
            <pc:docMk/>
            <pc:sldMk cId="2735892452" sldId="350"/>
            <ac:spMk id="2" creationId="{6FC21725-682A-9D46-AE20-A1EF378927F8}"/>
          </ac:spMkLst>
        </pc:spChg>
        <pc:spChg chg="mod">
          <ac:chgData name="Xing Xing (ENF)" userId="109372fa-277b-461c-8ff4-6d780d3602bd" providerId="ADAL" clId="{C0AF5EE8-372A-47F2-9691-DBED66196C3D}" dt="2021-12-09T08:51:39.111" v="7650" actId="20577"/>
          <ac:spMkLst>
            <pc:docMk/>
            <pc:sldMk cId="2735892452" sldId="350"/>
            <ac:spMk id="3" creationId="{C4D78A4C-462D-6F48-8628-08636B814D54}"/>
          </ac:spMkLst>
        </pc:spChg>
      </pc:sldChg>
      <pc:sldChg chg="modSp">
        <pc:chgData name="Xing Xing (ENF)" userId="109372fa-277b-461c-8ff4-6d780d3602bd" providerId="ADAL" clId="{C0AF5EE8-372A-47F2-9691-DBED66196C3D}" dt="2021-12-10T08:23:34.008" v="8329" actId="404"/>
        <pc:sldMkLst>
          <pc:docMk/>
          <pc:sldMk cId="416289008" sldId="352"/>
        </pc:sldMkLst>
        <pc:spChg chg="mod">
          <ac:chgData name="Xing Xing (ENF)" userId="109372fa-277b-461c-8ff4-6d780d3602bd" providerId="ADAL" clId="{C0AF5EE8-372A-47F2-9691-DBED66196C3D}" dt="2021-12-10T08:23:34.008" v="8329" actId="404"/>
          <ac:spMkLst>
            <pc:docMk/>
            <pc:sldMk cId="416289008" sldId="352"/>
            <ac:spMk id="2" creationId="{F845BAAF-43C9-7043-9625-30D638E60A51}"/>
          </ac:spMkLst>
        </pc:spChg>
      </pc:sldChg>
      <pc:sldChg chg="modSp">
        <pc:chgData name="Xing Xing (ENF)" userId="109372fa-277b-461c-8ff4-6d780d3602bd" providerId="ADAL" clId="{C0AF5EE8-372A-47F2-9691-DBED66196C3D}" dt="2021-12-10T08:23:41.549" v="8332" actId="404"/>
        <pc:sldMkLst>
          <pc:docMk/>
          <pc:sldMk cId="237292201" sldId="357"/>
        </pc:sldMkLst>
        <pc:spChg chg="mod">
          <ac:chgData name="Xing Xing (ENF)" userId="109372fa-277b-461c-8ff4-6d780d3602bd" providerId="ADAL" clId="{C0AF5EE8-372A-47F2-9691-DBED66196C3D}" dt="2021-12-10T08:23:41.549" v="8332" actId="404"/>
          <ac:spMkLst>
            <pc:docMk/>
            <pc:sldMk cId="237292201" sldId="357"/>
            <ac:spMk id="2" creationId="{928B36CE-D90B-4B41-BDE0-EE89CFA43DF7}"/>
          </ac:spMkLst>
        </pc:spChg>
      </pc:sldChg>
      <pc:sldChg chg="addSp delSp modSp delAnim modAnim">
        <pc:chgData name="Xing Xing (ENF)" userId="109372fa-277b-461c-8ff4-6d780d3602bd" providerId="ADAL" clId="{C0AF5EE8-372A-47F2-9691-DBED66196C3D}" dt="2021-12-10T08:23:00.574" v="8324" actId="404"/>
        <pc:sldMkLst>
          <pc:docMk/>
          <pc:sldMk cId="3872106591" sldId="358"/>
        </pc:sldMkLst>
        <pc:spChg chg="mod">
          <ac:chgData name="Xing Xing (ENF)" userId="109372fa-277b-461c-8ff4-6d780d3602bd" providerId="ADAL" clId="{C0AF5EE8-372A-47F2-9691-DBED66196C3D}" dt="2021-12-10T08:23:00.574" v="8324" actId="404"/>
          <ac:spMkLst>
            <pc:docMk/>
            <pc:sldMk cId="3872106591" sldId="358"/>
            <ac:spMk id="2" creationId="{5EA26D2C-05CF-CD44-8117-3A20CB136D3D}"/>
          </ac:spMkLst>
        </pc:spChg>
        <pc:spChg chg="mod">
          <ac:chgData name="Xing Xing (ENF)" userId="109372fa-277b-461c-8ff4-6d780d3602bd" providerId="ADAL" clId="{C0AF5EE8-372A-47F2-9691-DBED66196C3D}" dt="2021-12-09T08:46:26.585" v="7630" actId="14100"/>
          <ac:spMkLst>
            <pc:docMk/>
            <pc:sldMk cId="3872106591" sldId="358"/>
            <ac:spMk id="3" creationId="{3907B4D6-D876-004C-993E-574559E75F9A}"/>
          </ac:spMkLst>
        </pc:spChg>
        <pc:spChg chg="del">
          <ac:chgData name="Xing Xing (ENF)" userId="109372fa-277b-461c-8ff4-6d780d3602bd" providerId="ADAL" clId="{C0AF5EE8-372A-47F2-9691-DBED66196C3D}" dt="2021-12-09T08:46:29.934" v="7631" actId="478"/>
          <ac:spMkLst>
            <pc:docMk/>
            <pc:sldMk cId="3872106591" sldId="358"/>
            <ac:spMk id="8" creationId="{5BEBB63B-48D4-D54D-8070-7E7333172CCA}"/>
          </ac:spMkLst>
        </pc:spChg>
        <pc:spChg chg="del">
          <ac:chgData name="Xing Xing (ENF)" userId="109372fa-277b-461c-8ff4-6d780d3602bd" providerId="ADAL" clId="{C0AF5EE8-372A-47F2-9691-DBED66196C3D}" dt="2021-12-09T08:46:29.934" v="7631" actId="478"/>
          <ac:spMkLst>
            <pc:docMk/>
            <pc:sldMk cId="3872106591" sldId="358"/>
            <ac:spMk id="12" creationId="{48B2515A-F1DD-9F40-AE76-3B03CC20017C}"/>
          </ac:spMkLst>
        </pc:spChg>
        <pc:spChg chg="del">
          <ac:chgData name="Xing Xing (ENF)" userId="109372fa-277b-461c-8ff4-6d780d3602bd" providerId="ADAL" clId="{C0AF5EE8-372A-47F2-9691-DBED66196C3D}" dt="2021-12-09T08:46:29.934" v="7631" actId="478"/>
          <ac:spMkLst>
            <pc:docMk/>
            <pc:sldMk cId="3872106591" sldId="358"/>
            <ac:spMk id="14" creationId="{F7295AC8-AC31-DD49-AB7E-2730076B646E}"/>
          </ac:spMkLst>
        </pc:spChg>
        <pc:spChg chg="add">
          <ac:chgData name="Xing Xing (ENF)" userId="109372fa-277b-461c-8ff4-6d780d3602bd" providerId="ADAL" clId="{C0AF5EE8-372A-47F2-9691-DBED66196C3D}" dt="2021-12-09T08:46:38.317" v="7632"/>
          <ac:spMkLst>
            <pc:docMk/>
            <pc:sldMk cId="3872106591" sldId="358"/>
            <ac:spMk id="15" creationId="{D7F7A483-1F24-4D06-8A0D-6F4979AD6EAE}"/>
          </ac:spMkLst>
        </pc:spChg>
        <pc:spChg chg="add">
          <ac:chgData name="Xing Xing (ENF)" userId="109372fa-277b-461c-8ff4-6d780d3602bd" providerId="ADAL" clId="{C0AF5EE8-372A-47F2-9691-DBED66196C3D}" dt="2021-12-09T08:46:38.317" v="7632"/>
          <ac:spMkLst>
            <pc:docMk/>
            <pc:sldMk cId="3872106591" sldId="358"/>
            <ac:spMk id="17" creationId="{789B6545-F526-469B-9036-D82FB26EEF7F}"/>
          </ac:spMkLst>
        </pc:spChg>
        <pc:spChg chg="add">
          <ac:chgData name="Xing Xing (ENF)" userId="109372fa-277b-461c-8ff4-6d780d3602bd" providerId="ADAL" clId="{C0AF5EE8-372A-47F2-9691-DBED66196C3D}" dt="2021-12-09T08:46:38.317" v="7632"/>
          <ac:spMkLst>
            <pc:docMk/>
            <pc:sldMk cId="3872106591" sldId="358"/>
            <ac:spMk id="19" creationId="{26517DC7-F8A0-4E68-869E-1B327BB515A7}"/>
          </ac:spMkLst>
        </pc:spChg>
        <pc:picChg chg="del">
          <ac:chgData name="Xing Xing (ENF)" userId="109372fa-277b-461c-8ff4-6d780d3602bd" providerId="ADAL" clId="{C0AF5EE8-372A-47F2-9691-DBED66196C3D}" dt="2021-12-09T08:46:29.934" v="7631" actId="478"/>
          <ac:picMkLst>
            <pc:docMk/>
            <pc:sldMk cId="3872106591" sldId="358"/>
            <ac:picMk id="7" creationId="{360D4C16-4E8D-DB4B-A2EE-A9B850100160}"/>
          </ac:picMkLst>
        </pc:picChg>
        <pc:picChg chg="add">
          <ac:chgData name="Xing Xing (ENF)" userId="109372fa-277b-461c-8ff4-6d780d3602bd" providerId="ADAL" clId="{C0AF5EE8-372A-47F2-9691-DBED66196C3D}" dt="2021-12-09T08:46:38.317" v="7632"/>
          <ac:picMkLst>
            <pc:docMk/>
            <pc:sldMk cId="3872106591" sldId="358"/>
            <ac:picMk id="10" creationId="{8726133D-CA12-4E11-8152-0195EBCF00AB}"/>
          </ac:picMkLst>
        </pc:picChg>
        <pc:picChg chg="del">
          <ac:chgData name="Xing Xing (ENF)" userId="109372fa-277b-461c-8ff4-6d780d3602bd" providerId="ADAL" clId="{C0AF5EE8-372A-47F2-9691-DBED66196C3D}" dt="2021-12-09T08:46:29.934" v="7631" actId="478"/>
          <ac:picMkLst>
            <pc:docMk/>
            <pc:sldMk cId="3872106591" sldId="358"/>
            <ac:picMk id="11" creationId="{B468D3EC-9378-2340-B19A-124BE425F2DC}"/>
          </ac:picMkLst>
        </pc:picChg>
        <pc:picChg chg="del">
          <ac:chgData name="Xing Xing (ENF)" userId="109372fa-277b-461c-8ff4-6d780d3602bd" providerId="ADAL" clId="{C0AF5EE8-372A-47F2-9691-DBED66196C3D}" dt="2021-12-09T08:46:29.934" v="7631" actId="478"/>
          <ac:picMkLst>
            <pc:docMk/>
            <pc:sldMk cId="3872106591" sldId="358"/>
            <ac:picMk id="13" creationId="{730D64BC-AAC4-0A42-BED5-6A905CD42023}"/>
          </ac:picMkLst>
        </pc:picChg>
        <pc:picChg chg="add">
          <ac:chgData name="Xing Xing (ENF)" userId="109372fa-277b-461c-8ff4-6d780d3602bd" providerId="ADAL" clId="{C0AF5EE8-372A-47F2-9691-DBED66196C3D}" dt="2021-12-09T08:46:38.317" v="7632"/>
          <ac:picMkLst>
            <pc:docMk/>
            <pc:sldMk cId="3872106591" sldId="358"/>
            <ac:picMk id="16" creationId="{C59C0660-127C-43F4-B04D-6720F79BC41F}"/>
          </ac:picMkLst>
        </pc:picChg>
        <pc:picChg chg="add">
          <ac:chgData name="Xing Xing (ENF)" userId="109372fa-277b-461c-8ff4-6d780d3602bd" providerId="ADAL" clId="{C0AF5EE8-372A-47F2-9691-DBED66196C3D}" dt="2021-12-09T08:46:38.317" v="7632"/>
          <ac:picMkLst>
            <pc:docMk/>
            <pc:sldMk cId="3872106591" sldId="358"/>
            <ac:picMk id="18" creationId="{F4224B53-8DCD-4E48-8228-C611C2D333A6}"/>
          </ac:picMkLst>
        </pc:picChg>
      </pc:sldChg>
      <pc:sldChg chg="modNotesTx">
        <pc:chgData name="Xing Xing (ENF)" userId="109372fa-277b-461c-8ff4-6d780d3602bd" providerId="ADAL" clId="{C0AF5EE8-372A-47F2-9691-DBED66196C3D}" dt="2021-12-09T05:44:36.391" v="5726" actId="20577"/>
        <pc:sldMkLst>
          <pc:docMk/>
          <pc:sldMk cId="3469216300" sldId="360"/>
        </pc:sldMkLst>
      </pc:sldChg>
      <pc:sldChg chg="modNotesTx">
        <pc:chgData name="Xing Xing (ENF)" userId="109372fa-277b-461c-8ff4-6d780d3602bd" providerId="ADAL" clId="{C0AF5EE8-372A-47F2-9691-DBED66196C3D}" dt="2021-12-09T05:44:43.183" v="5727" actId="20577"/>
        <pc:sldMkLst>
          <pc:docMk/>
          <pc:sldMk cId="2216680129" sldId="361"/>
        </pc:sldMkLst>
      </pc:sldChg>
      <pc:sldChg chg="modNotesTx">
        <pc:chgData name="Xing Xing (ENF)" userId="109372fa-277b-461c-8ff4-6d780d3602bd" providerId="ADAL" clId="{C0AF5EE8-372A-47F2-9691-DBED66196C3D}" dt="2021-12-09T05:44:50.413" v="5728" actId="20577"/>
        <pc:sldMkLst>
          <pc:docMk/>
          <pc:sldMk cId="4171906721" sldId="362"/>
        </pc:sldMkLst>
      </pc:sldChg>
      <pc:sldChg chg="modNotesTx">
        <pc:chgData name="Xing Xing (ENF)" userId="109372fa-277b-461c-8ff4-6d780d3602bd" providerId="ADAL" clId="{C0AF5EE8-372A-47F2-9691-DBED66196C3D}" dt="2021-12-10T08:28:57.993" v="8345" actId="20577"/>
        <pc:sldMkLst>
          <pc:docMk/>
          <pc:sldMk cId="4111017470" sldId="368"/>
        </pc:sldMkLst>
      </pc:sldChg>
      <pc:sldChg chg="modSp">
        <pc:chgData name="Xing Xing (ENF)" userId="109372fa-277b-461c-8ff4-6d780d3602bd" providerId="ADAL" clId="{C0AF5EE8-372A-47F2-9691-DBED66196C3D}" dt="2021-12-10T07:56:30.855" v="8298" actId="1076"/>
        <pc:sldMkLst>
          <pc:docMk/>
          <pc:sldMk cId="425416939" sldId="369"/>
        </pc:sldMkLst>
        <pc:spChg chg="mod">
          <ac:chgData name="Xing Xing (ENF)" userId="109372fa-277b-461c-8ff4-6d780d3602bd" providerId="ADAL" clId="{C0AF5EE8-372A-47F2-9691-DBED66196C3D}" dt="2021-12-09T07:36:59.302" v="7171" actId="20577"/>
          <ac:spMkLst>
            <pc:docMk/>
            <pc:sldMk cId="425416939" sldId="369"/>
            <ac:spMk id="2" creationId="{D8673A8A-E9AA-4A05-B025-60117060DD6A}"/>
          </ac:spMkLst>
        </pc:spChg>
        <pc:spChg chg="mod">
          <ac:chgData name="Xing Xing (ENF)" userId="109372fa-277b-461c-8ff4-6d780d3602bd" providerId="ADAL" clId="{C0AF5EE8-372A-47F2-9691-DBED66196C3D}" dt="2021-12-10T07:56:25.046" v="8297" actId="20577"/>
          <ac:spMkLst>
            <pc:docMk/>
            <pc:sldMk cId="425416939" sldId="369"/>
            <ac:spMk id="3" creationId="{E4623C34-7BB2-437B-BCCB-0469D40FC706}"/>
          </ac:spMkLst>
        </pc:spChg>
        <pc:picChg chg="mod">
          <ac:chgData name="Xing Xing (ENF)" userId="109372fa-277b-461c-8ff4-6d780d3602bd" providerId="ADAL" clId="{C0AF5EE8-372A-47F2-9691-DBED66196C3D}" dt="2021-12-10T07:56:30.855" v="8298" actId="1076"/>
          <ac:picMkLst>
            <pc:docMk/>
            <pc:sldMk cId="425416939" sldId="369"/>
            <ac:picMk id="5" creationId="{11FA53BA-6D17-488E-AA34-662F98E997A6}"/>
          </ac:picMkLst>
        </pc:picChg>
      </pc:sldChg>
      <pc:sldChg chg="modSp">
        <pc:chgData name="Xing Xing (ENF)" userId="109372fa-277b-461c-8ff4-6d780d3602bd" providerId="ADAL" clId="{C0AF5EE8-372A-47F2-9691-DBED66196C3D}" dt="2021-12-10T08:18:22.299" v="8303" actId="404"/>
        <pc:sldMkLst>
          <pc:docMk/>
          <pc:sldMk cId="762823739" sldId="428"/>
        </pc:sldMkLst>
        <pc:spChg chg="mod">
          <ac:chgData name="Xing Xing (ENF)" userId="109372fa-277b-461c-8ff4-6d780d3602bd" providerId="ADAL" clId="{C0AF5EE8-372A-47F2-9691-DBED66196C3D}" dt="2021-12-10T08:18:22.299" v="8303" actId="404"/>
          <ac:spMkLst>
            <pc:docMk/>
            <pc:sldMk cId="762823739" sldId="428"/>
            <ac:spMk id="3" creationId="{81E36B5D-8F82-4966-8C8B-E0BEBD533ABA}"/>
          </ac:spMkLst>
        </pc:spChg>
      </pc:sldChg>
      <pc:sldChg chg="addSp delSp modSp add ord">
        <pc:chgData name="Xing Xing (ENF)" userId="109372fa-277b-461c-8ff4-6d780d3602bd" providerId="ADAL" clId="{C0AF5EE8-372A-47F2-9691-DBED66196C3D}" dt="2021-12-09T07:54:27.525" v="7455"/>
        <pc:sldMkLst>
          <pc:docMk/>
          <pc:sldMk cId="2020919280" sldId="433"/>
        </pc:sldMkLst>
        <pc:spChg chg="mod">
          <ac:chgData name="Xing Xing (ENF)" userId="109372fa-277b-461c-8ff4-6d780d3602bd" providerId="ADAL" clId="{C0AF5EE8-372A-47F2-9691-DBED66196C3D}" dt="2021-12-09T02:24:08.634" v="710"/>
          <ac:spMkLst>
            <pc:docMk/>
            <pc:sldMk cId="2020919280" sldId="433"/>
            <ac:spMk id="2" creationId="{D0C326D3-23B0-4F63-9251-908433251CCF}"/>
          </ac:spMkLst>
        </pc:spChg>
        <pc:spChg chg="mod">
          <ac:chgData name="Xing Xing (ENF)" userId="109372fa-277b-461c-8ff4-6d780d3602bd" providerId="ADAL" clId="{C0AF5EE8-372A-47F2-9691-DBED66196C3D}" dt="2021-12-09T07:54:27.525" v="7455"/>
          <ac:spMkLst>
            <pc:docMk/>
            <pc:sldMk cId="2020919280" sldId="433"/>
            <ac:spMk id="3" creationId="{78F30779-DB32-472C-92BC-BBF919047B55}"/>
          </ac:spMkLst>
        </pc:spChg>
        <pc:picChg chg="add del mod modCrop">
          <ac:chgData name="Xing Xing (ENF)" userId="109372fa-277b-461c-8ff4-6d780d3602bd" providerId="ADAL" clId="{C0AF5EE8-372A-47F2-9691-DBED66196C3D}" dt="2021-12-09T02:36:28.508" v="1410"/>
          <ac:picMkLst>
            <pc:docMk/>
            <pc:sldMk cId="2020919280" sldId="433"/>
            <ac:picMk id="5" creationId="{FDC245BC-574D-4714-96B7-7DCA8A155529}"/>
          </ac:picMkLst>
        </pc:picChg>
        <pc:picChg chg="add del mod">
          <ac:chgData name="Xing Xing (ENF)" userId="109372fa-277b-461c-8ff4-6d780d3602bd" providerId="ADAL" clId="{C0AF5EE8-372A-47F2-9691-DBED66196C3D}" dt="2021-12-09T02:43:05.817" v="1418"/>
          <ac:picMkLst>
            <pc:docMk/>
            <pc:sldMk cId="2020919280" sldId="433"/>
            <ac:picMk id="7" creationId="{31E1CED0-9F33-4BCF-9AE9-CE25D4C93825}"/>
          </ac:picMkLst>
        </pc:picChg>
        <pc:picChg chg="add mod">
          <ac:chgData name="Xing Xing (ENF)" userId="109372fa-277b-461c-8ff4-6d780d3602bd" providerId="ADAL" clId="{C0AF5EE8-372A-47F2-9691-DBED66196C3D}" dt="2021-12-09T02:53:37.045" v="1574" actId="1076"/>
          <ac:picMkLst>
            <pc:docMk/>
            <pc:sldMk cId="2020919280" sldId="433"/>
            <ac:picMk id="9" creationId="{909ED119-ABFF-4967-9703-93C9320EB17E}"/>
          </ac:picMkLst>
        </pc:picChg>
        <pc:picChg chg="add mod modCrop">
          <ac:chgData name="Xing Xing (ENF)" userId="109372fa-277b-461c-8ff4-6d780d3602bd" providerId="ADAL" clId="{C0AF5EE8-372A-47F2-9691-DBED66196C3D}" dt="2021-12-09T02:53:32.724" v="1571" actId="1076"/>
          <ac:picMkLst>
            <pc:docMk/>
            <pc:sldMk cId="2020919280" sldId="433"/>
            <ac:picMk id="10" creationId="{4F29BA2A-4C86-4857-811A-9336E38F25CB}"/>
          </ac:picMkLst>
        </pc:picChg>
        <pc:picChg chg="add mod modCrop">
          <ac:chgData name="Xing Xing (ENF)" userId="109372fa-277b-461c-8ff4-6d780d3602bd" providerId="ADAL" clId="{C0AF5EE8-372A-47F2-9691-DBED66196C3D}" dt="2021-12-09T02:53:29.258" v="1570" actId="1076"/>
          <ac:picMkLst>
            <pc:docMk/>
            <pc:sldMk cId="2020919280" sldId="433"/>
            <ac:picMk id="11" creationId="{0C4A26AE-B290-4252-B3C3-12BE8F4509D2}"/>
          </ac:picMkLst>
        </pc:picChg>
      </pc:sldChg>
      <pc:sldChg chg="modSp add">
        <pc:chgData name="Xing Xing (ENF)" userId="109372fa-277b-461c-8ff4-6d780d3602bd" providerId="ADAL" clId="{C0AF5EE8-372A-47F2-9691-DBED66196C3D}" dt="2021-12-09T03:37:24.399" v="4419" actId="20577"/>
        <pc:sldMkLst>
          <pc:docMk/>
          <pc:sldMk cId="4278080454" sldId="434"/>
        </pc:sldMkLst>
        <pc:spChg chg="mod">
          <ac:chgData name="Xing Xing (ENF)" userId="109372fa-277b-461c-8ff4-6d780d3602bd" providerId="ADAL" clId="{C0AF5EE8-372A-47F2-9691-DBED66196C3D}" dt="2021-12-09T02:33:42.497" v="1270"/>
          <ac:spMkLst>
            <pc:docMk/>
            <pc:sldMk cId="4278080454" sldId="434"/>
            <ac:spMk id="2" creationId="{8D194A94-D90D-404B-9CE5-F26EBF4D6AFE}"/>
          </ac:spMkLst>
        </pc:spChg>
        <pc:spChg chg="mod">
          <ac:chgData name="Xing Xing (ENF)" userId="109372fa-277b-461c-8ff4-6d780d3602bd" providerId="ADAL" clId="{C0AF5EE8-372A-47F2-9691-DBED66196C3D}" dt="2021-12-09T03:37:24.399" v="4419" actId="20577"/>
          <ac:spMkLst>
            <pc:docMk/>
            <pc:sldMk cId="4278080454" sldId="434"/>
            <ac:spMk id="3" creationId="{371A7180-508B-4DA9-BAC1-37FC9E3BC843}"/>
          </ac:spMkLst>
        </pc:spChg>
      </pc:sldChg>
      <pc:sldChg chg="modSp add">
        <pc:chgData name="Xing Xing (ENF)" userId="109372fa-277b-461c-8ff4-6d780d3602bd" providerId="ADAL" clId="{C0AF5EE8-372A-47F2-9691-DBED66196C3D}" dt="2021-12-09T03:41:17.951" v="4473" actId="14100"/>
        <pc:sldMkLst>
          <pc:docMk/>
          <pc:sldMk cId="2597607867" sldId="435"/>
        </pc:sldMkLst>
        <pc:spChg chg="mod">
          <ac:chgData name="Xing Xing (ENF)" userId="109372fa-277b-461c-8ff4-6d780d3602bd" providerId="ADAL" clId="{C0AF5EE8-372A-47F2-9691-DBED66196C3D}" dt="2021-12-09T02:56:55.301" v="1669"/>
          <ac:spMkLst>
            <pc:docMk/>
            <pc:sldMk cId="2597607867" sldId="435"/>
            <ac:spMk id="2" creationId="{5C8077D7-834C-4E73-B740-1D0AEE297553}"/>
          </ac:spMkLst>
        </pc:spChg>
        <pc:spChg chg="mod">
          <ac:chgData name="Xing Xing (ENF)" userId="109372fa-277b-461c-8ff4-6d780d3602bd" providerId="ADAL" clId="{C0AF5EE8-372A-47F2-9691-DBED66196C3D}" dt="2021-12-09T03:41:17.951" v="4473" actId="14100"/>
          <ac:spMkLst>
            <pc:docMk/>
            <pc:sldMk cId="2597607867" sldId="435"/>
            <ac:spMk id="3" creationId="{54024119-8747-4616-B61B-F1E370DCC6B2}"/>
          </ac:spMkLst>
        </pc:spChg>
      </pc:sldChg>
      <pc:sldChg chg="addSp delSp modSp add ord">
        <pc:chgData name="Xing Xing (ENF)" userId="109372fa-277b-461c-8ff4-6d780d3602bd" providerId="ADAL" clId="{C0AF5EE8-372A-47F2-9691-DBED66196C3D}" dt="2021-12-09T03:35:10.457" v="4280" actId="1076"/>
        <pc:sldMkLst>
          <pc:docMk/>
          <pc:sldMk cId="2267300604" sldId="436"/>
        </pc:sldMkLst>
        <pc:spChg chg="mod">
          <ac:chgData name="Xing Xing (ENF)" userId="109372fa-277b-461c-8ff4-6d780d3602bd" providerId="ADAL" clId="{C0AF5EE8-372A-47F2-9691-DBED66196C3D}" dt="2021-12-09T03:02:31.318" v="2459"/>
          <ac:spMkLst>
            <pc:docMk/>
            <pc:sldMk cId="2267300604" sldId="436"/>
            <ac:spMk id="2" creationId="{3B1FF801-2E52-4ADB-8B21-E597FFAEF176}"/>
          </ac:spMkLst>
        </pc:spChg>
        <pc:spChg chg="del">
          <ac:chgData name="Xing Xing (ENF)" userId="109372fa-277b-461c-8ff4-6d780d3602bd" providerId="ADAL" clId="{C0AF5EE8-372A-47F2-9691-DBED66196C3D}" dt="2021-12-09T03:02:35.035" v="2460" actId="478"/>
          <ac:spMkLst>
            <pc:docMk/>
            <pc:sldMk cId="2267300604" sldId="436"/>
            <ac:spMk id="3" creationId="{B89E3A2D-D4CF-48B4-9C5A-C55EA70FAC2B}"/>
          </ac:spMkLst>
        </pc:spChg>
        <pc:spChg chg="add del mod">
          <ac:chgData name="Xing Xing (ENF)" userId="109372fa-277b-461c-8ff4-6d780d3602bd" providerId="ADAL" clId="{C0AF5EE8-372A-47F2-9691-DBED66196C3D}" dt="2021-12-09T03:05:41.355" v="2498"/>
          <ac:spMkLst>
            <pc:docMk/>
            <pc:sldMk cId="2267300604" sldId="436"/>
            <ac:spMk id="8" creationId="{8C24E27C-EA49-49D9-8DA7-08D4E2312CCD}"/>
          </ac:spMkLst>
        </pc:spChg>
        <pc:spChg chg="add del mod">
          <ac:chgData name="Xing Xing (ENF)" userId="109372fa-277b-461c-8ff4-6d780d3602bd" providerId="ADAL" clId="{C0AF5EE8-372A-47F2-9691-DBED66196C3D}" dt="2021-12-09T03:27:54.146" v="3669" actId="478"/>
          <ac:spMkLst>
            <pc:docMk/>
            <pc:sldMk cId="2267300604" sldId="436"/>
            <ac:spMk id="9" creationId="{E14FDCB4-BBF3-40CF-B62A-0CB808B6108B}"/>
          </ac:spMkLst>
        </pc:spChg>
        <pc:spChg chg="add mod">
          <ac:chgData name="Xing Xing (ENF)" userId="109372fa-277b-461c-8ff4-6d780d3602bd" providerId="ADAL" clId="{C0AF5EE8-372A-47F2-9691-DBED66196C3D}" dt="2021-12-09T03:33:54.664" v="4110" actId="20577"/>
          <ac:spMkLst>
            <pc:docMk/>
            <pc:sldMk cId="2267300604" sldId="436"/>
            <ac:spMk id="10" creationId="{5CE4EC28-D463-42C4-BB26-DED5884982B3}"/>
          </ac:spMkLst>
        </pc:spChg>
        <pc:spChg chg="add mod">
          <ac:chgData name="Xing Xing (ENF)" userId="109372fa-277b-461c-8ff4-6d780d3602bd" providerId="ADAL" clId="{C0AF5EE8-372A-47F2-9691-DBED66196C3D}" dt="2021-12-09T03:35:10.457" v="4280" actId="1076"/>
          <ac:spMkLst>
            <pc:docMk/>
            <pc:sldMk cId="2267300604" sldId="436"/>
            <ac:spMk id="11" creationId="{29826116-EE87-4C13-A716-DEA9987F1AA3}"/>
          </ac:spMkLst>
        </pc:spChg>
        <pc:picChg chg="add del mod modCrop">
          <ac:chgData name="Xing Xing (ENF)" userId="109372fa-277b-461c-8ff4-6d780d3602bd" providerId="ADAL" clId="{C0AF5EE8-372A-47F2-9691-DBED66196C3D}" dt="2021-12-09T03:05:24.209" v="2491"/>
          <ac:picMkLst>
            <pc:docMk/>
            <pc:sldMk cId="2267300604" sldId="436"/>
            <ac:picMk id="5" creationId="{55C5B77A-4F51-40CC-9E8B-AE58C52B0920}"/>
          </ac:picMkLst>
        </pc:picChg>
        <pc:picChg chg="add del mod modCrop">
          <ac:chgData name="Xing Xing (ENF)" userId="109372fa-277b-461c-8ff4-6d780d3602bd" providerId="ADAL" clId="{C0AF5EE8-372A-47F2-9691-DBED66196C3D}" dt="2021-12-09T03:31:09.528" v="3915" actId="478"/>
          <ac:picMkLst>
            <pc:docMk/>
            <pc:sldMk cId="2267300604" sldId="436"/>
            <ac:picMk id="7" creationId="{3F1B4C8E-8081-42B4-AFDD-1ADB942BB734}"/>
          </ac:picMkLst>
        </pc:picChg>
        <pc:picChg chg="add mod modCrop">
          <ac:chgData name="Xing Xing (ENF)" userId="109372fa-277b-461c-8ff4-6d780d3602bd" providerId="ADAL" clId="{C0AF5EE8-372A-47F2-9691-DBED66196C3D}" dt="2021-12-09T03:31:36.837" v="3922" actId="1076"/>
          <ac:picMkLst>
            <pc:docMk/>
            <pc:sldMk cId="2267300604" sldId="436"/>
            <ac:picMk id="13" creationId="{39131148-14E7-40E7-B0AF-DB9647FF18D1}"/>
          </ac:picMkLst>
        </pc:picChg>
      </pc:sldChg>
      <pc:sldChg chg="addSp delSp modSp add ord">
        <pc:chgData name="Xing Xing (ENF)" userId="109372fa-277b-461c-8ff4-6d780d3602bd" providerId="ADAL" clId="{C0AF5EE8-372A-47F2-9691-DBED66196C3D}" dt="2021-12-09T03:42:02.942" v="4474" actId="1076"/>
        <pc:sldMkLst>
          <pc:docMk/>
          <pc:sldMk cId="3886992011" sldId="437"/>
        </pc:sldMkLst>
        <pc:spChg chg="mod">
          <ac:chgData name="Xing Xing (ENF)" userId="109372fa-277b-461c-8ff4-6d780d3602bd" providerId="ADAL" clId="{C0AF5EE8-372A-47F2-9691-DBED66196C3D}" dt="2021-12-09T03:35:21.149" v="4281"/>
          <ac:spMkLst>
            <pc:docMk/>
            <pc:sldMk cId="3886992011" sldId="437"/>
            <ac:spMk id="2" creationId="{ECCC1945-251F-44A0-98B4-D6BB0AF22DCE}"/>
          </ac:spMkLst>
        </pc:spChg>
        <pc:spChg chg="del">
          <ac:chgData name="Xing Xing (ENF)" userId="109372fa-277b-461c-8ff4-6d780d3602bd" providerId="ADAL" clId="{C0AF5EE8-372A-47F2-9691-DBED66196C3D}" dt="2021-12-09T03:05:28.802" v="2493" actId="478"/>
          <ac:spMkLst>
            <pc:docMk/>
            <pc:sldMk cId="3886992011" sldId="437"/>
            <ac:spMk id="3" creationId="{99EBA6A9-AC13-42DD-8938-022B19AE5E15}"/>
          </ac:spMkLst>
        </pc:spChg>
        <pc:spChg chg="add mod">
          <ac:chgData name="Xing Xing (ENF)" userId="109372fa-277b-461c-8ff4-6d780d3602bd" providerId="ADAL" clId="{C0AF5EE8-372A-47F2-9691-DBED66196C3D}" dt="2021-12-09T03:42:02.942" v="4474" actId="1076"/>
          <ac:spMkLst>
            <pc:docMk/>
            <pc:sldMk cId="3886992011" sldId="437"/>
            <ac:spMk id="5" creationId="{1E57A701-FCDD-433C-8A40-7F7D0CB8315C}"/>
          </ac:spMkLst>
        </pc:spChg>
        <pc:spChg chg="add mod">
          <ac:chgData name="Xing Xing (ENF)" userId="109372fa-277b-461c-8ff4-6d780d3602bd" providerId="ADAL" clId="{C0AF5EE8-372A-47F2-9691-DBED66196C3D}" dt="2021-12-09T03:32:26.225" v="3998" actId="20577"/>
          <ac:spMkLst>
            <pc:docMk/>
            <pc:sldMk cId="3886992011" sldId="437"/>
            <ac:spMk id="8" creationId="{0BEEBA83-02D5-4DA6-9DCF-89052E29CEBA}"/>
          </ac:spMkLst>
        </pc:spChg>
        <pc:spChg chg="add mod">
          <ac:chgData name="Xing Xing (ENF)" userId="109372fa-277b-461c-8ff4-6d780d3602bd" providerId="ADAL" clId="{C0AF5EE8-372A-47F2-9691-DBED66196C3D}" dt="2021-12-09T03:35:01.900" v="4278" actId="404"/>
          <ac:spMkLst>
            <pc:docMk/>
            <pc:sldMk cId="3886992011" sldId="437"/>
            <ac:spMk id="9" creationId="{AD043BA3-4E71-4510-8EFC-282E327AC994}"/>
          </ac:spMkLst>
        </pc:spChg>
        <pc:picChg chg="add mod">
          <ac:chgData name="Xing Xing (ENF)" userId="109372fa-277b-461c-8ff4-6d780d3602bd" providerId="ADAL" clId="{C0AF5EE8-372A-47F2-9691-DBED66196C3D}" dt="2021-12-09T03:25:45.756" v="3613" actId="1037"/>
          <ac:picMkLst>
            <pc:docMk/>
            <pc:sldMk cId="3886992011" sldId="437"/>
            <ac:picMk id="4" creationId="{E220A3A6-D6F7-4B73-8B13-C37FAA8976B0}"/>
          </ac:picMkLst>
        </pc:picChg>
        <pc:picChg chg="add mod">
          <ac:chgData name="Xing Xing (ENF)" userId="109372fa-277b-461c-8ff4-6d780d3602bd" providerId="ADAL" clId="{C0AF5EE8-372A-47F2-9691-DBED66196C3D}" dt="2021-12-09T03:25:45.756" v="3613" actId="1037"/>
          <ac:picMkLst>
            <pc:docMk/>
            <pc:sldMk cId="3886992011" sldId="437"/>
            <ac:picMk id="7" creationId="{695DAB1A-19D1-4D5E-955B-930E960EBF45}"/>
          </ac:picMkLst>
        </pc:picChg>
      </pc:sldChg>
      <pc:sldChg chg="modSp add ord">
        <pc:chgData name="Xing Xing (ENF)" userId="109372fa-277b-461c-8ff4-6d780d3602bd" providerId="ADAL" clId="{C0AF5EE8-372A-47F2-9691-DBED66196C3D}" dt="2021-12-09T03:33:35.694" v="4092" actId="20577"/>
        <pc:sldMkLst>
          <pc:docMk/>
          <pc:sldMk cId="383821427" sldId="438"/>
        </pc:sldMkLst>
        <pc:spChg chg="mod">
          <ac:chgData name="Xing Xing (ENF)" userId="109372fa-277b-461c-8ff4-6d780d3602bd" providerId="ADAL" clId="{C0AF5EE8-372A-47F2-9691-DBED66196C3D}" dt="2021-12-09T03:07:22.305" v="2583"/>
          <ac:spMkLst>
            <pc:docMk/>
            <pc:sldMk cId="383821427" sldId="438"/>
            <ac:spMk id="2" creationId="{00100F57-D208-4BBE-BEA6-B2EAFB3D2D0A}"/>
          </ac:spMkLst>
        </pc:spChg>
        <pc:spChg chg="mod">
          <ac:chgData name="Xing Xing (ENF)" userId="109372fa-277b-461c-8ff4-6d780d3602bd" providerId="ADAL" clId="{C0AF5EE8-372A-47F2-9691-DBED66196C3D}" dt="2021-12-09T03:33:35.694" v="4092" actId="20577"/>
          <ac:spMkLst>
            <pc:docMk/>
            <pc:sldMk cId="383821427" sldId="438"/>
            <ac:spMk id="3" creationId="{222032ED-83FE-4AA4-B624-5132FC4C0C19}"/>
          </ac:spMkLst>
        </pc:spChg>
      </pc:sldChg>
      <pc:sldChg chg="addSp modSp add ord">
        <pc:chgData name="Xing Xing (ENF)" userId="109372fa-277b-461c-8ff4-6d780d3602bd" providerId="ADAL" clId="{C0AF5EE8-372A-47F2-9691-DBED66196C3D}" dt="2021-12-09T07:47:59.511" v="7248"/>
        <pc:sldMkLst>
          <pc:docMk/>
          <pc:sldMk cId="3741633686" sldId="440"/>
        </pc:sldMkLst>
        <pc:spChg chg="mod">
          <ac:chgData name="Xing Xing (ENF)" userId="109372fa-277b-461c-8ff4-6d780d3602bd" providerId="ADAL" clId="{C0AF5EE8-372A-47F2-9691-DBED66196C3D}" dt="2021-12-09T03:45:20.410" v="4520"/>
          <ac:spMkLst>
            <pc:docMk/>
            <pc:sldMk cId="3741633686" sldId="440"/>
            <ac:spMk id="2" creationId="{57A31366-8CBB-4D57-ACEC-9F1A8D96AF37}"/>
          </ac:spMkLst>
        </pc:spChg>
        <pc:spChg chg="mod">
          <ac:chgData name="Xing Xing (ENF)" userId="109372fa-277b-461c-8ff4-6d780d3602bd" providerId="ADAL" clId="{C0AF5EE8-372A-47F2-9691-DBED66196C3D}" dt="2021-12-09T07:47:59.511" v="7248"/>
          <ac:spMkLst>
            <pc:docMk/>
            <pc:sldMk cId="3741633686" sldId="440"/>
            <ac:spMk id="3" creationId="{F745F518-2329-4FC2-A009-220A85FB5C19}"/>
          </ac:spMkLst>
        </pc:spChg>
        <pc:picChg chg="add mod">
          <ac:chgData name="Xing Xing (ENF)" userId="109372fa-277b-461c-8ff4-6d780d3602bd" providerId="ADAL" clId="{C0AF5EE8-372A-47F2-9691-DBED66196C3D}" dt="2021-12-09T03:45:59.025" v="4532" actId="1076"/>
          <ac:picMkLst>
            <pc:docMk/>
            <pc:sldMk cId="3741633686" sldId="440"/>
            <ac:picMk id="4" creationId="{8B3D404C-2BB6-493C-9EA6-7453C6F0DA29}"/>
          </ac:picMkLst>
        </pc:picChg>
        <pc:picChg chg="add mod">
          <ac:chgData name="Xing Xing (ENF)" userId="109372fa-277b-461c-8ff4-6d780d3602bd" providerId="ADAL" clId="{C0AF5EE8-372A-47F2-9691-DBED66196C3D}" dt="2021-12-09T03:45:55.770" v="4531" actId="1076"/>
          <ac:picMkLst>
            <pc:docMk/>
            <pc:sldMk cId="3741633686" sldId="440"/>
            <ac:picMk id="5" creationId="{5E13DF90-C94E-4701-92BA-85764CBB5E16}"/>
          </ac:picMkLst>
        </pc:picChg>
      </pc:sldChg>
      <pc:sldChg chg="modSp add">
        <pc:chgData name="Xing Xing (ENF)" userId="109372fa-277b-461c-8ff4-6d780d3602bd" providerId="ADAL" clId="{C0AF5EE8-372A-47F2-9691-DBED66196C3D}" dt="2021-12-09T07:43:26.304" v="7227" actId="404"/>
        <pc:sldMkLst>
          <pc:docMk/>
          <pc:sldMk cId="400192150" sldId="441"/>
        </pc:sldMkLst>
        <pc:spChg chg="mod">
          <ac:chgData name="Xing Xing (ENF)" userId="109372fa-277b-461c-8ff4-6d780d3602bd" providerId="ADAL" clId="{C0AF5EE8-372A-47F2-9691-DBED66196C3D}" dt="2021-12-09T07:43:26.304" v="7227" actId="404"/>
          <ac:spMkLst>
            <pc:docMk/>
            <pc:sldMk cId="400192150" sldId="441"/>
            <ac:spMk id="31745" creationId="{71DFD1DF-8AB0-234C-B9D4-8F1C6D7EBC02}"/>
          </ac:spMkLst>
        </pc:spChg>
      </pc:sldChg>
      <pc:sldChg chg="addSp modSp add ord modAnim">
        <pc:chgData name="Xing Xing (ENF)" userId="109372fa-277b-461c-8ff4-6d780d3602bd" providerId="ADAL" clId="{C0AF5EE8-372A-47F2-9691-DBED66196C3D}" dt="2021-12-09T08:46:23.189" v="7629"/>
        <pc:sldMkLst>
          <pc:docMk/>
          <pc:sldMk cId="1624607536" sldId="442"/>
        </pc:sldMkLst>
        <pc:spChg chg="mod">
          <ac:chgData name="Xing Xing (ENF)" userId="109372fa-277b-461c-8ff4-6d780d3602bd" providerId="ADAL" clId="{C0AF5EE8-372A-47F2-9691-DBED66196C3D}" dt="2021-12-09T08:46:21.221" v="7628" actId="14100"/>
          <ac:spMkLst>
            <pc:docMk/>
            <pc:sldMk cId="1624607536" sldId="442"/>
            <ac:spMk id="2" creationId="{F95D3B62-C8C3-44DD-8A51-5FC12A2A1A08}"/>
          </ac:spMkLst>
        </pc:spChg>
        <pc:spChg chg="mod">
          <ac:chgData name="Xing Xing (ENF)" userId="109372fa-277b-461c-8ff4-6d780d3602bd" providerId="ADAL" clId="{C0AF5EE8-372A-47F2-9691-DBED66196C3D}" dt="2021-12-09T08:46:13.598" v="7626"/>
          <ac:spMkLst>
            <pc:docMk/>
            <pc:sldMk cId="1624607536" sldId="442"/>
            <ac:spMk id="3" creationId="{BECF0ABF-0A71-4313-8D82-72C4BE1469BC}"/>
          </ac:spMkLst>
        </pc:spChg>
        <pc:grpChg chg="add">
          <ac:chgData name="Xing Xing (ENF)" userId="109372fa-277b-461c-8ff4-6d780d3602bd" providerId="ADAL" clId="{C0AF5EE8-372A-47F2-9691-DBED66196C3D}" dt="2021-12-09T08:46:06.681" v="7624"/>
          <ac:grpSpMkLst>
            <pc:docMk/>
            <pc:sldMk cId="1624607536" sldId="442"/>
            <ac:grpSpMk id="5" creationId="{98A1ABC7-E548-46FB-8D0E-E5867AD30E47}"/>
          </ac:grpSpMkLst>
        </pc:grpChg>
        <pc:grpChg chg="add">
          <ac:chgData name="Xing Xing (ENF)" userId="109372fa-277b-461c-8ff4-6d780d3602bd" providerId="ADAL" clId="{C0AF5EE8-372A-47F2-9691-DBED66196C3D}" dt="2021-12-09T08:46:06.681" v="7624"/>
          <ac:grpSpMkLst>
            <pc:docMk/>
            <pc:sldMk cId="1624607536" sldId="442"/>
            <ac:grpSpMk id="8" creationId="{9E228DF9-92A0-4277-A699-60463E1FE213}"/>
          </ac:grpSpMkLst>
        </pc:grpChg>
        <pc:picChg chg="add">
          <ac:chgData name="Xing Xing (ENF)" userId="109372fa-277b-461c-8ff4-6d780d3602bd" providerId="ADAL" clId="{C0AF5EE8-372A-47F2-9691-DBED66196C3D}" dt="2021-12-09T08:46:06.681" v="7624"/>
          <ac:picMkLst>
            <pc:docMk/>
            <pc:sldMk cId="1624607536" sldId="442"/>
            <ac:picMk id="4" creationId="{0AA76EB2-7C94-4B11-8C59-66498E0F70CB}"/>
          </ac:picMkLst>
        </pc:picChg>
      </pc:sldChg>
    </pc:docChg>
  </pc:docChgLst>
  <pc:docChgLst>
    <pc:chgData name="Xing Xing (ENF)" userId="109372fa-277b-461c-8ff4-6d780d3602bd" providerId="ADAL" clId="{B93FAE6E-E407-4D38-AE69-66B1EAB3C143}"/>
    <pc:docChg chg="addSld delSld modSld">
      <pc:chgData name="Xing Xing (ENF)" userId="109372fa-277b-461c-8ff4-6d780d3602bd" providerId="ADAL" clId="{B93FAE6E-E407-4D38-AE69-66B1EAB3C143}" dt="2021-10-29T02:06:40.262" v="50" actId="1076"/>
      <pc:docMkLst>
        <pc:docMk/>
      </pc:docMkLst>
      <pc:sldChg chg="addSp modSp modNotesTx">
        <pc:chgData name="Xing Xing (ENF)" userId="109372fa-277b-461c-8ff4-6d780d3602bd" providerId="ADAL" clId="{B93FAE6E-E407-4D38-AE69-66B1EAB3C143}" dt="2021-10-29T02:06:40.262" v="50" actId="1076"/>
        <pc:sldMkLst>
          <pc:docMk/>
          <pc:sldMk cId="1058810991" sldId="270"/>
        </pc:sldMkLst>
        <pc:spChg chg="mod">
          <ac:chgData name="Xing Xing (ENF)" userId="109372fa-277b-461c-8ff4-6d780d3602bd" providerId="ADAL" clId="{B93FAE6E-E407-4D38-AE69-66B1EAB3C143}" dt="2021-10-29T02:06:34.290" v="48" actId="14100"/>
          <ac:spMkLst>
            <pc:docMk/>
            <pc:sldMk cId="1058810991" sldId="270"/>
            <ac:spMk id="3" creationId="{2A4F0A07-43A6-4412-8B7B-A00CBFDD114D}"/>
          </ac:spMkLst>
        </pc:spChg>
        <pc:picChg chg="add mod">
          <ac:chgData name="Xing Xing (ENF)" userId="109372fa-277b-461c-8ff4-6d780d3602bd" providerId="ADAL" clId="{B93FAE6E-E407-4D38-AE69-66B1EAB3C143}" dt="2021-10-29T02:06:40.262" v="50" actId="1076"/>
          <ac:picMkLst>
            <pc:docMk/>
            <pc:sldMk cId="1058810991" sldId="270"/>
            <ac:picMk id="6" creationId="{B467B165-EB93-4FA3-8779-5826BDD532E7}"/>
          </ac:picMkLst>
        </pc:picChg>
      </pc:sldChg>
      <pc:sldChg chg="modSp">
        <pc:chgData name="Xing Xing (ENF)" userId="109372fa-277b-461c-8ff4-6d780d3602bd" providerId="ADAL" clId="{B93FAE6E-E407-4D38-AE69-66B1EAB3C143}" dt="2021-10-29T01:49:10.208" v="4" actId="20577"/>
        <pc:sldMkLst>
          <pc:docMk/>
          <pc:sldMk cId="299865719" sldId="317"/>
        </pc:sldMkLst>
        <pc:spChg chg="mod">
          <ac:chgData name="Xing Xing (ENF)" userId="109372fa-277b-461c-8ff4-6d780d3602bd" providerId="ADAL" clId="{B93FAE6E-E407-4D38-AE69-66B1EAB3C143}" dt="2021-10-29T01:49:10.208" v="4" actId="20577"/>
          <ac:spMkLst>
            <pc:docMk/>
            <pc:sldMk cId="299865719" sldId="317"/>
            <ac:spMk id="3" creationId="{8AC48635-677C-48DD-89CE-480B9354B4B3}"/>
          </ac:spMkLst>
        </pc:spChg>
      </pc:sldChg>
    </pc:docChg>
  </pc:docChgLst>
  <pc:docChgLst>
    <pc:chgData name="Xing Xing (ENF)" userId="109372fa-277b-461c-8ff4-6d780d3602bd" providerId="ADAL" clId="{F2E6AA57-94CD-4C7B-B2A0-AAE301635209}"/>
    <pc:docChg chg="undo custSel addSld delSld modSld">
      <pc:chgData name="Xing Xing (ENF)" userId="109372fa-277b-461c-8ff4-6d780d3602bd" providerId="ADAL" clId="{F2E6AA57-94CD-4C7B-B2A0-AAE301635209}" dt="2022-01-10T02:37:27.197" v="1354" actId="20577"/>
      <pc:docMkLst>
        <pc:docMk/>
      </pc:docMkLst>
      <pc:sldChg chg="modSp">
        <pc:chgData name="Xing Xing (ENF)" userId="109372fa-277b-461c-8ff4-6d780d3602bd" providerId="ADAL" clId="{F2E6AA57-94CD-4C7B-B2A0-AAE301635209}" dt="2022-01-06T02:05:18.044" v="1096" actId="2711"/>
        <pc:sldMkLst>
          <pc:docMk/>
          <pc:sldMk cId="0" sldId="261"/>
        </pc:sldMkLst>
        <pc:spChg chg="mod">
          <ac:chgData name="Xing Xing (ENF)" userId="109372fa-277b-461c-8ff4-6d780d3602bd" providerId="ADAL" clId="{F2E6AA57-94CD-4C7B-B2A0-AAE301635209}" dt="2022-01-06T02:05:18.044" v="1096" actId="2711"/>
          <ac:spMkLst>
            <pc:docMk/>
            <pc:sldMk cId="0" sldId="261"/>
            <ac:spMk id="16" creationId="{7955F047-E8B3-484A-AC72-24D29FAB0800}"/>
          </ac:spMkLst>
        </pc:spChg>
      </pc:sldChg>
      <pc:sldChg chg="modSp delCm">
        <pc:chgData name="Xing Xing (ENF)" userId="109372fa-277b-461c-8ff4-6d780d3602bd" providerId="ADAL" clId="{F2E6AA57-94CD-4C7B-B2A0-AAE301635209}" dt="2022-01-06T01:44:09.876" v="930"/>
        <pc:sldMkLst>
          <pc:docMk/>
          <pc:sldMk cId="2696229444" sldId="315"/>
        </pc:sldMkLst>
        <pc:spChg chg="mod">
          <ac:chgData name="Xing Xing (ENF)" userId="109372fa-277b-461c-8ff4-6d780d3602bd" providerId="ADAL" clId="{F2E6AA57-94CD-4C7B-B2A0-AAE301635209}" dt="2022-01-05T09:45:13.822" v="434" actId="20577"/>
          <ac:spMkLst>
            <pc:docMk/>
            <pc:sldMk cId="2696229444" sldId="315"/>
            <ac:spMk id="3" creationId="{CC18AB97-0539-416D-ABC6-D2AA7C12A003}"/>
          </ac:spMkLst>
        </pc:spChg>
      </pc:sldChg>
      <pc:sldChg chg="modSp">
        <pc:chgData name="Xing Xing (ENF)" userId="109372fa-277b-461c-8ff4-6d780d3602bd" providerId="ADAL" clId="{F2E6AA57-94CD-4C7B-B2A0-AAE301635209}" dt="2022-01-06T07:08:37.903" v="1339" actId="20577"/>
        <pc:sldMkLst>
          <pc:docMk/>
          <pc:sldMk cId="299865719" sldId="317"/>
        </pc:sldMkLst>
        <pc:spChg chg="mod">
          <ac:chgData name="Xing Xing (ENF)" userId="109372fa-277b-461c-8ff4-6d780d3602bd" providerId="ADAL" clId="{F2E6AA57-94CD-4C7B-B2A0-AAE301635209}" dt="2022-01-06T07:08:37.903" v="1339" actId="20577"/>
          <ac:spMkLst>
            <pc:docMk/>
            <pc:sldMk cId="299865719" sldId="317"/>
            <ac:spMk id="3" creationId="{8AC48635-677C-48DD-89CE-480B9354B4B3}"/>
          </ac:spMkLst>
        </pc:spChg>
      </pc:sldChg>
      <pc:sldChg chg="modSp">
        <pc:chgData name="Xing Xing (ENF)" userId="109372fa-277b-461c-8ff4-6d780d3602bd" providerId="ADAL" clId="{F2E6AA57-94CD-4C7B-B2A0-AAE301635209}" dt="2022-01-06T02:06:19.742" v="1098" actId="14100"/>
        <pc:sldMkLst>
          <pc:docMk/>
          <pc:sldMk cId="558348036" sldId="319"/>
        </pc:sldMkLst>
        <pc:spChg chg="mod">
          <ac:chgData name="Xing Xing (ENF)" userId="109372fa-277b-461c-8ff4-6d780d3602bd" providerId="ADAL" clId="{F2E6AA57-94CD-4C7B-B2A0-AAE301635209}" dt="2022-01-06T02:06:19.742" v="1098" actId="14100"/>
          <ac:spMkLst>
            <pc:docMk/>
            <pc:sldMk cId="558348036" sldId="319"/>
            <ac:spMk id="3" creationId="{E5E450E7-35BE-4407-9511-0C7CE9F382C0}"/>
          </ac:spMkLst>
        </pc:spChg>
      </pc:sldChg>
      <pc:sldChg chg="modSp addCm delCm modCm">
        <pc:chgData name="Xing Xing (ENF)" userId="109372fa-277b-461c-8ff4-6d780d3602bd" providerId="ADAL" clId="{F2E6AA57-94CD-4C7B-B2A0-AAE301635209}" dt="2022-01-06T01:22:19.755" v="670"/>
        <pc:sldMkLst>
          <pc:docMk/>
          <pc:sldMk cId="670157606" sldId="333"/>
        </pc:sldMkLst>
        <pc:spChg chg="mod">
          <ac:chgData name="Xing Xing (ENF)" userId="109372fa-277b-461c-8ff4-6d780d3602bd" providerId="ADAL" clId="{F2E6AA57-94CD-4C7B-B2A0-AAE301635209}" dt="2022-01-05T09:43:03.725" v="408" actId="14100"/>
          <ac:spMkLst>
            <pc:docMk/>
            <pc:sldMk cId="670157606" sldId="333"/>
            <ac:spMk id="4" creationId="{9AC3841D-05DF-43EB-8CE4-CCE988AE83E8}"/>
          </ac:spMkLst>
        </pc:spChg>
      </pc:sldChg>
      <pc:sldChg chg="modSp modCm">
        <pc:chgData name="Xing Xing (ENF)" userId="109372fa-277b-461c-8ff4-6d780d3602bd" providerId="ADAL" clId="{F2E6AA57-94CD-4C7B-B2A0-AAE301635209}" dt="2022-01-06T01:41:53.985" v="929"/>
        <pc:sldMkLst>
          <pc:docMk/>
          <pc:sldMk cId="3421217160" sldId="335"/>
        </pc:sldMkLst>
        <pc:spChg chg="mod">
          <ac:chgData name="Xing Xing (ENF)" userId="109372fa-277b-461c-8ff4-6d780d3602bd" providerId="ADAL" clId="{F2E6AA57-94CD-4C7B-B2A0-AAE301635209}" dt="2022-01-05T09:44:01.541" v="429" actId="20577"/>
          <ac:spMkLst>
            <pc:docMk/>
            <pc:sldMk cId="3421217160" sldId="335"/>
            <ac:spMk id="3" creationId="{C9342E23-65CA-48CD-B596-4A694D997C17}"/>
          </ac:spMkLst>
        </pc:spChg>
        <pc:spChg chg="mod">
          <ac:chgData name="Xing Xing (ENF)" userId="109372fa-277b-461c-8ff4-6d780d3602bd" providerId="ADAL" clId="{F2E6AA57-94CD-4C7B-B2A0-AAE301635209}" dt="2022-01-05T09:43:56.381" v="419" actId="20577"/>
          <ac:spMkLst>
            <pc:docMk/>
            <pc:sldMk cId="3421217160" sldId="335"/>
            <ac:spMk id="4" creationId="{9AC3841D-05DF-43EB-8CE4-CCE988AE83E8}"/>
          </ac:spMkLst>
        </pc:spChg>
      </pc:sldChg>
      <pc:sldChg chg="modSp">
        <pc:chgData name="Xing Xing (ENF)" userId="109372fa-277b-461c-8ff4-6d780d3602bd" providerId="ADAL" clId="{F2E6AA57-94CD-4C7B-B2A0-AAE301635209}" dt="2022-01-06T02:06:40.001" v="1099" actId="14100"/>
        <pc:sldMkLst>
          <pc:docMk/>
          <pc:sldMk cId="3568716694" sldId="336"/>
        </pc:sldMkLst>
        <pc:spChg chg="mod">
          <ac:chgData name="Xing Xing (ENF)" userId="109372fa-277b-461c-8ff4-6d780d3602bd" providerId="ADAL" clId="{F2E6AA57-94CD-4C7B-B2A0-AAE301635209}" dt="2022-01-06T02:06:40.001" v="1099" actId="14100"/>
          <ac:spMkLst>
            <pc:docMk/>
            <pc:sldMk cId="3568716694" sldId="336"/>
            <ac:spMk id="4" creationId="{9AC3841D-05DF-43EB-8CE4-CCE988AE83E8}"/>
          </ac:spMkLst>
        </pc:spChg>
      </pc:sldChg>
      <pc:sldChg chg="addSp delSp modSp addCm modCm modNotesTx">
        <pc:chgData name="Xing Xing (ENF)" userId="109372fa-277b-461c-8ff4-6d780d3602bd" providerId="ADAL" clId="{F2E6AA57-94CD-4C7B-B2A0-AAE301635209}" dt="2022-01-06T02:53:57.109" v="1313" actId="20577"/>
        <pc:sldMkLst>
          <pc:docMk/>
          <pc:sldMk cId="718397064" sldId="346"/>
        </pc:sldMkLst>
        <pc:spChg chg="mod">
          <ac:chgData name="Xing Xing (ENF)" userId="109372fa-277b-461c-8ff4-6d780d3602bd" providerId="ADAL" clId="{F2E6AA57-94CD-4C7B-B2A0-AAE301635209}" dt="2022-01-06T02:53:57.109" v="1313" actId="20577"/>
          <ac:spMkLst>
            <pc:docMk/>
            <pc:sldMk cId="718397064" sldId="346"/>
            <ac:spMk id="3" creationId="{E95631D6-36A1-7849-AAD0-D707AA9C698F}"/>
          </ac:spMkLst>
        </pc:spChg>
        <pc:spChg chg="add del mod">
          <ac:chgData name="Xing Xing (ENF)" userId="109372fa-277b-461c-8ff4-6d780d3602bd" providerId="ADAL" clId="{F2E6AA57-94CD-4C7B-B2A0-AAE301635209}" dt="2022-01-06T01:37:40.906" v="710" actId="11529"/>
          <ac:spMkLst>
            <pc:docMk/>
            <pc:sldMk cId="718397064" sldId="346"/>
            <ac:spMk id="8" creationId="{4EE192B1-9B32-4E55-B9F7-D2536B855CCA}"/>
          </ac:spMkLst>
        </pc:spChg>
        <pc:spChg chg="add del mod">
          <ac:chgData name="Xing Xing (ENF)" userId="109372fa-277b-461c-8ff4-6d780d3602bd" providerId="ADAL" clId="{F2E6AA57-94CD-4C7B-B2A0-AAE301635209}" dt="2022-01-06T01:37:38.035" v="707"/>
          <ac:spMkLst>
            <pc:docMk/>
            <pc:sldMk cId="718397064" sldId="346"/>
            <ac:spMk id="9" creationId="{BFA979BE-EF0D-460A-A4AE-743C789B6CCF}"/>
          </ac:spMkLst>
        </pc:spChg>
        <pc:picChg chg="mod">
          <ac:chgData name="Xing Xing (ENF)" userId="109372fa-277b-461c-8ff4-6d780d3602bd" providerId="ADAL" clId="{F2E6AA57-94CD-4C7B-B2A0-AAE301635209}" dt="2022-01-06T01:37:42.419" v="713" actId="14100"/>
          <ac:picMkLst>
            <pc:docMk/>
            <pc:sldMk cId="718397064" sldId="346"/>
            <ac:picMk id="5" creationId="{7DA17D3D-4BC8-9943-A9F9-7C5FE7405DF7}"/>
          </ac:picMkLst>
        </pc:picChg>
      </pc:sldChg>
      <pc:sldChg chg="addSp delSp modSp addAnim delAnim modAnim addCm modCm">
        <pc:chgData name="Xing Xing (ENF)" userId="109372fa-277b-461c-8ff4-6d780d3602bd" providerId="ADAL" clId="{F2E6AA57-94CD-4C7B-B2A0-AAE301635209}" dt="2022-01-06T02:16:09.780" v="1204" actId="1076"/>
        <pc:sldMkLst>
          <pc:docMk/>
          <pc:sldMk cId="3234899297" sldId="347"/>
        </pc:sldMkLst>
        <pc:spChg chg="mod">
          <ac:chgData name="Xing Xing (ENF)" userId="109372fa-277b-461c-8ff4-6d780d3602bd" providerId="ADAL" clId="{F2E6AA57-94CD-4C7B-B2A0-AAE301635209}" dt="2022-01-06T02:08:46.269" v="1136" actId="1076"/>
          <ac:spMkLst>
            <pc:docMk/>
            <pc:sldMk cId="3234899297" sldId="347"/>
            <ac:spMk id="3" creationId="{E95631D6-36A1-7849-AAD0-D707AA9C698F}"/>
          </ac:spMkLst>
        </pc:spChg>
        <pc:spChg chg="add del mod">
          <ac:chgData name="Xing Xing (ENF)" userId="109372fa-277b-461c-8ff4-6d780d3602bd" providerId="ADAL" clId="{F2E6AA57-94CD-4C7B-B2A0-AAE301635209}" dt="2022-01-06T02:09:40.635" v="1138" actId="478"/>
          <ac:spMkLst>
            <pc:docMk/>
            <pc:sldMk cId="3234899297" sldId="347"/>
            <ac:spMk id="4" creationId="{539D9B4B-23F0-4439-BAF2-11A905820016}"/>
          </ac:spMkLst>
        </pc:spChg>
        <pc:spChg chg="add del mod ord">
          <ac:chgData name="Xing Xing (ENF)" userId="109372fa-277b-461c-8ff4-6d780d3602bd" providerId="ADAL" clId="{F2E6AA57-94CD-4C7B-B2A0-AAE301635209}" dt="2022-01-06T02:12:56.755" v="1185" actId="478"/>
          <ac:spMkLst>
            <pc:docMk/>
            <pc:sldMk cId="3234899297" sldId="347"/>
            <ac:spMk id="64" creationId="{FDC198F5-86E1-4B66-8E76-CE5AFEAF640E}"/>
          </ac:spMkLst>
        </pc:spChg>
        <pc:spChg chg="add del mod">
          <ac:chgData name="Xing Xing (ENF)" userId="109372fa-277b-461c-8ff4-6d780d3602bd" providerId="ADAL" clId="{F2E6AA57-94CD-4C7B-B2A0-AAE301635209}" dt="2022-01-06T02:15:09.447" v="1198" actId="403"/>
          <ac:spMkLst>
            <pc:docMk/>
            <pc:sldMk cId="3234899297" sldId="347"/>
            <ac:spMk id="91" creationId="{805C0EBB-94EE-944C-848F-D4F64ED5254A}"/>
          </ac:spMkLst>
        </pc:spChg>
        <pc:spChg chg="mod">
          <ac:chgData name="Xing Xing (ENF)" userId="109372fa-277b-461c-8ff4-6d780d3602bd" providerId="ADAL" clId="{F2E6AA57-94CD-4C7B-B2A0-AAE301635209}" dt="2022-01-06T02:15:51.496" v="1203" actId="255"/>
          <ac:spMkLst>
            <pc:docMk/>
            <pc:sldMk cId="3234899297" sldId="347"/>
            <ac:spMk id="105" creationId="{91B91171-E044-C64A-A6E8-9794795146B2}"/>
          </ac:spMkLst>
        </pc:spChg>
        <pc:spChg chg="add del mod ord">
          <ac:chgData name="Xing Xing (ENF)" userId="109372fa-277b-461c-8ff4-6d780d3602bd" providerId="ADAL" clId="{F2E6AA57-94CD-4C7B-B2A0-AAE301635209}" dt="2022-01-06T02:13:30.043" v="1190" actId="478"/>
          <ac:spMkLst>
            <pc:docMk/>
            <pc:sldMk cId="3234899297" sldId="347"/>
            <ac:spMk id="121" creationId="{420E8688-F48B-42A2-AFE3-650D77B432EB}"/>
          </ac:spMkLst>
        </pc:spChg>
        <pc:cxnChg chg="mod">
          <ac:chgData name="Xing Xing (ENF)" userId="109372fa-277b-461c-8ff4-6d780d3602bd" providerId="ADAL" clId="{F2E6AA57-94CD-4C7B-B2A0-AAE301635209}" dt="2022-01-06T02:16:09.780" v="1204" actId="1076"/>
          <ac:cxnSpMkLst>
            <pc:docMk/>
            <pc:sldMk cId="3234899297" sldId="347"/>
            <ac:cxnSpMk id="65" creationId="{0491F7D7-C753-C147-8554-4812FA6CCED0}"/>
          </ac:cxnSpMkLst>
        </pc:cxnChg>
        <pc:cxnChg chg="mod">
          <ac:chgData name="Xing Xing (ENF)" userId="109372fa-277b-461c-8ff4-6d780d3602bd" providerId="ADAL" clId="{F2E6AA57-94CD-4C7B-B2A0-AAE301635209}" dt="2022-01-06T02:16:09.780" v="1204" actId="1076"/>
          <ac:cxnSpMkLst>
            <pc:docMk/>
            <pc:sldMk cId="3234899297" sldId="347"/>
            <ac:cxnSpMk id="66" creationId="{FE65B162-6E6B-D840-B1EE-107A7AB5C9FA}"/>
          </ac:cxnSpMkLst>
        </pc:cxnChg>
        <pc:cxnChg chg="mod">
          <ac:chgData name="Xing Xing (ENF)" userId="109372fa-277b-461c-8ff4-6d780d3602bd" providerId="ADAL" clId="{F2E6AA57-94CD-4C7B-B2A0-AAE301635209}" dt="2022-01-06T02:16:09.780" v="1204" actId="1076"/>
          <ac:cxnSpMkLst>
            <pc:docMk/>
            <pc:sldMk cId="3234899297" sldId="347"/>
            <ac:cxnSpMk id="67" creationId="{5E14FC58-F037-9143-A0C3-3C31DCF43D6A}"/>
          </ac:cxnSpMkLst>
        </pc:cxnChg>
        <pc:cxnChg chg="mod">
          <ac:chgData name="Xing Xing (ENF)" userId="109372fa-277b-461c-8ff4-6d780d3602bd" providerId="ADAL" clId="{F2E6AA57-94CD-4C7B-B2A0-AAE301635209}" dt="2022-01-06T02:16:09.780" v="1204" actId="1076"/>
          <ac:cxnSpMkLst>
            <pc:docMk/>
            <pc:sldMk cId="3234899297" sldId="347"/>
            <ac:cxnSpMk id="68" creationId="{700877F3-4CBA-7B46-8FA8-821CC44E3850}"/>
          </ac:cxnSpMkLst>
        </pc:cxnChg>
        <pc:cxnChg chg="mod">
          <ac:chgData name="Xing Xing (ENF)" userId="109372fa-277b-461c-8ff4-6d780d3602bd" providerId="ADAL" clId="{F2E6AA57-94CD-4C7B-B2A0-AAE301635209}" dt="2022-01-06T02:16:09.780" v="1204" actId="1076"/>
          <ac:cxnSpMkLst>
            <pc:docMk/>
            <pc:sldMk cId="3234899297" sldId="347"/>
            <ac:cxnSpMk id="69" creationId="{D9E222AD-9C9D-8642-9DBE-AC15C0FA8DC1}"/>
          </ac:cxnSpMkLst>
        </pc:cxnChg>
        <pc:cxnChg chg="mod">
          <ac:chgData name="Xing Xing (ENF)" userId="109372fa-277b-461c-8ff4-6d780d3602bd" providerId="ADAL" clId="{F2E6AA57-94CD-4C7B-B2A0-AAE301635209}" dt="2022-01-06T02:16:09.780" v="1204" actId="1076"/>
          <ac:cxnSpMkLst>
            <pc:docMk/>
            <pc:sldMk cId="3234899297" sldId="347"/>
            <ac:cxnSpMk id="70" creationId="{E9E194A9-A3C2-4946-9ED0-E0D5D32C7CAC}"/>
          </ac:cxnSpMkLst>
        </pc:cxnChg>
        <pc:cxnChg chg="mod">
          <ac:chgData name="Xing Xing (ENF)" userId="109372fa-277b-461c-8ff4-6d780d3602bd" providerId="ADAL" clId="{F2E6AA57-94CD-4C7B-B2A0-AAE301635209}" dt="2022-01-06T02:16:09.780" v="1204" actId="1076"/>
          <ac:cxnSpMkLst>
            <pc:docMk/>
            <pc:sldMk cId="3234899297" sldId="347"/>
            <ac:cxnSpMk id="71" creationId="{A47AE9D8-EEF6-8C4D-A8CE-7932B0C74CBF}"/>
          </ac:cxnSpMkLst>
        </pc:cxnChg>
        <pc:cxnChg chg="mod">
          <ac:chgData name="Xing Xing (ENF)" userId="109372fa-277b-461c-8ff4-6d780d3602bd" providerId="ADAL" clId="{F2E6AA57-94CD-4C7B-B2A0-AAE301635209}" dt="2022-01-06T02:16:09.780" v="1204" actId="1076"/>
          <ac:cxnSpMkLst>
            <pc:docMk/>
            <pc:sldMk cId="3234899297" sldId="347"/>
            <ac:cxnSpMk id="72" creationId="{EBCD8523-769D-FD4B-9C3F-7DACABD851F9}"/>
          </ac:cxnSpMkLst>
        </pc:cxnChg>
        <pc:cxnChg chg="mod">
          <ac:chgData name="Xing Xing (ENF)" userId="109372fa-277b-461c-8ff4-6d780d3602bd" providerId="ADAL" clId="{F2E6AA57-94CD-4C7B-B2A0-AAE301635209}" dt="2022-01-06T02:16:09.780" v="1204" actId="1076"/>
          <ac:cxnSpMkLst>
            <pc:docMk/>
            <pc:sldMk cId="3234899297" sldId="347"/>
            <ac:cxnSpMk id="73" creationId="{D9A3B7F3-E488-2447-A07B-8258F9DD8AD1}"/>
          </ac:cxnSpMkLst>
        </pc:cxnChg>
        <pc:cxnChg chg="mod">
          <ac:chgData name="Xing Xing (ENF)" userId="109372fa-277b-461c-8ff4-6d780d3602bd" providerId="ADAL" clId="{F2E6AA57-94CD-4C7B-B2A0-AAE301635209}" dt="2022-01-06T02:16:09.780" v="1204" actId="1076"/>
          <ac:cxnSpMkLst>
            <pc:docMk/>
            <pc:sldMk cId="3234899297" sldId="347"/>
            <ac:cxnSpMk id="74" creationId="{01969C7E-554E-0C45-BE38-186FB8903BD1}"/>
          </ac:cxnSpMkLst>
        </pc:cxnChg>
        <pc:cxnChg chg="mod">
          <ac:chgData name="Xing Xing (ENF)" userId="109372fa-277b-461c-8ff4-6d780d3602bd" providerId="ADAL" clId="{F2E6AA57-94CD-4C7B-B2A0-AAE301635209}" dt="2022-01-06T02:16:09.780" v="1204" actId="1076"/>
          <ac:cxnSpMkLst>
            <pc:docMk/>
            <pc:sldMk cId="3234899297" sldId="347"/>
            <ac:cxnSpMk id="75" creationId="{F3BC1074-955D-3B45-9F8F-C6FBB06DA406}"/>
          </ac:cxnSpMkLst>
        </pc:cxnChg>
        <pc:cxnChg chg="mod">
          <ac:chgData name="Xing Xing (ENF)" userId="109372fa-277b-461c-8ff4-6d780d3602bd" providerId="ADAL" clId="{F2E6AA57-94CD-4C7B-B2A0-AAE301635209}" dt="2022-01-06T02:16:09.780" v="1204" actId="1076"/>
          <ac:cxnSpMkLst>
            <pc:docMk/>
            <pc:sldMk cId="3234899297" sldId="347"/>
            <ac:cxnSpMk id="76" creationId="{0C41028F-6BE6-6347-B0DD-A38980821E26}"/>
          </ac:cxnSpMkLst>
        </pc:cxnChg>
        <pc:cxnChg chg="mod">
          <ac:chgData name="Xing Xing (ENF)" userId="109372fa-277b-461c-8ff4-6d780d3602bd" providerId="ADAL" clId="{F2E6AA57-94CD-4C7B-B2A0-AAE301635209}" dt="2022-01-06T02:16:09.780" v="1204" actId="1076"/>
          <ac:cxnSpMkLst>
            <pc:docMk/>
            <pc:sldMk cId="3234899297" sldId="347"/>
            <ac:cxnSpMk id="77" creationId="{4C94230B-1335-8F4C-8B0D-4F788F953C76}"/>
          </ac:cxnSpMkLst>
        </pc:cxnChg>
        <pc:cxnChg chg="mod">
          <ac:chgData name="Xing Xing (ENF)" userId="109372fa-277b-461c-8ff4-6d780d3602bd" providerId="ADAL" clId="{F2E6AA57-94CD-4C7B-B2A0-AAE301635209}" dt="2022-01-06T02:15:27.851" v="1199" actId="1076"/>
          <ac:cxnSpMkLst>
            <pc:docMk/>
            <pc:sldMk cId="3234899297" sldId="347"/>
            <ac:cxnSpMk id="78" creationId="{984CA8FE-302E-9B42-86CC-7B3593C6FF03}"/>
          </ac:cxnSpMkLst>
        </pc:cxnChg>
        <pc:cxnChg chg="mod">
          <ac:chgData name="Xing Xing (ENF)" userId="109372fa-277b-461c-8ff4-6d780d3602bd" providerId="ADAL" clId="{F2E6AA57-94CD-4C7B-B2A0-AAE301635209}" dt="2022-01-06T02:15:27.851" v="1199" actId="1076"/>
          <ac:cxnSpMkLst>
            <pc:docMk/>
            <pc:sldMk cId="3234899297" sldId="347"/>
            <ac:cxnSpMk id="79" creationId="{BE1ED5C3-BD7D-464A-A116-3C828A84598F}"/>
          </ac:cxnSpMkLst>
        </pc:cxnChg>
        <pc:cxnChg chg="mod">
          <ac:chgData name="Xing Xing (ENF)" userId="109372fa-277b-461c-8ff4-6d780d3602bd" providerId="ADAL" clId="{F2E6AA57-94CD-4C7B-B2A0-AAE301635209}" dt="2022-01-06T02:15:27.851" v="1199" actId="1076"/>
          <ac:cxnSpMkLst>
            <pc:docMk/>
            <pc:sldMk cId="3234899297" sldId="347"/>
            <ac:cxnSpMk id="80" creationId="{927C122D-2404-DF46-A9AA-F346356907CD}"/>
          </ac:cxnSpMkLst>
        </pc:cxnChg>
        <pc:cxnChg chg="mod">
          <ac:chgData name="Xing Xing (ENF)" userId="109372fa-277b-461c-8ff4-6d780d3602bd" providerId="ADAL" clId="{F2E6AA57-94CD-4C7B-B2A0-AAE301635209}" dt="2022-01-06T02:15:27.851" v="1199" actId="1076"/>
          <ac:cxnSpMkLst>
            <pc:docMk/>
            <pc:sldMk cId="3234899297" sldId="347"/>
            <ac:cxnSpMk id="81" creationId="{990E7022-2B58-2B4A-84D0-1EC22878BAC2}"/>
          </ac:cxnSpMkLst>
        </pc:cxnChg>
        <pc:cxnChg chg="mod">
          <ac:chgData name="Xing Xing (ENF)" userId="109372fa-277b-461c-8ff4-6d780d3602bd" providerId="ADAL" clId="{F2E6AA57-94CD-4C7B-B2A0-AAE301635209}" dt="2022-01-06T02:15:27.851" v="1199" actId="1076"/>
          <ac:cxnSpMkLst>
            <pc:docMk/>
            <pc:sldMk cId="3234899297" sldId="347"/>
            <ac:cxnSpMk id="82" creationId="{A5E724C2-9710-DD49-8515-0A53DF32F1A8}"/>
          </ac:cxnSpMkLst>
        </pc:cxnChg>
        <pc:cxnChg chg="mod">
          <ac:chgData name="Xing Xing (ENF)" userId="109372fa-277b-461c-8ff4-6d780d3602bd" providerId="ADAL" clId="{F2E6AA57-94CD-4C7B-B2A0-AAE301635209}" dt="2022-01-06T02:15:27.851" v="1199" actId="1076"/>
          <ac:cxnSpMkLst>
            <pc:docMk/>
            <pc:sldMk cId="3234899297" sldId="347"/>
            <ac:cxnSpMk id="83" creationId="{EE23A304-B1A8-4643-89AB-572ACB86EF1C}"/>
          </ac:cxnSpMkLst>
        </pc:cxnChg>
        <pc:cxnChg chg="mod">
          <ac:chgData name="Xing Xing (ENF)" userId="109372fa-277b-461c-8ff4-6d780d3602bd" providerId="ADAL" clId="{F2E6AA57-94CD-4C7B-B2A0-AAE301635209}" dt="2022-01-06T02:15:27.851" v="1199" actId="1076"/>
          <ac:cxnSpMkLst>
            <pc:docMk/>
            <pc:sldMk cId="3234899297" sldId="347"/>
            <ac:cxnSpMk id="84" creationId="{186396D8-AB17-C14C-8594-B63B79EC643C}"/>
          </ac:cxnSpMkLst>
        </pc:cxnChg>
        <pc:cxnChg chg="mod">
          <ac:chgData name="Xing Xing (ENF)" userId="109372fa-277b-461c-8ff4-6d780d3602bd" providerId="ADAL" clId="{F2E6AA57-94CD-4C7B-B2A0-AAE301635209}" dt="2022-01-06T02:15:27.851" v="1199" actId="1076"/>
          <ac:cxnSpMkLst>
            <pc:docMk/>
            <pc:sldMk cId="3234899297" sldId="347"/>
            <ac:cxnSpMk id="85" creationId="{9C6C2F9E-83D3-4840-9C8B-D93115671776}"/>
          </ac:cxnSpMkLst>
        </pc:cxnChg>
        <pc:cxnChg chg="mod">
          <ac:chgData name="Xing Xing (ENF)" userId="109372fa-277b-461c-8ff4-6d780d3602bd" providerId="ADAL" clId="{F2E6AA57-94CD-4C7B-B2A0-AAE301635209}" dt="2022-01-06T02:15:27.851" v="1199" actId="1076"/>
          <ac:cxnSpMkLst>
            <pc:docMk/>
            <pc:sldMk cId="3234899297" sldId="347"/>
            <ac:cxnSpMk id="86" creationId="{3A52A6FC-B21D-0D40-8EFA-BBD7E412661D}"/>
          </ac:cxnSpMkLst>
        </pc:cxnChg>
        <pc:cxnChg chg="mod">
          <ac:chgData name="Xing Xing (ENF)" userId="109372fa-277b-461c-8ff4-6d780d3602bd" providerId="ADAL" clId="{F2E6AA57-94CD-4C7B-B2A0-AAE301635209}" dt="2022-01-06T02:15:27.851" v="1199" actId="1076"/>
          <ac:cxnSpMkLst>
            <pc:docMk/>
            <pc:sldMk cId="3234899297" sldId="347"/>
            <ac:cxnSpMk id="87" creationId="{87D7B300-103C-754A-9090-4278F075137D}"/>
          </ac:cxnSpMkLst>
        </pc:cxnChg>
        <pc:cxnChg chg="mod">
          <ac:chgData name="Xing Xing (ENF)" userId="109372fa-277b-461c-8ff4-6d780d3602bd" providerId="ADAL" clId="{F2E6AA57-94CD-4C7B-B2A0-AAE301635209}" dt="2022-01-06T02:15:27.851" v="1199" actId="1076"/>
          <ac:cxnSpMkLst>
            <pc:docMk/>
            <pc:sldMk cId="3234899297" sldId="347"/>
            <ac:cxnSpMk id="88" creationId="{2FEA6B8E-F004-1E49-8FF9-7CE963AA25F0}"/>
          </ac:cxnSpMkLst>
        </pc:cxnChg>
        <pc:cxnChg chg="mod">
          <ac:chgData name="Xing Xing (ENF)" userId="109372fa-277b-461c-8ff4-6d780d3602bd" providerId="ADAL" clId="{F2E6AA57-94CD-4C7B-B2A0-AAE301635209}" dt="2022-01-06T02:15:27.851" v="1199" actId="1076"/>
          <ac:cxnSpMkLst>
            <pc:docMk/>
            <pc:sldMk cId="3234899297" sldId="347"/>
            <ac:cxnSpMk id="89" creationId="{45725764-457B-1444-B6E9-A542649E19B0}"/>
          </ac:cxnSpMkLst>
        </pc:cxnChg>
        <pc:cxnChg chg="mod">
          <ac:chgData name="Xing Xing (ENF)" userId="109372fa-277b-461c-8ff4-6d780d3602bd" providerId="ADAL" clId="{F2E6AA57-94CD-4C7B-B2A0-AAE301635209}" dt="2022-01-06T02:15:27.851" v="1199" actId="1076"/>
          <ac:cxnSpMkLst>
            <pc:docMk/>
            <pc:sldMk cId="3234899297" sldId="347"/>
            <ac:cxnSpMk id="90" creationId="{CB646479-62B6-434A-884A-73D7A056FB31}"/>
          </ac:cxnSpMkLst>
        </pc:cxnChg>
        <pc:cxnChg chg="mod">
          <ac:chgData name="Xing Xing (ENF)" userId="109372fa-277b-461c-8ff4-6d780d3602bd" providerId="ADAL" clId="{F2E6AA57-94CD-4C7B-B2A0-AAE301635209}" dt="2022-01-06T02:15:27.851" v="1199" actId="1076"/>
          <ac:cxnSpMkLst>
            <pc:docMk/>
            <pc:sldMk cId="3234899297" sldId="347"/>
            <ac:cxnSpMk id="92" creationId="{F566C8C7-54A7-9048-8D76-C2A56A1D02DC}"/>
          </ac:cxnSpMkLst>
        </pc:cxnChg>
        <pc:cxnChg chg="mod">
          <ac:chgData name="Xing Xing (ENF)" userId="109372fa-277b-461c-8ff4-6d780d3602bd" providerId="ADAL" clId="{F2E6AA57-94CD-4C7B-B2A0-AAE301635209}" dt="2022-01-06T02:15:27.851" v="1199" actId="1076"/>
          <ac:cxnSpMkLst>
            <pc:docMk/>
            <pc:sldMk cId="3234899297" sldId="347"/>
            <ac:cxnSpMk id="93" creationId="{06386CE3-6C92-D74B-BB3A-F6F6C1618B11}"/>
          </ac:cxnSpMkLst>
        </pc:cxnChg>
        <pc:cxnChg chg="mod">
          <ac:chgData name="Xing Xing (ENF)" userId="109372fa-277b-461c-8ff4-6d780d3602bd" providerId="ADAL" clId="{F2E6AA57-94CD-4C7B-B2A0-AAE301635209}" dt="2022-01-06T02:15:27.851" v="1199" actId="1076"/>
          <ac:cxnSpMkLst>
            <pc:docMk/>
            <pc:sldMk cId="3234899297" sldId="347"/>
            <ac:cxnSpMk id="94" creationId="{DE2EC0BB-D934-094B-A7A4-582F8803C1CD}"/>
          </ac:cxnSpMkLst>
        </pc:cxnChg>
        <pc:cxnChg chg="mod">
          <ac:chgData name="Xing Xing (ENF)" userId="109372fa-277b-461c-8ff4-6d780d3602bd" providerId="ADAL" clId="{F2E6AA57-94CD-4C7B-B2A0-AAE301635209}" dt="2022-01-06T02:15:27.851" v="1199" actId="1076"/>
          <ac:cxnSpMkLst>
            <pc:docMk/>
            <pc:sldMk cId="3234899297" sldId="347"/>
            <ac:cxnSpMk id="95" creationId="{FDC4FC95-8E84-1F4F-8602-8680B7B2812C}"/>
          </ac:cxnSpMkLst>
        </pc:cxnChg>
        <pc:cxnChg chg="mod">
          <ac:chgData name="Xing Xing (ENF)" userId="109372fa-277b-461c-8ff4-6d780d3602bd" providerId="ADAL" clId="{F2E6AA57-94CD-4C7B-B2A0-AAE301635209}" dt="2022-01-06T02:15:27.851" v="1199" actId="1076"/>
          <ac:cxnSpMkLst>
            <pc:docMk/>
            <pc:sldMk cId="3234899297" sldId="347"/>
            <ac:cxnSpMk id="96" creationId="{5F26EF43-12B4-6C49-AC60-583C57771498}"/>
          </ac:cxnSpMkLst>
        </pc:cxnChg>
        <pc:cxnChg chg="mod">
          <ac:chgData name="Xing Xing (ENF)" userId="109372fa-277b-461c-8ff4-6d780d3602bd" providerId="ADAL" clId="{F2E6AA57-94CD-4C7B-B2A0-AAE301635209}" dt="2022-01-06T02:15:27.851" v="1199" actId="1076"/>
          <ac:cxnSpMkLst>
            <pc:docMk/>
            <pc:sldMk cId="3234899297" sldId="347"/>
            <ac:cxnSpMk id="97" creationId="{6FE5472E-2F5D-4D4D-9A3E-C339400C8C1B}"/>
          </ac:cxnSpMkLst>
        </pc:cxnChg>
        <pc:cxnChg chg="mod">
          <ac:chgData name="Xing Xing (ENF)" userId="109372fa-277b-461c-8ff4-6d780d3602bd" providerId="ADAL" clId="{F2E6AA57-94CD-4C7B-B2A0-AAE301635209}" dt="2022-01-06T02:15:27.851" v="1199" actId="1076"/>
          <ac:cxnSpMkLst>
            <pc:docMk/>
            <pc:sldMk cId="3234899297" sldId="347"/>
            <ac:cxnSpMk id="98" creationId="{ABDE3144-AF49-9349-AF26-096C2B72763B}"/>
          </ac:cxnSpMkLst>
        </pc:cxnChg>
        <pc:cxnChg chg="mod">
          <ac:chgData name="Xing Xing (ENF)" userId="109372fa-277b-461c-8ff4-6d780d3602bd" providerId="ADAL" clId="{F2E6AA57-94CD-4C7B-B2A0-AAE301635209}" dt="2022-01-06T02:15:27.851" v="1199" actId="1076"/>
          <ac:cxnSpMkLst>
            <pc:docMk/>
            <pc:sldMk cId="3234899297" sldId="347"/>
            <ac:cxnSpMk id="99" creationId="{278ED9E2-1CE7-3347-B59F-9A076FFEB4B5}"/>
          </ac:cxnSpMkLst>
        </pc:cxnChg>
        <pc:cxnChg chg="mod">
          <ac:chgData name="Xing Xing (ENF)" userId="109372fa-277b-461c-8ff4-6d780d3602bd" providerId="ADAL" clId="{F2E6AA57-94CD-4C7B-B2A0-AAE301635209}" dt="2022-01-06T02:15:27.851" v="1199" actId="1076"/>
          <ac:cxnSpMkLst>
            <pc:docMk/>
            <pc:sldMk cId="3234899297" sldId="347"/>
            <ac:cxnSpMk id="100" creationId="{2A2030BD-74E5-D543-9A2D-CE80FC586134}"/>
          </ac:cxnSpMkLst>
        </pc:cxnChg>
        <pc:cxnChg chg="mod">
          <ac:chgData name="Xing Xing (ENF)" userId="109372fa-277b-461c-8ff4-6d780d3602bd" providerId="ADAL" clId="{F2E6AA57-94CD-4C7B-B2A0-AAE301635209}" dt="2022-01-06T02:15:27.851" v="1199" actId="1076"/>
          <ac:cxnSpMkLst>
            <pc:docMk/>
            <pc:sldMk cId="3234899297" sldId="347"/>
            <ac:cxnSpMk id="101" creationId="{84EB5DCE-41AF-F24A-AE1C-73254FC1DA9F}"/>
          </ac:cxnSpMkLst>
        </pc:cxnChg>
        <pc:cxnChg chg="mod">
          <ac:chgData name="Xing Xing (ENF)" userId="109372fa-277b-461c-8ff4-6d780d3602bd" providerId="ADAL" clId="{F2E6AA57-94CD-4C7B-B2A0-AAE301635209}" dt="2022-01-06T02:15:27.851" v="1199" actId="1076"/>
          <ac:cxnSpMkLst>
            <pc:docMk/>
            <pc:sldMk cId="3234899297" sldId="347"/>
            <ac:cxnSpMk id="102" creationId="{0BF501E6-F983-FB47-9B78-1A1A2CEB501B}"/>
          </ac:cxnSpMkLst>
        </pc:cxnChg>
        <pc:cxnChg chg="mod">
          <ac:chgData name="Xing Xing (ENF)" userId="109372fa-277b-461c-8ff4-6d780d3602bd" providerId="ADAL" clId="{F2E6AA57-94CD-4C7B-B2A0-AAE301635209}" dt="2022-01-06T02:15:27.851" v="1199" actId="1076"/>
          <ac:cxnSpMkLst>
            <pc:docMk/>
            <pc:sldMk cId="3234899297" sldId="347"/>
            <ac:cxnSpMk id="103" creationId="{BC7D88C6-A3DB-6946-8E85-D2F15D377DC5}"/>
          </ac:cxnSpMkLst>
        </pc:cxnChg>
        <pc:cxnChg chg="mod">
          <ac:chgData name="Xing Xing (ENF)" userId="109372fa-277b-461c-8ff4-6d780d3602bd" providerId="ADAL" clId="{F2E6AA57-94CD-4C7B-B2A0-AAE301635209}" dt="2022-01-06T02:15:27.851" v="1199" actId="1076"/>
          <ac:cxnSpMkLst>
            <pc:docMk/>
            <pc:sldMk cId="3234899297" sldId="347"/>
            <ac:cxnSpMk id="104" creationId="{F0F89B4B-1ADA-DE4F-A12F-E2C62D313DD1}"/>
          </ac:cxnSpMkLst>
        </pc:cxnChg>
        <pc:cxnChg chg="mod">
          <ac:chgData name="Xing Xing (ENF)" userId="109372fa-277b-461c-8ff4-6d780d3602bd" providerId="ADAL" clId="{F2E6AA57-94CD-4C7B-B2A0-AAE301635209}" dt="2022-01-06T02:16:09.780" v="1204" actId="1076"/>
          <ac:cxnSpMkLst>
            <pc:docMk/>
            <pc:sldMk cId="3234899297" sldId="347"/>
            <ac:cxnSpMk id="106" creationId="{F860C1EE-C273-6F48-A745-4EB5D6EE5240}"/>
          </ac:cxnSpMkLst>
        </pc:cxnChg>
        <pc:cxnChg chg="mod">
          <ac:chgData name="Xing Xing (ENF)" userId="109372fa-277b-461c-8ff4-6d780d3602bd" providerId="ADAL" clId="{F2E6AA57-94CD-4C7B-B2A0-AAE301635209}" dt="2022-01-06T02:16:09.780" v="1204" actId="1076"/>
          <ac:cxnSpMkLst>
            <pc:docMk/>
            <pc:sldMk cId="3234899297" sldId="347"/>
            <ac:cxnSpMk id="107" creationId="{CB872779-0C50-3E4F-886C-67DF2B0BBD2B}"/>
          </ac:cxnSpMkLst>
        </pc:cxnChg>
        <pc:cxnChg chg="mod">
          <ac:chgData name="Xing Xing (ENF)" userId="109372fa-277b-461c-8ff4-6d780d3602bd" providerId="ADAL" clId="{F2E6AA57-94CD-4C7B-B2A0-AAE301635209}" dt="2022-01-06T02:16:09.780" v="1204" actId="1076"/>
          <ac:cxnSpMkLst>
            <pc:docMk/>
            <pc:sldMk cId="3234899297" sldId="347"/>
            <ac:cxnSpMk id="108" creationId="{30090333-204C-6A44-830D-C6976828331A}"/>
          </ac:cxnSpMkLst>
        </pc:cxnChg>
        <pc:cxnChg chg="mod">
          <ac:chgData name="Xing Xing (ENF)" userId="109372fa-277b-461c-8ff4-6d780d3602bd" providerId="ADAL" clId="{F2E6AA57-94CD-4C7B-B2A0-AAE301635209}" dt="2022-01-06T02:16:09.780" v="1204" actId="1076"/>
          <ac:cxnSpMkLst>
            <pc:docMk/>
            <pc:sldMk cId="3234899297" sldId="347"/>
            <ac:cxnSpMk id="109" creationId="{562A3456-1CF7-5C40-BEB6-4FB458262152}"/>
          </ac:cxnSpMkLst>
        </pc:cxnChg>
        <pc:cxnChg chg="mod">
          <ac:chgData name="Xing Xing (ENF)" userId="109372fa-277b-461c-8ff4-6d780d3602bd" providerId="ADAL" clId="{F2E6AA57-94CD-4C7B-B2A0-AAE301635209}" dt="2022-01-06T02:16:09.780" v="1204" actId="1076"/>
          <ac:cxnSpMkLst>
            <pc:docMk/>
            <pc:sldMk cId="3234899297" sldId="347"/>
            <ac:cxnSpMk id="110" creationId="{32A1A830-E610-B642-97AC-9BBAD939AE35}"/>
          </ac:cxnSpMkLst>
        </pc:cxnChg>
        <pc:cxnChg chg="mod">
          <ac:chgData name="Xing Xing (ENF)" userId="109372fa-277b-461c-8ff4-6d780d3602bd" providerId="ADAL" clId="{F2E6AA57-94CD-4C7B-B2A0-AAE301635209}" dt="2022-01-06T02:16:09.780" v="1204" actId="1076"/>
          <ac:cxnSpMkLst>
            <pc:docMk/>
            <pc:sldMk cId="3234899297" sldId="347"/>
            <ac:cxnSpMk id="111" creationId="{4779CE55-24AE-9442-8F03-BDB5EC39020C}"/>
          </ac:cxnSpMkLst>
        </pc:cxnChg>
        <pc:cxnChg chg="mod">
          <ac:chgData name="Xing Xing (ENF)" userId="109372fa-277b-461c-8ff4-6d780d3602bd" providerId="ADAL" clId="{F2E6AA57-94CD-4C7B-B2A0-AAE301635209}" dt="2022-01-06T02:16:09.780" v="1204" actId="1076"/>
          <ac:cxnSpMkLst>
            <pc:docMk/>
            <pc:sldMk cId="3234899297" sldId="347"/>
            <ac:cxnSpMk id="112" creationId="{8DA9BFE4-2565-7441-B080-8E9EAD0DC17D}"/>
          </ac:cxnSpMkLst>
        </pc:cxnChg>
        <pc:cxnChg chg="mod">
          <ac:chgData name="Xing Xing (ENF)" userId="109372fa-277b-461c-8ff4-6d780d3602bd" providerId="ADAL" clId="{F2E6AA57-94CD-4C7B-B2A0-AAE301635209}" dt="2022-01-06T02:16:09.780" v="1204" actId="1076"/>
          <ac:cxnSpMkLst>
            <pc:docMk/>
            <pc:sldMk cId="3234899297" sldId="347"/>
            <ac:cxnSpMk id="113" creationId="{F8D9BADF-E5E9-664F-8CA6-ED1591742A8F}"/>
          </ac:cxnSpMkLst>
        </pc:cxnChg>
        <pc:cxnChg chg="mod">
          <ac:chgData name="Xing Xing (ENF)" userId="109372fa-277b-461c-8ff4-6d780d3602bd" providerId="ADAL" clId="{F2E6AA57-94CD-4C7B-B2A0-AAE301635209}" dt="2022-01-06T02:16:09.780" v="1204" actId="1076"/>
          <ac:cxnSpMkLst>
            <pc:docMk/>
            <pc:sldMk cId="3234899297" sldId="347"/>
            <ac:cxnSpMk id="114" creationId="{57E59889-DA9A-F44B-9A8C-FB87D8A9A620}"/>
          </ac:cxnSpMkLst>
        </pc:cxnChg>
        <pc:cxnChg chg="mod">
          <ac:chgData name="Xing Xing (ENF)" userId="109372fa-277b-461c-8ff4-6d780d3602bd" providerId="ADAL" clId="{F2E6AA57-94CD-4C7B-B2A0-AAE301635209}" dt="2022-01-06T02:16:09.780" v="1204" actId="1076"/>
          <ac:cxnSpMkLst>
            <pc:docMk/>
            <pc:sldMk cId="3234899297" sldId="347"/>
            <ac:cxnSpMk id="115" creationId="{761E120E-1920-F94C-B20D-2E3CDBC2E499}"/>
          </ac:cxnSpMkLst>
        </pc:cxnChg>
        <pc:cxnChg chg="mod">
          <ac:chgData name="Xing Xing (ENF)" userId="109372fa-277b-461c-8ff4-6d780d3602bd" providerId="ADAL" clId="{F2E6AA57-94CD-4C7B-B2A0-AAE301635209}" dt="2022-01-06T02:16:09.780" v="1204" actId="1076"/>
          <ac:cxnSpMkLst>
            <pc:docMk/>
            <pc:sldMk cId="3234899297" sldId="347"/>
            <ac:cxnSpMk id="116" creationId="{FA66FAB6-B75E-4043-A669-74A23DEE7EFA}"/>
          </ac:cxnSpMkLst>
        </pc:cxnChg>
        <pc:cxnChg chg="mod">
          <ac:chgData name="Xing Xing (ENF)" userId="109372fa-277b-461c-8ff4-6d780d3602bd" providerId="ADAL" clId="{F2E6AA57-94CD-4C7B-B2A0-AAE301635209}" dt="2022-01-06T02:16:09.780" v="1204" actId="1076"/>
          <ac:cxnSpMkLst>
            <pc:docMk/>
            <pc:sldMk cId="3234899297" sldId="347"/>
            <ac:cxnSpMk id="117" creationId="{D8D6EB1E-577C-234D-B8F7-BC00294B8358}"/>
          </ac:cxnSpMkLst>
        </pc:cxnChg>
        <pc:cxnChg chg="mod">
          <ac:chgData name="Xing Xing (ENF)" userId="109372fa-277b-461c-8ff4-6d780d3602bd" providerId="ADAL" clId="{F2E6AA57-94CD-4C7B-B2A0-AAE301635209}" dt="2022-01-06T02:15:27.851" v="1199" actId="1076"/>
          <ac:cxnSpMkLst>
            <pc:docMk/>
            <pc:sldMk cId="3234899297" sldId="347"/>
            <ac:cxnSpMk id="118" creationId="{21AB83B3-ACF6-7E48-BA69-19979A20780A}"/>
          </ac:cxnSpMkLst>
        </pc:cxnChg>
        <pc:cxnChg chg="mod">
          <ac:chgData name="Xing Xing (ENF)" userId="109372fa-277b-461c-8ff4-6d780d3602bd" providerId="ADAL" clId="{F2E6AA57-94CD-4C7B-B2A0-AAE301635209}" dt="2022-01-06T02:16:09.780" v="1204" actId="1076"/>
          <ac:cxnSpMkLst>
            <pc:docMk/>
            <pc:sldMk cId="3234899297" sldId="347"/>
            <ac:cxnSpMk id="119" creationId="{DBC6FC44-2D7B-1145-BD81-0DF68D862C63}"/>
          </ac:cxnSpMkLst>
        </pc:cxnChg>
        <pc:cxnChg chg="mod">
          <ac:chgData name="Xing Xing (ENF)" userId="109372fa-277b-461c-8ff4-6d780d3602bd" providerId="ADAL" clId="{F2E6AA57-94CD-4C7B-B2A0-AAE301635209}" dt="2022-01-06T02:16:09.780" v="1204" actId="1076"/>
          <ac:cxnSpMkLst>
            <pc:docMk/>
            <pc:sldMk cId="3234899297" sldId="347"/>
            <ac:cxnSpMk id="120" creationId="{C089953D-1D42-B343-B3B3-E3119EA29894}"/>
          </ac:cxnSpMkLst>
        </pc:cxnChg>
      </pc:sldChg>
      <pc:sldChg chg="modSp modAnim">
        <pc:chgData name="Xing Xing (ENF)" userId="109372fa-277b-461c-8ff4-6d780d3602bd" providerId="ADAL" clId="{F2E6AA57-94CD-4C7B-B2A0-AAE301635209}" dt="2022-01-06T02:21:45.256" v="1239"/>
        <pc:sldMkLst>
          <pc:docMk/>
          <pc:sldMk cId="2735892452" sldId="350"/>
        </pc:sldMkLst>
        <pc:spChg chg="mod">
          <ac:chgData name="Xing Xing (ENF)" userId="109372fa-277b-461c-8ff4-6d780d3602bd" providerId="ADAL" clId="{F2E6AA57-94CD-4C7B-B2A0-AAE301635209}" dt="2022-01-06T01:58:12.503" v="1039" actId="20577"/>
          <ac:spMkLst>
            <pc:docMk/>
            <pc:sldMk cId="2735892452" sldId="350"/>
            <ac:spMk id="3" creationId="{C4D78A4C-462D-6F48-8628-08636B814D54}"/>
          </ac:spMkLst>
        </pc:spChg>
      </pc:sldChg>
      <pc:sldChg chg="addSp modSp modAnim">
        <pc:chgData name="Xing Xing (ENF)" userId="109372fa-277b-461c-8ff4-6d780d3602bd" providerId="ADAL" clId="{F2E6AA57-94CD-4C7B-B2A0-AAE301635209}" dt="2022-01-07T06:50:54.648" v="1340" actId="20577"/>
        <pc:sldMkLst>
          <pc:docMk/>
          <pc:sldMk cId="416289008" sldId="352"/>
        </pc:sldMkLst>
        <pc:spChg chg="mod">
          <ac:chgData name="Xing Xing (ENF)" userId="109372fa-277b-461c-8ff4-6d780d3602bd" providerId="ADAL" clId="{F2E6AA57-94CD-4C7B-B2A0-AAE301635209}" dt="2022-01-07T06:50:54.648" v="1340" actId="20577"/>
          <ac:spMkLst>
            <pc:docMk/>
            <pc:sldMk cId="416289008" sldId="352"/>
            <ac:spMk id="3" creationId="{68565E75-797B-E34B-A719-83A7D15DA2E5}"/>
          </ac:spMkLst>
        </pc:spChg>
        <pc:spChg chg="mod">
          <ac:chgData name="Xing Xing (ENF)" userId="109372fa-277b-461c-8ff4-6d780d3602bd" providerId="ADAL" clId="{F2E6AA57-94CD-4C7B-B2A0-AAE301635209}" dt="2022-01-06T02:22:07.929" v="1243" actId="164"/>
          <ac:spMkLst>
            <pc:docMk/>
            <pc:sldMk cId="416289008" sldId="352"/>
            <ac:spMk id="11" creationId="{10F542CE-3519-437A-909F-A3F1D7DF9599}"/>
          </ac:spMkLst>
        </pc:spChg>
        <pc:spChg chg="mod">
          <ac:chgData name="Xing Xing (ENF)" userId="109372fa-277b-461c-8ff4-6d780d3602bd" providerId="ADAL" clId="{F2E6AA57-94CD-4C7B-B2A0-AAE301635209}" dt="2022-01-06T02:22:07.929" v="1243" actId="164"/>
          <ac:spMkLst>
            <pc:docMk/>
            <pc:sldMk cId="416289008" sldId="352"/>
            <ac:spMk id="12" creationId="{13EE4807-2B9B-42EB-9881-C6C9D096226D}"/>
          </ac:spMkLst>
        </pc:spChg>
        <pc:grpChg chg="add mod">
          <ac:chgData name="Xing Xing (ENF)" userId="109372fa-277b-461c-8ff4-6d780d3602bd" providerId="ADAL" clId="{F2E6AA57-94CD-4C7B-B2A0-AAE301635209}" dt="2022-01-06T02:22:07.929" v="1243" actId="164"/>
          <ac:grpSpMkLst>
            <pc:docMk/>
            <pc:sldMk cId="416289008" sldId="352"/>
            <ac:grpSpMk id="4" creationId="{10C1659F-ADC6-4661-A857-E421E030C745}"/>
          </ac:grpSpMkLst>
        </pc:grpChg>
      </pc:sldChg>
      <pc:sldChg chg="addSp modSp modAnim">
        <pc:chgData name="Xing Xing (ENF)" userId="109372fa-277b-461c-8ff4-6d780d3602bd" providerId="ADAL" clId="{F2E6AA57-94CD-4C7B-B2A0-AAE301635209}" dt="2022-01-10T02:37:27.197" v="1354" actId="20577"/>
        <pc:sldMkLst>
          <pc:docMk/>
          <pc:sldMk cId="3872106591" sldId="358"/>
        </pc:sldMkLst>
        <pc:spChg chg="mod">
          <ac:chgData name="Xing Xing (ENF)" userId="109372fa-277b-461c-8ff4-6d780d3602bd" providerId="ADAL" clId="{F2E6AA57-94CD-4C7B-B2A0-AAE301635209}" dt="2022-01-10T02:37:27.197" v="1354" actId="20577"/>
          <ac:spMkLst>
            <pc:docMk/>
            <pc:sldMk cId="3872106591" sldId="358"/>
            <ac:spMk id="3" creationId="{3907B4D6-D876-004C-993E-574559E75F9A}"/>
          </ac:spMkLst>
        </pc:spChg>
        <pc:spChg chg="mod">
          <ac:chgData name="Xing Xing (ENF)" userId="109372fa-277b-461c-8ff4-6d780d3602bd" providerId="ADAL" clId="{F2E6AA57-94CD-4C7B-B2A0-AAE301635209}" dt="2022-01-06T02:21:26.390" v="1235" actId="164"/>
          <ac:spMkLst>
            <pc:docMk/>
            <pc:sldMk cId="3872106591" sldId="358"/>
            <ac:spMk id="15" creationId="{D7F7A483-1F24-4D06-8A0D-6F4979AD6EAE}"/>
          </ac:spMkLst>
        </pc:spChg>
        <pc:spChg chg="mod">
          <ac:chgData name="Xing Xing (ENF)" userId="109372fa-277b-461c-8ff4-6d780d3602bd" providerId="ADAL" clId="{F2E6AA57-94CD-4C7B-B2A0-AAE301635209}" dt="2022-01-06T02:21:26.390" v="1235" actId="164"/>
          <ac:spMkLst>
            <pc:docMk/>
            <pc:sldMk cId="3872106591" sldId="358"/>
            <ac:spMk id="17" creationId="{789B6545-F526-469B-9036-D82FB26EEF7F}"/>
          </ac:spMkLst>
        </pc:spChg>
        <pc:spChg chg="mod">
          <ac:chgData name="Xing Xing (ENF)" userId="109372fa-277b-461c-8ff4-6d780d3602bd" providerId="ADAL" clId="{F2E6AA57-94CD-4C7B-B2A0-AAE301635209}" dt="2022-01-06T02:21:26.390" v="1235" actId="164"/>
          <ac:spMkLst>
            <pc:docMk/>
            <pc:sldMk cId="3872106591" sldId="358"/>
            <ac:spMk id="19" creationId="{26517DC7-F8A0-4E68-869E-1B327BB515A7}"/>
          </ac:spMkLst>
        </pc:spChg>
        <pc:grpChg chg="add mod">
          <ac:chgData name="Xing Xing (ENF)" userId="109372fa-277b-461c-8ff4-6d780d3602bd" providerId="ADAL" clId="{F2E6AA57-94CD-4C7B-B2A0-AAE301635209}" dt="2022-01-06T02:21:26.390" v="1235" actId="164"/>
          <ac:grpSpMkLst>
            <pc:docMk/>
            <pc:sldMk cId="3872106591" sldId="358"/>
            <ac:grpSpMk id="4" creationId="{240DF9B7-CF9E-41B1-A8C3-CAE276097308}"/>
          </ac:grpSpMkLst>
        </pc:grpChg>
        <pc:picChg chg="mod">
          <ac:chgData name="Xing Xing (ENF)" userId="109372fa-277b-461c-8ff4-6d780d3602bd" providerId="ADAL" clId="{F2E6AA57-94CD-4C7B-B2A0-AAE301635209}" dt="2022-01-06T02:21:26.390" v="1235" actId="164"/>
          <ac:picMkLst>
            <pc:docMk/>
            <pc:sldMk cId="3872106591" sldId="358"/>
            <ac:picMk id="10" creationId="{8726133D-CA12-4E11-8152-0195EBCF00AB}"/>
          </ac:picMkLst>
        </pc:picChg>
        <pc:picChg chg="mod">
          <ac:chgData name="Xing Xing (ENF)" userId="109372fa-277b-461c-8ff4-6d780d3602bd" providerId="ADAL" clId="{F2E6AA57-94CD-4C7B-B2A0-AAE301635209}" dt="2022-01-06T02:21:26.390" v="1235" actId="164"/>
          <ac:picMkLst>
            <pc:docMk/>
            <pc:sldMk cId="3872106591" sldId="358"/>
            <ac:picMk id="16" creationId="{C59C0660-127C-43F4-B04D-6720F79BC41F}"/>
          </ac:picMkLst>
        </pc:picChg>
        <pc:picChg chg="mod">
          <ac:chgData name="Xing Xing (ENF)" userId="109372fa-277b-461c-8ff4-6d780d3602bd" providerId="ADAL" clId="{F2E6AA57-94CD-4C7B-B2A0-AAE301635209}" dt="2022-01-06T02:21:26.390" v="1235" actId="164"/>
          <ac:picMkLst>
            <pc:docMk/>
            <pc:sldMk cId="3872106591" sldId="358"/>
            <ac:picMk id="18" creationId="{F4224B53-8DCD-4E48-8228-C611C2D333A6}"/>
          </ac:picMkLst>
        </pc:picChg>
      </pc:sldChg>
      <pc:sldChg chg="modSp delCm">
        <pc:chgData name="Xing Xing (ENF)" userId="109372fa-277b-461c-8ff4-6d780d3602bd" providerId="ADAL" clId="{F2E6AA57-94CD-4C7B-B2A0-AAE301635209}" dt="2022-01-06T01:47:55.209" v="980" actId="20577"/>
        <pc:sldMkLst>
          <pc:docMk/>
          <pc:sldMk cId="3469216300" sldId="360"/>
        </pc:sldMkLst>
        <pc:spChg chg="mod">
          <ac:chgData name="Xing Xing (ENF)" userId="109372fa-277b-461c-8ff4-6d780d3602bd" providerId="ADAL" clId="{F2E6AA57-94CD-4C7B-B2A0-AAE301635209}" dt="2022-01-06T01:47:55.209" v="980" actId="20577"/>
          <ac:spMkLst>
            <pc:docMk/>
            <pc:sldMk cId="3469216300" sldId="360"/>
            <ac:spMk id="3" creationId="{CC18AB97-0539-416D-ABC6-D2AA7C12A003}"/>
          </ac:spMkLst>
        </pc:spChg>
      </pc:sldChg>
      <pc:sldChg chg="modSp">
        <pc:chgData name="Xing Xing (ENF)" userId="109372fa-277b-461c-8ff4-6d780d3602bd" providerId="ADAL" clId="{F2E6AA57-94CD-4C7B-B2A0-AAE301635209}" dt="2022-01-06T01:48:21.890" v="983" actId="255"/>
        <pc:sldMkLst>
          <pc:docMk/>
          <pc:sldMk cId="762823739" sldId="428"/>
        </pc:sldMkLst>
        <pc:spChg chg="mod">
          <ac:chgData name="Xing Xing (ENF)" userId="109372fa-277b-461c-8ff4-6d780d3602bd" providerId="ADAL" clId="{F2E6AA57-94CD-4C7B-B2A0-AAE301635209}" dt="2022-01-06T01:48:21.890" v="983" actId="255"/>
          <ac:spMkLst>
            <pc:docMk/>
            <pc:sldMk cId="762823739" sldId="428"/>
            <ac:spMk id="3" creationId="{81E36B5D-8F82-4966-8C8B-E0BEBD533ABA}"/>
          </ac:spMkLst>
        </pc:spChg>
      </pc:sldChg>
      <pc:sldChg chg="modSp modAnim modCm">
        <pc:chgData name="Xing Xing (ENF)" userId="109372fa-277b-461c-8ff4-6d780d3602bd" providerId="ADAL" clId="{F2E6AA57-94CD-4C7B-B2A0-AAE301635209}" dt="2022-01-06T02:26:55.567" v="1256" actId="20577"/>
        <pc:sldMkLst>
          <pc:docMk/>
          <pc:sldMk cId="1615113862" sldId="429"/>
        </pc:sldMkLst>
        <pc:spChg chg="mod">
          <ac:chgData name="Xing Xing (ENF)" userId="109372fa-277b-461c-8ff4-6d780d3602bd" providerId="ADAL" clId="{F2E6AA57-94CD-4C7B-B2A0-AAE301635209}" dt="2022-01-06T02:26:55.567" v="1256" actId="20577"/>
          <ac:spMkLst>
            <pc:docMk/>
            <pc:sldMk cId="1615113862" sldId="429"/>
            <ac:spMk id="3" creationId="{81E36B5D-8F82-4966-8C8B-E0BEBD533ABA}"/>
          </ac:spMkLst>
        </pc:spChg>
      </pc:sldChg>
      <pc:sldChg chg="modSp">
        <pc:chgData name="Xing Xing (ENF)" userId="109372fa-277b-461c-8ff4-6d780d3602bd" providerId="ADAL" clId="{F2E6AA57-94CD-4C7B-B2A0-AAE301635209}" dt="2022-01-05T09:24:54.070" v="7" actId="113"/>
        <pc:sldMkLst>
          <pc:docMk/>
          <pc:sldMk cId="2020919280" sldId="433"/>
        </pc:sldMkLst>
        <pc:spChg chg="mod">
          <ac:chgData name="Xing Xing (ENF)" userId="109372fa-277b-461c-8ff4-6d780d3602bd" providerId="ADAL" clId="{F2E6AA57-94CD-4C7B-B2A0-AAE301635209}" dt="2022-01-05T09:24:54.070" v="7" actId="113"/>
          <ac:spMkLst>
            <pc:docMk/>
            <pc:sldMk cId="2020919280" sldId="433"/>
            <ac:spMk id="3" creationId="{78F30779-DB32-472C-92BC-BBF919047B55}"/>
          </ac:spMkLst>
        </pc:spChg>
      </pc:sldChg>
      <pc:sldChg chg="addCm modCm">
        <pc:chgData name="Xing Xing (ENF)" userId="109372fa-277b-461c-8ff4-6d780d3602bd" providerId="ADAL" clId="{F2E6AA57-94CD-4C7B-B2A0-AAE301635209}" dt="2022-01-06T01:25:27.183" v="675"/>
        <pc:sldMkLst>
          <pc:docMk/>
          <pc:sldMk cId="2597607867" sldId="435"/>
        </pc:sldMkLst>
      </pc:sldChg>
      <pc:sldChg chg="addSp modSp modAnim">
        <pc:chgData name="Xing Xing (ENF)" userId="109372fa-277b-461c-8ff4-6d780d3602bd" providerId="ADAL" clId="{F2E6AA57-94CD-4C7B-B2A0-AAE301635209}" dt="2022-01-06T05:47:59.193" v="1335" actId="20577"/>
        <pc:sldMkLst>
          <pc:docMk/>
          <pc:sldMk cId="1624607536" sldId="442"/>
        </pc:sldMkLst>
        <pc:spChg chg="mod">
          <ac:chgData name="Xing Xing (ENF)" userId="109372fa-277b-461c-8ff4-6d780d3602bd" providerId="ADAL" clId="{F2E6AA57-94CD-4C7B-B2A0-AAE301635209}" dt="2022-01-06T05:47:59.193" v="1335" actId="20577"/>
          <ac:spMkLst>
            <pc:docMk/>
            <pc:sldMk cId="1624607536" sldId="442"/>
            <ac:spMk id="3" creationId="{BECF0ABF-0A71-4313-8D82-72C4BE1469BC}"/>
          </ac:spMkLst>
        </pc:spChg>
        <pc:cxnChg chg="add">
          <ac:chgData name="Xing Xing (ENF)" userId="109372fa-277b-461c-8ff4-6d780d3602bd" providerId="ADAL" clId="{F2E6AA57-94CD-4C7B-B2A0-AAE301635209}" dt="2022-01-06T05:47:07.101" v="1328"/>
          <ac:cxnSpMkLst>
            <pc:docMk/>
            <pc:sldMk cId="1624607536" sldId="442"/>
            <ac:cxnSpMk id="12" creationId="{352B84A8-DDE9-4B40-A101-4D03AB1060F3}"/>
          </ac:cxnSpMkLst>
        </pc:cxnChg>
      </pc:sldChg>
      <pc:sldChg chg="addSp delSp modSp modAnim addCm">
        <pc:chgData name="Xing Xing (ENF)" userId="109372fa-277b-461c-8ff4-6d780d3602bd" providerId="ADAL" clId="{F2E6AA57-94CD-4C7B-B2A0-AAE301635209}" dt="2022-01-06T01:20:40.851" v="668"/>
        <pc:sldMkLst>
          <pc:docMk/>
          <pc:sldMk cId="932042660" sldId="443"/>
        </pc:sldMkLst>
        <pc:spChg chg="add del mod">
          <ac:chgData name="Xing Xing (ENF)" userId="109372fa-277b-461c-8ff4-6d780d3602bd" providerId="ADAL" clId="{F2E6AA57-94CD-4C7B-B2A0-AAE301635209}" dt="2022-01-06T01:16:45.423" v="607" actId="478"/>
          <ac:spMkLst>
            <pc:docMk/>
            <pc:sldMk cId="932042660" sldId="443"/>
            <ac:spMk id="3" creationId="{6E862011-8FB3-4C7F-BBBF-426CF1BB25F9}"/>
          </ac:spMkLst>
        </pc:spChg>
        <pc:spChg chg="mod">
          <ac:chgData name="Xing Xing (ENF)" userId="109372fa-277b-461c-8ff4-6d780d3602bd" providerId="ADAL" clId="{F2E6AA57-94CD-4C7B-B2A0-AAE301635209}" dt="2022-01-06T01:19:46.505" v="661" actId="20577"/>
          <ac:spMkLst>
            <pc:docMk/>
            <pc:sldMk cId="932042660" sldId="443"/>
            <ac:spMk id="4" creationId="{9AC3841D-05DF-43EB-8CE4-CCE988AE83E8}"/>
          </ac:spMkLst>
        </pc:spChg>
        <pc:spChg chg="mod">
          <ac:chgData name="Xing Xing (ENF)" userId="109372fa-277b-461c-8ff4-6d780d3602bd" providerId="ADAL" clId="{F2E6AA57-94CD-4C7B-B2A0-AAE301635209}" dt="2022-01-06T01:16:13.951" v="599" actId="403"/>
          <ac:spMkLst>
            <pc:docMk/>
            <pc:sldMk cId="932042660" sldId="443"/>
            <ac:spMk id="23" creationId="{63F8D266-04BE-4E41-96D8-72342D5D8812}"/>
          </ac:spMkLst>
        </pc:spChg>
        <pc:spChg chg="mod topLvl">
          <ac:chgData name="Xing Xing (ENF)" userId="109372fa-277b-461c-8ff4-6d780d3602bd" providerId="ADAL" clId="{F2E6AA57-94CD-4C7B-B2A0-AAE301635209}" dt="2022-01-06T01:18:32.954" v="641" actId="164"/>
          <ac:spMkLst>
            <pc:docMk/>
            <pc:sldMk cId="932042660" sldId="443"/>
            <ac:spMk id="38" creationId="{B6D3B46D-C19E-4E7C-B32B-F81BC1FA7F07}"/>
          </ac:spMkLst>
        </pc:spChg>
        <pc:spChg chg="mod topLvl">
          <ac:chgData name="Xing Xing (ENF)" userId="109372fa-277b-461c-8ff4-6d780d3602bd" providerId="ADAL" clId="{F2E6AA57-94CD-4C7B-B2A0-AAE301635209}" dt="2022-01-06T01:18:19.620" v="640" actId="164"/>
          <ac:spMkLst>
            <pc:docMk/>
            <pc:sldMk cId="932042660" sldId="443"/>
            <ac:spMk id="67" creationId="{4D48D15A-3EDE-4F7C-A616-34B4D5CFD66F}"/>
          </ac:spMkLst>
        </pc:spChg>
        <pc:spChg chg="mod">
          <ac:chgData name="Xing Xing (ENF)" userId="109372fa-277b-461c-8ff4-6d780d3602bd" providerId="ADAL" clId="{F2E6AA57-94CD-4C7B-B2A0-AAE301635209}" dt="2022-01-06T01:17:50.014" v="627" actId="403"/>
          <ac:spMkLst>
            <pc:docMk/>
            <pc:sldMk cId="932042660" sldId="443"/>
            <ac:spMk id="68" creationId="{4EBFDBF0-6192-469D-BB18-8E4CCAE290ED}"/>
          </ac:spMkLst>
        </pc:spChg>
        <pc:grpChg chg="mod topLvl">
          <ac:chgData name="Xing Xing (ENF)" userId="109372fa-277b-461c-8ff4-6d780d3602bd" providerId="ADAL" clId="{F2E6AA57-94CD-4C7B-B2A0-AAE301635209}" dt="2022-01-06T01:18:32.954" v="641" actId="164"/>
          <ac:grpSpMkLst>
            <pc:docMk/>
            <pc:sldMk cId="932042660" sldId="443"/>
            <ac:grpSpMk id="5" creationId="{2245E1C7-6A72-44AA-9482-BF0AB08EB8D6}"/>
          </ac:grpSpMkLst>
        </pc:grpChg>
        <pc:grpChg chg="add mod">
          <ac:chgData name="Xing Xing (ENF)" userId="109372fa-277b-461c-8ff4-6d780d3602bd" providerId="ADAL" clId="{F2E6AA57-94CD-4C7B-B2A0-AAE301635209}" dt="2022-01-06T01:19:18.299" v="657" actId="1076"/>
          <ac:grpSpMkLst>
            <pc:docMk/>
            <pc:sldMk cId="932042660" sldId="443"/>
            <ac:grpSpMk id="39" creationId="{B8E00F2B-B6C2-4E4E-B441-A94A2F395FFE}"/>
          </ac:grpSpMkLst>
        </pc:grpChg>
        <pc:grpChg chg="add mod">
          <ac:chgData name="Xing Xing (ENF)" userId="109372fa-277b-461c-8ff4-6d780d3602bd" providerId="ADAL" clId="{F2E6AA57-94CD-4C7B-B2A0-AAE301635209}" dt="2022-01-06T01:19:16.769" v="655" actId="1076"/>
          <ac:grpSpMkLst>
            <pc:docMk/>
            <pc:sldMk cId="932042660" sldId="443"/>
            <ac:grpSpMk id="40" creationId="{5279F52D-C775-4AEB-BE74-8ECB3E3506F8}"/>
          </ac:grpSpMkLst>
        </pc:grpChg>
        <pc:grpChg chg="mod topLvl">
          <ac:chgData name="Xing Xing (ENF)" userId="109372fa-277b-461c-8ff4-6d780d3602bd" providerId="ADAL" clId="{F2E6AA57-94CD-4C7B-B2A0-AAE301635209}" dt="2022-01-06T01:18:19.620" v="640" actId="164"/>
          <ac:grpSpMkLst>
            <pc:docMk/>
            <pc:sldMk cId="932042660" sldId="443"/>
            <ac:grpSpMk id="53" creationId="{8AA583A3-0EB6-4BFC-B5C1-99254FC81F36}"/>
          </ac:grpSpMkLst>
        </pc:grpChg>
        <pc:grpChg chg="del mod">
          <ac:chgData name="Xing Xing (ENF)" userId="109372fa-277b-461c-8ff4-6d780d3602bd" providerId="ADAL" clId="{F2E6AA57-94CD-4C7B-B2A0-AAE301635209}" dt="2022-01-06T01:17:58.243" v="629" actId="165"/>
          <ac:grpSpMkLst>
            <pc:docMk/>
            <pc:sldMk cId="932042660" sldId="443"/>
            <ac:grpSpMk id="84" creationId="{881EA4F8-FFAF-4900-BE7B-24D600A73B24}"/>
          </ac:grpSpMkLst>
        </pc:grpChg>
        <pc:grpChg chg="mod">
          <ac:chgData name="Xing Xing (ENF)" userId="109372fa-277b-461c-8ff4-6d780d3602bd" providerId="ADAL" clId="{F2E6AA57-94CD-4C7B-B2A0-AAE301635209}" dt="2022-01-06T01:18:56.259" v="651" actId="1037"/>
          <ac:grpSpMkLst>
            <pc:docMk/>
            <pc:sldMk cId="932042660" sldId="443"/>
            <ac:grpSpMk id="85" creationId="{B0FDCC8C-0E63-411E-8105-C7E280E6D1CB}"/>
          </ac:grpSpMkLst>
        </pc:grpChg>
        <pc:grpChg chg="add del mod">
          <ac:chgData name="Xing Xing (ENF)" userId="109372fa-277b-461c-8ff4-6d780d3602bd" providerId="ADAL" clId="{F2E6AA57-94CD-4C7B-B2A0-AAE301635209}" dt="2022-01-06T01:16:49.891" v="609" actId="165"/>
          <ac:grpSpMkLst>
            <pc:docMk/>
            <pc:sldMk cId="932042660" sldId="443"/>
            <ac:grpSpMk id="86" creationId="{6EBE8950-A98F-4EBD-9083-9958B9ABF00B}"/>
          </ac:grpSpMkLst>
        </pc:grpChg>
        <pc:grpChg chg="mod">
          <ac:chgData name="Xing Xing (ENF)" userId="109372fa-277b-461c-8ff4-6d780d3602bd" providerId="ADAL" clId="{F2E6AA57-94CD-4C7B-B2A0-AAE301635209}" dt="2022-01-06T01:19:17.108" v="656" actId="1076"/>
          <ac:grpSpMkLst>
            <pc:docMk/>
            <pc:sldMk cId="932042660" sldId="443"/>
            <ac:grpSpMk id="87" creationId="{E556D671-5E22-4219-AAEB-7074398BE960}"/>
          </ac:grpSpMkLst>
        </pc:grpChg>
      </pc:sldChg>
      <pc:sldChg chg="modSp">
        <pc:chgData name="Xing Xing (ENF)" userId="109372fa-277b-461c-8ff4-6d780d3602bd" providerId="ADAL" clId="{F2E6AA57-94CD-4C7B-B2A0-AAE301635209}" dt="2022-01-06T03:30:17.572" v="1319" actId="20577"/>
        <pc:sldMkLst>
          <pc:docMk/>
          <pc:sldMk cId="1325008744" sldId="444"/>
        </pc:sldMkLst>
        <pc:spChg chg="mod">
          <ac:chgData name="Xing Xing (ENF)" userId="109372fa-277b-461c-8ff4-6d780d3602bd" providerId="ADAL" clId="{F2E6AA57-94CD-4C7B-B2A0-AAE301635209}" dt="2022-01-06T03:30:17.572" v="1319" actId="20577"/>
          <ac:spMkLst>
            <pc:docMk/>
            <pc:sldMk cId="1325008744" sldId="444"/>
            <ac:spMk id="3" creationId="{F3D57BFE-BEA1-40DF-8521-EF034E2512D9}"/>
          </ac:spMkLst>
        </pc:spChg>
        <pc:grpChg chg="mod">
          <ac:chgData name="Xing Xing (ENF)" userId="109372fa-277b-461c-8ff4-6d780d3602bd" providerId="ADAL" clId="{F2E6AA57-94CD-4C7B-B2A0-AAE301635209}" dt="2022-01-06T01:45:18.411" v="949" actId="1037"/>
          <ac:grpSpMkLst>
            <pc:docMk/>
            <pc:sldMk cId="1325008744" sldId="444"/>
            <ac:grpSpMk id="12" creationId="{3D1B716B-667A-4E6A-99C5-779D0AF65E2C}"/>
          </ac:grpSpMkLst>
        </pc:grpChg>
        <pc:picChg chg="mod modCrop">
          <ac:chgData name="Xing Xing (ENF)" userId="109372fa-277b-461c-8ff4-6d780d3602bd" providerId="ADAL" clId="{F2E6AA57-94CD-4C7B-B2A0-AAE301635209}" dt="2022-01-06T01:45:13.354" v="948" actId="1037"/>
          <ac:picMkLst>
            <pc:docMk/>
            <pc:sldMk cId="1325008744" sldId="444"/>
            <ac:picMk id="7" creationId="{E0206B06-9B18-4BD4-8619-6C44CB41E1BC}"/>
          </ac:picMkLst>
        </pc:picChg>
      </pc:sldChg>
      <pc:sldChg chg="modSp modAnim">
        <pc:chgData name="Xing Xing (ENF)" userId="109372fa-277b-461c-8ff4-6d780d3602bd" providerId="ADAL" clId="{F2E6AA57-94CD-4C7B-B2A0-AAE301635209}" dt="2022-01-10T02:36:48.902" v="1344" actId="20577"/>
        <pc:sldMkLst>
          <pc:docMk/>
          <pc:sldMk cId="2839165721" sldId="445"/>
        </pc:sldMkLst>
        <pc:spChg chg="mod">
          <ac:chgData name="Xing Xing (ENF)" userId="109372fa-277b-461c-8ff4-6d780d3602bd" providerId="ADAL" clId="{F2E6AA57-94CD-4C7B-B2A0-AAE301635209}" dt="2022-01-10T02:36:48.902" v="1344" actId="20577"/>
          <ac:spMkLst>
            <pc:docMk/>
            <pc:sldMk cId="2839165721" sldId="445"/>
            <ac:spMk id="3" creationId="{81E36B5D-8F82-4966-8C8B-E0BEBD533ABA}"/>
          </ac:spMkLst>
        </pc:spChg>
        <pc:picChg chg="mod">
          <ac:chgData name="Xing Xing (ENF)" userId="109372fa-277b-461c-8ff4-6d780d3602bd" providerId="ADAL" clId="{F2E6AA57-94CD-4C7B-B2A0-AAE301635209}" dt="2022-01-06T01:52:46.739" v="1012" actId="1037"/>
          <ac:picMkLst>
            <pc:docMk/>
            <pc:sldMk cId="2839165721" sldId="445"/>
            <ac:picMk id="5" creationId="{EFFD1DE5-78FB-4F09-B7D7-E7A49FBE8720}"/>
          </ac:picMkLst>
        </pc:picChg>
        <pc:picChg chg="mod">
          <ac:chgData name="Xing Xing (ENF)" userId="109372fa-277b-461c-8ff4-6d780d3602bd" providerId="ADAL" clId="{F2E6AA57-94CD-4C7B-B2A0-AAE301635209}" dt="2022-01-06T01:52:43.033" v="1011" actId="1038"/>
          <ac:picMkLst>
            <pc:docMk/>
            <pc:sldMk cId="2839165721" sldId="445"/>
            <ac:picMk id="9" creationId="{A0FE8E26-33B3-43E9-A58B-2628BC7DDD75}"/>
          </ac:picMkLst>
        </pc:picChg>
      </pc:sldChg>
    </pc:docChg>
  </pc:docChgLst>
  <pc:docChgLst>
    <pc:chgData name="Xing Xing (ENF)" userId="109372fa-277b-461c-8ff4-6d780d3602bd" providerId="ADAL" clId="{B48315F6-5DBF-463C-9556-09E48D9BF132}"/>
    <pc:docChg chg="undo modSld">
      <pc:chgData name="Xing Xing (ENF)" userId="109372fa-277b-461c-8ff4-6d780d3602bd" providerId="ADAL" clId="{B48315F6-5DBF-463C-9556-09E48D9BF132}" dt="2021-11-16T03:35:39.639" v="9" actId="20577"/>
      <pc:docMkLst>
        <pc:docMk/>
      </pc:docMkLst>
      <pc:sldChg chg="modSp">
        <pc:chgData name="Xing Xing (ENF)" userId="109372fa-277b-461c-8ff4-6d780d3602bd" providerId="ADAL" clId="{B48315F6-5DBF-463C-9556-09E48D9BF132}" dt="2021-11-16T03:35:39.639" v="9" actId="20577"/>
        <pc:sldMkLst>
          <pc:docMk/>
          <pc:sldMk cId="3469216300" sldId="360"/>
        </pc:sldMkLst>
        <pc:spChg chg="mod">
          <ac:chgData name="Xing Xing (ENF)" userId="109372fa-277b-461c-8ff4-6d780d3602bd" providerId="ADAL" clId="{B48315F6-5DBF-463C-9556-09E48D9BF132}" dt="2021-11-16T03:35:39.639" v="9" actId="20577"/>
          <ac:spMkLst>
            <pc:docMk/>
            <pc:sldMk cId="3469216300" sldId="360"/>
            <ac:spMk id="3" creationId="{CC18AB97-0539-416D-ABC6-D2AA7C12A003}"/>
          </ac:spMkLst>
        </pc:spChg>
      </pc:sldChg>
    </pc:docChg>
  </pc:docChgLst>
  <pc:docChgLst>
    <pc:chgData name="Xing Xing (ENF)" userId="109372fa-277b-461c-8ff4-6d780d3602bd" providerId="ADAL" clId="{B4453E22-6E30-49D1-9B92-CDD9DB5BB6A2}"/>
    <pc:docChg chg="undo redo custSel addSld delSld modSld">
      <pc:chgData name="Xing Xing (ENF)" userId="109372fa-277b-461c-8ff4-6d780d3602bd" providerId="ADAL" clId="{B4453E22-6E30-49D1-9B92-CDD9DB5BB6A2}" dt="2021-11-15T03:14:22.917" v="1137" actId="14100"/>
      <pc:docMkLst>
        <pc:docMk/>
      </pc:docMkLst>
      <pc:sldChg chg="modSp">
        <pc:chgData name="Xing Xing (ENF)" userId="109372fa-277b-461c-8ff4-6d780d3602bd" providerId="ADAL" clId="{B4453E22-6E30-49D1-9B92-CDD9DB5BB6A2}" dt="2021-11-15T01:31:02.306" v="652" actId="14100"/>
        <pc:sldMkLst>
          <pc:docMk/>
          <pc:sldMk cId="1058810991" sldId="270"/>
        </pc:sldMkLst>
        <pc:spChg chg="mod">
          <ac:chgData name="Xing Xing (ENF)" userId="109372fa-277b-461c-8ff4-6d780d3602bd" providerId="ADAL" clId="{B4453E22-6E30-49D1-9B92-CDD9DB5BB6A2}" dt="2021-11-15T01:31:02.306" v="652" actId="14100"/>
          <ac:spMkLst>
            <pc:docMk/>
            <pc:sldMk cId="1058810991" sldId="270"/>
            <ac:spMk id="2" creationId="{D1FD3509-3BAA-4959-86B6-6B1068D49C1E}"/>
          </ac:spMkLst>
        </pc:spChg>
      </pc:sldChg>
      <pc:sldChg chg="modNotesTx">
        <pc:chgData name="Xing Xing (ENF)" userId="109372fa-277b-461c-8ff4-6d780d3602bd" providerId="ADAL" clId="{B4453E22-6E30-49D1-9B92-CDD9DB5BB6A2}" dt="2021-11-12T02:58:16.091" v="53" actId="20577"/>
        <pc:sldMkLst>
          <pc:docMk/>
          <pc:sldMk cId="886920212" sldId="332"/>
        </pc:sldMkLst>
      </pc:sldChg>
      <pc:sldChg chg="modNotesTx">
        <pc:chgData name="Xing Xing (ENF)" userId="109372fa-277b-461c-8ff4-6d780d3602bd" providerId="ADAL" clId="{B4453E22-6E30-49D1-9B92-CDD9DB5BB6A2}" dt="2021-11-12T02:25:19.883" v="23" actId="20577"/>
        <pc:sldMkLst>
          <pc:docMk/>
          <pc:sldMk cId="1599203604" sldId="345"/>
        </pc:sldMkLst>
      </pc:sldChg>
      <pc:sldChg chg="modSp">
        <pc:chgData name="Xing Xing (ENF)" userId="109372fa-277b-461c-8ff4-6d780d3602bd" providerId="ADAL" clId="{B4453E22-6E30-49D1-9B92-CDD9DB5BB6A2}" dt="2021-11-12T01:30:49.510" v="0" actId="14100"/>
        <pc:sldMkLst>
          <pc:docMk/>
          <pc:sldMk cId="237292201" sldId="357"/>
        </pc:sldMkLst>
        <pc:spChg chg="mod">
          <ac:chgData name="Xing Xing (ENF)" userId="109372fa-277b-461c-8ff4-6d780d3602bd" providerId="ADAL" clId="{B4453E22-6E30-49D1-9B92-CDD9DB5BB6A2}" dt="2021-11-12T01:30:49.510" v="0" actId="14100"/>
          <ac:spMkLst>
            <pc:docMk/>
            <pc:sldMk cId="237292201" sldId="357"/>
            <ac:spMk id="3" creationId="{C9342E23-65CA-48CD-B596-4A694D997C17}"/>
          </ac:spMkLst>
        </pc:spChg>
      </pc:sldChg>
      <pc:sldChg chg="addSp delSp modSp add">
        <pc:chgData name="Xing Xing (ENF)" userId="109372fa-277b-461c-8ff4-6d780d3602bd" providerId="ADAL" clId="{B4453E22-6E30-49D1-9B92-CDD9DB5BB6A2}" dt="2021-11-12T05:53:42.075" v="526" actId="732"/>
        <pc:sldMkLst>
          <pc:docMk/>
          <pc:sldMk cId="4111017470" sldId="368"/>
        </pc:sldMkLst>
        <pc:spChg chg="mod">
          <ac:chgData name="Xing Xing (ENF)" userId="109372fa-277b-461c-8ff4-6d780d3602bd" providerId="ADAL" clId="{B4453E22-6E30-49D1-9B92-CDD9DB5BB6A2}" dt="2021-11-12T05:48:54.568" v="482"/>
          <ac:spMkLst>
            <pc:docMk/>
            <pc:sldMk cId="4111017470" sldId="368"/>
            <ac:spMk id="2" creationId="{DB95D63D-109B-422D-A775-36C5C03BC4BB}"/>
          </ac:spMkLst>
        </pc:spChg>
        <pc:spChg chg="mod">
          <ac:chgData name="Xing Xing (ENF)" userId="109372fa-277b-461c-8ff4-6d780d3602bd" providerId="ADAL" clId="{B4453E22-6E30-49D1-9B92-CDD9DB5BB6A2}" dt="2021-11-12T05:48:27.871" v="474" actId="14100"/>
          <ac:spMkLst>
            <pc:docMk/>
            <pc:sldMk cId="4111017470" sldId="368"/>
            <ac:spMk id="3" creationId="{0A8EE9F4-4DB2-4FFE-B983-F469B24CCC90}"/>
          </ac:spMkLst>
        </pc:spChg>
        <pc:grpChg chg="add mod">
          <ac:chgData name="Xing Xing (ENF)" userId="109372fa-277b-461c-8ff4-6d780d3602bd" providerId="ADAL" clId="{B4453E22-6E30-49D1-9B92-CDD9DB5BB6A2}" dt="2021-11-12T05:52:58.902" v="518" actId="1076"/>
          <ac:grpSpMkLst>
            <pc:docMk/>
            <pc:sldMk cId="4111017470" sldId="368"/>
            <ac:grpSpMk id="4" creationId="{873E0B55-9469-4D1B-A105-0D743E9ADA0A}"/>
          </ac:grpSpMkLst>
        </pc:grpChg>
        <pc:picChg chg="mod modCrop">
          <ac:chgData name="Xing Xing (ENF)" userId="109372fa-277b-461c-8ff4-6d780d3602bd" providerId="ADAL" clId="{B4453E22-6E30-49D1-9B92-CDD9DB5BB6A2}" dt="2021-11-12T05:51:19.180" v="502" actId="732"/>
          <ac:picMkLst>
            <pc:docMk/>
            <pc:sldMk cId="4111017470" sldId="368"/>
            <ac:picMk id="6" creationId="{4A5B7DBD-6FF5-4877-B397-1C4FA934B6C0}"/>
          </ac:picMkLst>
        </pc:picChg>
        <pc:picChg chg="mod modCrop">
          <ac:chgData name="Xing Xing (ENF)" userId="109372fa-277b-461c-8ff4-6d780d3602bd" providerId="ADAL" clId="{B4453E22-6E30-49D1-9B92-CDD9DB5BB6A2}" dt="2021-11-12T05:51:12.001" v="501" actId="732"/>
          <ac:picMkLst>
            <pc:docMk/>
            <pc:sldMk cId="4111017470" sldId="368"/>
            <ac:picMk id="11" creationId="{5236C2D8-05D4-4A81-B5A6-AAD7F0274FC1}"/>
          </ac:picMkLst>
        </pc:picChg>
        <pc:picChg chg="mod modCrop">
          <ac:chgData name="Xing Xing (ENF)" userId="109372fa-277b-461c-8ff4-6d780d3602bd" providerId="ADAL" clId="{B4453E22-6E30-49D1-9B92-CDD9DB5BB6A2}" dt="2021-11-12T05:51:05.102" v="498" actId="732"/>
          <ac:picMkLst>
            <pc:docMk/>
            <pc:sldMk cId="4111017470" sldId="368"/>
            <ac:picMk id="13" creationId="{813A6E30-F919-4984-A453-6EADE07E650E}"/>
          </ac:picMkLst>
        </pc:picChg>
        <pc:picChg chg="mod modCrop">
          <ac:chgData name="Xing Xing (ENF)" userId="109372fa-277b-461c-8ff4-6d780d3602bd" providerId="ADAL" clId="{B4453E22-6E30-49D1-9B92-CDD9DB5BB6A2}" dt="2021-11-12T05:53:42.075" v="526" actId="732"/>
          <ac:picMkLst>
            <pc:docMk/>
            <pc:sldMk cId="4111017470" sldId="368"/>
            <ac:picMk id="14" creationId="{B3788649-403F-440A-9A68-F38EA3EA388A}"/>
          </ac:picMkLst>
        </pc:picChg>
        <pc:picChg chg="mod modCrop">
          <ac:chgData name="Xing Xing (ENF)" userId="109372fa-277b-461c-8ff4-6d780d3602bd" providerId="ADAL" clId="{B4453E22-6E30-49D1-9B92-CDD9DB5BB6A2}" dt="2021-11-12T05:50:59.185" v="497" actId="732"/>
          <ac:picMkLst>
            <pc:docMk/>
            <pc:sldMk cId="4111017470" sldId="368"/>
            <ac:picMk id="16" creationId="{C5BE7185-A0E8-4B54-BD43-EE30C17FC383}"/>
          </ac:picMkLst>
        </pc:picChg>
        <pc:picChg chg="mod modCrop">
          <ac:chgData name="Xing Xing (ENF)" userId="109372fa-277b-461c-8ff4-6d780d3602bd" providerId="ADAL" clId="{B4453E22-6E30-49D1-9B92-CDD9DB5BB6A2}" dt="2021-11-12T05:50:51.274" v="496" actId="732"/>
          <ac:picMkLst>
            <pc:docMk/>
            <pc:sldMk cId="4111017470" sldId="368"/>
            <ac:picMk id="17" creationId="{6C752BBC-0500-4F44-AE0B-9B2DC6A880BD}"/>
          </ac:picMkLst>
        </pc:picChg>
        <pc:picChg chg="del mod ord modCrop">
          <ac:chgData name="Xing Xing (ENF)" userId="109372fa-277b-461c-8ff4-6d780d3602bd" providerId="ADAL" clId="{B4453E22-6E30-49D1-9B92-CDD9DB5BB6A2}" dt="2021-11-12T05:52:49.475" v="514" actId="478"/>
          <ac:picMkLst>
            <pc:docMk/>
            <pc:sldMk cId="4111017470" sldId="368"/>
            <ac:picMk id="18" creationId="{2E3E7D43-3006-4144-BC6A-6340099D7C9F}"/>
          </ac:picMkLst>
        </pc:picChg>
        <pc:picChg chg="mod modCrop">
          <ac:chgData name="Xing Xing (ENF)" userId="109372fa-277b-461c-8ff4-6d780d3602bd" providerId="ADAL" clId="{B4453E22-6E30-49D1-9B92-CDD9DB5BB6A2}" dt="2021-11-12T05:52:22.134" v="509" actId="732"/>
          <ac:picMkLst>
            <pc:docMk/>
            <pc:sldMk cId="4111017470" sldId="368"/>
            <ac:picMk id="19" creationId="{9A69C6A2-BF36-4FB8-BF1A-A2E72275366C}"/>
          </ac:picMkLst>
        </pc:picChg>
        <pc:picChg chg="mod">
          <ac:chgData name="Xing Xing (ENF)" userId="109372fa-277b-461c-8ff4-6d780d3602bd" providerId="ADAL" clId="{B4453E22-6E30-49D1-9B92-CDD9DB5BB6A2}" dt="2021-11-12T05:51:28.291" v="504" actId="1037"/>
          <ac:picMkLst>
            <pc:docMk/>
            <pc:sldMk cId="4111017470" sldId="368"/>
            <ac:picMk id="20" creationId="{03121CD8-E680-466D-8683-F87829DC9F0E}"/>
          </ac:picMkLst>
        </pc:picChg>
        <pc:picChg chg="mod modCrop">
          <ac:chgData name="Xing Xing (ENF)" userId="109372fa-277b-461c-8ff4-6d780d3602bd" providerId="ADAL" clId="{B4453E22-6E30-49D1-9B92-CDD9DB5BB6A2}" dt="2021-11-12T05:49:37.507" v="488" actId="732"/>
          <ac:picMkLst>
            <pc:docMk/>
            <pc:sldMk cId="4111017470" sldId="368"/>
            <ac:picMk id="22" creationId="{408D5FAB-1ED0-441D-A100-A736BBECF66E}"/>
          </ac:picMkLst>
        </pc:picChg>
        <pc:picChg chg="mod">
          <ac:chgData name="Xing Xing (ENF)" userId="109372fa-277b-461c-8ff4-6d780d3602bd" providerId="ADAL" clId="{B4453E22-6E30-49D1-9B92-CDD9DB5BB6A2}" dt="2021-11-12T05:49:17.510" v="486" actId="1038"/>
          <ac:picMkLst>
            <pc:docMk/>
            <pc:sldMk cId="4111017470" sldId="368"/>
            <ac:picMk id="23" creationId="{1814A7AB-8D08-46E1-B106-76C192BB11F7}"/>
          </ac:picMkLst>
        </pc:picChg>
        <pc:picChg chg="mod">
          <ac:chgData name="Xing Xing (ENF)" userId="109372fa-277b-461c-8ff4-6d780d3602bd" providerId="ADAL" clId="{B4453E22-6E30-49D1-9B92-CDD9DB5BB6A2}" dt="2021-11-12T05:49:57.803" v="489" actId="1035"/>
          <ac:picMkLst>
            <pc:docMk/>
            <pc:sldMk cId="4111017470" sldId="368"/>
            <ac:picMk id="24" creationId="{7E262E82-276D-4D51-AA0C-E45367809B0A}"/>
          </ac:picMkLst>
        </pc:picChg>
        <pc:picChg chg="mod">
          <ac:chgData name="Xing Xing (ENF)" userId="109372fa-277b-461c-8ff4-6d780d3602bd" providerId="ADAL" clId="{B4453E22-6E30-49D1-9B92-CDD9DB5BB6A2}" dt="2021-11-12T05:53:17.204" v="524" actId="1038"/>
          <ac:picMkLst>
            <pc:docMk/>
            <pc:sldMk cId="4111017470" sldId="368"/>
            <ac:picMk id="25" creationId="{3FF6DCA1-6DFD-4F33-9E6F-8A7DE04BF521}"/>
          </ac:picMkLst>
        </pc:picChg>
        <pc:picChg chg="add mod">
          <ac:chgData name="Xing Xing (ENF)" userId="109372fa-277b-461c-8ff4-6d780d3602bd" providerId="ADAL" clId="{B4453E22-6E30-49D1-9B92-CDD9DB5BB6A2}" dt="2021-11-12T05:52:55.985" v="516" actId="1076"/>
          <ac:picMkLst>
            <pc:docMk/>
            <pc:sldMk cId="4111017470" sldId="368"/>
            <ac:picMk id="26" creationId="{49B61C25-3CEE-431F-9F38-DD4C9FB5A6E7}"/>
          </ac:picMkLst>
        </pc:picChg>
      </pc:sldChg>
      <pc:sldChg chg="addSp delSp modSp add">
        <pc:chgData name="Xing Xing (ENF)" userId="109372fa-277b-461c-8ff4-6d780d3602bd" providerId="ADAL" clId="{B4453E22-6E30-49D1-9B92-CDD9DB5BB6A2}" dt="2021-11-15T01:34:21.316" v="909" actId="1076"/>
        <pc:sldMkLst>
          <pc:docMk/>
          <pc:sldMk cId="425416939" sldId="369"/>
        </pc:sldMkLst>
        <pc:spChg chg="mod">
          <ac:chgData name="Xing Xing (ENF)" userId="109372fa-277b-461c-8ff4-6d780d3602bd" providerId="ADAL" clId="{B4453E22-6E30-49D1-9B92-CDD9DB5BB6A2}" dt="2021-11-15T01:30:55.071" v="644" actId="404"/>
          <ac:spMkLst>
            <pc:docMk/>
            <pc:sldMk cId="425416939" sldId="369"/>
            <ac:spMk id="2" creationId="{D8673A8A-E9AA-4A05-B025-60117060DD6A}"/>
          </ac:spMkLst>
        </pc:spChg>
        <pc:spChg chg="mod">
          <ac:chgData name="Xing Xing (ENF)" userId="109372fa-277b-461c-8ff4-6d780d3602bd" providerId="ADAL" clId="{B4453E22-6E30-49D1-9B92-CDD9DB5BB6A2}" dt="2021-11-15T01:33:48.807" v="903" actId="14100"/>
          <ac:spMkLst>
            <pc:docMk/>
            <pc:sldMk cId="425416939" sldId="369"/>
            <ac:spMk id="3" creationId="{E4623C34-7BB2-437B-BCCB-0469D40FC706}"/>
          </ac:spMkLst>
        </pc:spChg>
        <pc:picChg chg="add del mod modCrop">
          <ac:chgData name="Xing Xing (ENF)" userId="109372fa-277b-461c-8ff4-6d780d3602bd" providerId="ADAL" clId="{B4453E22-6E30-49D1-9B92-CDD9DB5BB6A2}" dt="2021-11-15T01:34:03.243" v="907" actId="478"/>
          <ac:picMkLst>
            <pc:docMk/>
            <pc:sldMk cId="425416939" sldId="369"/>
            <ac:picMk id="4" creationId="{00E23250-AABF-441C-BB61-4AB157313A59}"/>
          </ac:picMkLst>
        </pc:picChg>
        <pc:picChg chg="add mod">
          <ac:chgData name="Xing Xing (ENF)" userId="109372fa-277b-461c-8ff4-6d780d3602bd" providerId="ADAL" clId="{B4453E22-6E30-49D1-9B92-CDD9DB5BB6A2}" dt="2021-11-15T01:34:21.316" v="909" actId="1076"/>
          <ac:picMkLst>
            <pc:docMk/>
            <pc:sldMk cId="425416939" sldId="369"/>
            <ac:picMk id="5" creationId="{11FA53BA-6D17-488E-AA34-662F98E997A6}"/>
          </ac:picMkLst>
        </pc:picChg>
      </pc:sldChg>
      <pc:sldChg chg="modSp add">
        <pc:chgData name="Xing Xing (ENF)" userId="109372fa-277b-461c-8ff4-6d780d3602bd" providerId="ADAL" clId="{B4453E22-6E30-49D1-9B92-CDD9DB5BB6A2}" dt="2021-11-15T03:08:13.446" v="1051"/>
        <pc:sldMkLst>
          <pc:docMk/>
          <pc:sldMk cId="2107568735" sldId="371"/>
        </pc:sldMkLst>
        <pc:spChg chg="mod">
          <ac:chgData name="Xing Xing (ENF)" userId="109372fa-277b-461c-8ff4-6d780d3602bd" providerId="ADAL" clId="{B4453E22-6E30-49D1-9B92-CDD9DB5BB6A2}" dt="2021-11-15T03:08:13.446" v="1051"/>
          <ac:spMkLst>
            <pc:docMk/>
            <pc:sldMk cId="2107568735" sldId="371"/>
            <ac:spMk id="2" creationId="{B4A682C9-9358-4EA5-B4DF-2A8706775E57}"/>
          </ac:spMkLst>
        </pc:spChg>
        <pc:spChg chg="mod">
          <ac:chgData name="Xing Xing (ENF)" userId="109372fa-277b-461c-8ff4-6d780d3602bd" providerId="ADAL" clId="{B4453E22-6E30-49D1-9B92-CDD9DB5BB6A2}" dt="2021-11-15T03:05:59.447" v="1032" actId="15"/>
          <ac:spMkLst>
            <pc:docMk/>
            <pc:sldMk cId="2107568735" sldId="371"/>
            <ac:spMk id="3" creationId="{A5779F60-9BF3-4D0C-8B4E-8C0B2CC463A7}"/>
          </ac:spMkLst>
        </pc:spChg>
      </pc:sldChg>
      <pc:sldChg chg="modSp add">
        <pc:chgData name="Xing Xing (ENF)" userId="109372fa-277b-461c-8ff4-6d780d3602bd" providerId="ADAL" clId="{B4453E22-6E30-49D1-9B92-CDD9DB5BB6A2}" dt="2021-11-15T03:14:10.920" v="1125" actId="20577"/>
        <pc:sldMkLst>
          <pc:docMk/>
          <pc:sldMk cId="762823739" sldId="428"/>
        </pc:sldMkLst>
        <pc:spChg chg="mod">
          <ac:chgData name="Xing Xing (ENF)" userId="109372fa-277b-461c-8ff4-6d780d3602bd" providerId="ADAL" clId="{B4453E22-6E30-49D1-9B92-CDD9DB5BB6A2}" dt="2021-11-15T03:12:44.706" v="1110" actId="20577"/>
          <ac:spMkLst>
            <pc:docMk/>
            <pc:sldMk cId="762823739" sldId="428"/>
            <ac:spMk id="2" creationId="{9078EF3C-1632-4420-8D5D-EC3A25262340}"/>
          </ac:spMkLst>
        </pc:spChg>
        <pc:spChg chg="mod">
          <ac:chgData name="Xing Xing (ENF)" userId="109372fa-277b-461c-8ff4-6d780d3602bd" providerId="ADAL" clId="{B4453E22-6E30-49D1-9B92-CDD9DB5BB6A2}" dt="2021-11-15T03:14:10.920" v="1125" actId="20577"/>
          <ac:spMkLst>
            <pc:docMk/>
            <pc:sldMk cId="762823739" sldId="428"/>
            <ac:spMk id="3" creationId="{81E36B5D-8F82-4966-8C8B-E0BEBD533ABA}"/>
          </ac:spMkLst>
        </pc:spChg>
      </pc:sldChg>
      <pc:sldChg chg="modSp add">
        <pc:chgData name="Xing Xing (ENF)" userId="109372fa-277b-461c-8ff4-6d780d3602bd" providerId="ADAL" clId="{B4453E22-6E30-49D1-9B92-CDD9DB5BB6A2}" dt="2021-11-15T03:13:07.472" v="1112"/>
        <pc:sldMkLst>
          <pc:docMk/>
          <pc:sldMk cId="1615113862" sldId="429"/>
        </pc:sldMkLst>
        <pc:spChg chg="mod">
          <ac:chgData name="Xing Xing (ENF)" userId="109372fa-277b-461c-8ff4-6d780d3602bd" providerId="ADAL" clId="{B4453E22-6E30-49D1-9B92-CDD9DB5BB6A2}" dt="2021-11-15T03:13:07.472" v="1112"/>
          <ac:spMkLst>
            <pc:docMk/>
            <pc:sldMk cId="1615113862" sldId="429"/>
            <ac:spMk id="2" creationId="{9078EF3C-1632-4420-8D5D-EC3A25262340}"/>
          </ac:spMkLst>
        </pc:spChg>
      </pc:sldChg>
      <pc:sldChg chg="modSp add">
        <pc:chgData name="Xing Xing (ENF)" userId="109372fa-277b-461c-8ff4-6d780d3602bd" providerId="ADAL" clId="{B4453E22-6E30-49D1-9B92-CDD9DB5BB6A2}" dt="2021-11-15T03:13:14.210" v="1114"/>
        <pc:sldMkLst>
          <pc:docMk/>
          <pc:sldMk cId="1903023612" sldId="432"/>
        </pc:sldMkLst>
        <pc:spChg chg="mod">
          <ac:chgData name="Xing Xing (ENF)" userId="109372fa-277b-461c-8ff4-6d780d3602bd" providerId="ADAL" clId="{B4453E22-6E30-49D1-9B92-CDD9DB5BB6A2}" dt="2021-11-15T03:13:14.210" v="1114"/>
          <ac:spMkLst>
            <pc:docMk/>
            <pc:sldMk cId="1903023612" sldId="432"/>
            <ac:spMk id="2" creationId="{9078EF3C-1632-4420-8D5D-EC3A25262340}"/>
          </ac:spMkLst>
        </pc:spChg>
      </pc:sldChg>
    </pc:docChg>
  </pc:docChgLst>
  <pc:docChgLst>
    <pc:chgData name="Xing Xing (ENF)" userId="109372fa-277b-461c-8ff4-6d780d3602bd" providerId="ADAL" clId="{520885B0-5139-4565-9813-FAACF307A808}"/>
    <pc:docChg chg="undo redo custSel addSld delSld modSld">
      <pc:chgData name="Xing Xing (ENF)" userId="109372fa-277b-461c-8ff4-6d780d3602bd" providerId="ADAL" clId="{520885B0-5139-4565-9813-FAACF307A808}" dt="2021-10-25T02:57:10.043" v="989" actId="2696"/>
      <pc:docMkLst>
        <pc:docMk/>
      </pc:docMkLst>
      <pc:sldChg chg="modSp">
        <pc:chgData name="Xing Xing (ENF)" userId="109372fa-277b-461c-8ff4-6d780d3602bd" providerId="ADAL" clId="{520885B0-5139-4565-9813-FAACF307A808}" dt="2021-10-25T02:11:55.386" v="45" actId="20577"/>
        <pc:sldMkLst>
          <pc:docMk/>
          <pc:sldMk cId="0" sldId="261"/>
        </pc:sldMkLst>
        <pc:spChg chg="mod">
          <ac:chgData name="Xing Xing (ENF)" userId="109372fa-277b-461c-8ff4-6d780d3602bd" providerId="ADAL" clId="{520885B0-5139-4565-9813-FAACF307A808}" dt="2021-10-25T02:11:55.386" v="45" actId="20577"/>
          <ac:spMkLst>
            <pc:docMk/>
            <pc:sldMk cId="0" sldId="261"/>
            <ac:spMk id="16" creationId="{7955F047-E8B3-484A-AC72-24D29FAB0800}"/>
          </ac:spMkLst>
        </pc:spChg>
      </pc:sldChg>
      <pc:sldChg chg="modSp">
        <pc:chgData name="Xing Xing (ENF)" userId="109372fa-277b-461c-8ff4-6d780d3602bd" providerId="ADAL" clId="{520885B0-5139-4565-9813-FAACF307A808}" dt="2021-10-25T01:18:46.072" v="33" actId="20577"/>
        <pc:sldMkLst>
          <pc:docMk/>
          <pc:sldMk cId="272466798" sldId="263"/>
        </pc:sldMkLst>
        <pc:spChg chg="mod">
          <ac:chgData name="Xing Xing (ENF)" userId="109372fa-277b-461c-8ff4-6d780d3602bd" providerId="ADAL" clId="{520885B0-5139-4565-9813-FAACF307A808}" dt="2021-10-25T01:18:46.072" v="33" actId="20577"/>
          <ac:spMkLst>
            <pc:docMk/>
            <pc:sldMk cId="272466798" sldId="263"/>
            <ac:spMk id="2" creationId="{741299FF-DBC5-8D45-B93E-FC90E07EF44B}"/>
          </ac:spMkLst>
        </pc:spChg>
      </pc:sldChg>
      <pc:sldChg chg="modSp">
        <pc:chgData name="Xing Xing (ENF)" userId="109372fa-277b-461c-8ff4-6d780d3602bd" providerId="ADAL" clId="{520885B0-5139-4565-9813-FAACF307A808}" dt="2021-10-25T01:18:53.009" v="35" actId="20577"/>
        <pc:sldMkLst>
          <pc:docMk/>
          <pc:sldMk cId="30550438" sldId="264"/>
        </pc:sldMkLst>
        <pc:spChg chg="mod">
          <ac:chgData name="Xing Xing (ENF)" userId="109372fa-277b-461c-8ff4-6d780d3602bd" providerId="ADAL" clId="{520885B0-5139-4565-9813-FAACF307A808}" dt="2021-10-25T01:18:53.009" v="35" actId="20577"/>
          <ac:spMkLst>
            <pc:docMk/>
            <pc:sldMk cId="30550438" sldId="264"/>
            <ac:spMk id="2" creationId="{18959C1E-3467-0640-9A26-0CFB9CE45018}"/>
          </ac:spMkLst>
        </pc:spChg>
      </pc:sldChg>
      <pc:sldChg chg="modSp">
        <pc:chgData name="Xing Xing (ENF)" userId="109372fa-277b-461c-8ff4-6d780d3602bd" providerId="ADAL" clId="{520885B0-5139-4565-9813-FAACF307A808}" dt="2021-10-25T02:38:40.031" v="987" actId="20577"/>
        <pc:sldMkLst>
          <pc:docMk/>
          <pc:sldMk cId="2696229444" sldId="315"/>
        </pc:sldMkLst>
        <pc:spChg chg="mod">
          <ac:chgData name="Xing Xing (ENF)" userId="109372fa-277b-461c-8ff4-6d780d3602bd" providerId="ADAL" clId="{520885B0-5139-4565-9813-FAACF307A808}" dt="2021-10-25T02:38:40.031" v="987" actId="20577"/>
          <ac:spMkLst>
            <pc:docMk/>
            <pc:sldMk cId="2696229444" sldId="315"/>
            <ac:spMk id="2" creationId="{66478983-00FC-4B61-895A-CAA1827008F1}"/>
          </ac:spMkLst>
        </pc:spChg>
      </pc:sldChg>
      <pc:sldChg chg="modSp">
        <pc:chgData name="Xing Xing (ENF)" userId="109372fa-277b-461c-8ff4-6d780d3602bd" providerId="ADAL" clId="{520885B0-5139-4565-9813-FAACF307A808}" dt="2021-10-25T02:13:09.627" v="123" actId="20577"/>
        <pc:sldMkLst>
          <pc:docMk/>
          <pc:sldMk cId="299865719" sldId="317"/>
        </pc:sldMkLst>
        <pc:spChg chg="mod">
          <ac:chgData name="Xing Xing (ENF)" userId="109372fa-277b-461c-8ff4-6d780d3602bd" providerId="ADAL" clId="{520885B0-5139-4565-9813-FAACF307A808}" dt="2021-10-25T02:13:09.627" v="123" actId="20577"/>
          <ac:spMkLst>
            <pc:docMk/>
            <pc:sldMk cId="299865719" sldId="317"/>
            <ac:spMk id="3" creationId="{8AC48635-677C-48DD-89CE-480B9354B4B3}"/>
          </ac:spMkLst>
        </pc:spChg>
      </pc:sldChg>
      <pc:sldChg chg="modSp">
        <pc:chgData name="Xing Xing (ENF)" userId="109372fa-277b-461c-8ff4-6d780d3602bd" providerId="ADAL" clId="{520885B0-5139-4565-9813-FAACF307A808}" dt="2021-10-25T02:28:19.396" v="758" actId="20577"/>
        <pc:sldMkLst>
          <pc:docMk/>
          <pc:sldMk cId="558348036" sldId="319"/>
        </pc:sldMkLst>
        <pc:spChg chg="mod">
          <ac:chgData name="Xing Xing (ENF)" userId="109372fa-277b-461c-8ff4-6d780d3602bd" providerId="ADAL" clId="{520885B0-5139-4565-9813-FAACF307A808}" dt="2021-10-25T02:28:19.396" v="758" actId="20577"/>
          <ac:spMkLst>
            <pc:docMk/>
            <pc:sldMk cId="558348036" sldId="319"/>
            <ac:spMk id="3" creationId="{E5E450E7-35BE-4407-9511-0C7CE9F382C0}"/>
          </ac:spMkLst>
        </pc:spChg>
      </pc:sldChg>
      <pc:sldChg chg="modSp">
        <pc:chgData name="Xing Xing (ENF)" userId="109372fa-277b-461c-8ff4-6d780d3602bd" providerId="ADAL" clId="{520885B0-5139-4565-9813-FAACF307A808}" dt="2021-10-25T02:32:05.473" v="766" actId="20577"/>
        <pc:sldMkLst>
          <pc:docMk/>
          <pc:sldMk cId="2443094363" sldId="331"/>
        </pc:sldMkLst>
        <pc:spChg chg="mod">
          <ac:chgData name="Xing Xing (ENF)" userId="109372fa-277b-461c-8ff4-6d780d3602bd" providerId="ADAL" clId="{520885B0-5139-4565-9813-FAACF307A808}" dt="2021-10-25T02:32:05.473" v="766" actId="20577"/>
          <ac:spMkLst>
            <pc:docMk/>
            <pc:sldMk cId="2443094363" sldId="331"/>
            <ac:spMk id="31745" creationId="{71DFD1DF-8AB0-234C-B9D4-8F1C6D7EBC02}"/>
          </ac:spMkLst>
        </pc:spChg>
      </pc:sldChg>
      <pc:sldChg chg="modSp">
        <pc:chgData name="Xing Xing (ENF)" userId="109372fa-277b-461c-8ff4-6d780d3602bd" providerId="ADAL" clId="{520885B0-5139-4565-9813-FAACF307A808}" dt="2021-10-25T02:17:04.729" v="213" actId="20577"/>
        <pc:sldMkLst>
          <pc:docMk/>
          <pc:sldMk cId="886920212" sldId="332"/>
        </pc:sldMkLst>
        <pc:spChg chg="mod">
          <ac:chgData name="Xing Xing (ENF)" userId="109372fa-277b-461c-8ff4-6d780d3602bd" providerId="ADAL" clId="{520885B0-5139-4565-9813-FAACF307A808}" dt="2021-10-25T02:17:04.729" v="213" actId="20577"/>
          <ac:spMkLst>
            <pc:docMk/>
            <pc:sldMk cId="886920212" sldId="332"/>
            <ac:spMk id="12" creationId="{B1AFE86A-138C-4F7D-A32E-44A235B23371}"/>
          </ac:spMkLst>
        </pc:spChg>
      </pc:sldChg>
      <pc:sldChg chg="modSp">
        <pc:chgData name="Xing Xing (ENF)" userId="109372fa-277b-461c-8ff4-6d780d3602bd" providerId="ADAL" clId="{520885B0-5139-4565-9813-FAACF307A808}" dt="2021-10-25T02:27:17.692" v="750" actId="20577"/>
        <pc:sldMkLst>
          <pc:docMk/>
          <pc:sldMk cId="670157606" sldId="333"/>
        </pc:sldMkLst>
        <pc:spChg chg="mod">
          <ac:chgData name="Xing Xing (ENF)" userId="109372fa-277b-461c-8ff4-6d780d3602bd" providerId="ADAL" clId="{520885B0-5139-4565-9813-FAACF307A808}" dt="2021-10-25T02:26:41.561" v="698" actId="20577"/>
          <ac:spMkLst>
            <pc:docMk/>
            <pc:sldMk cId="670157606" sldId="333"/>
            <ac:spMk id="3" creationId="{C9342E23-65CA-48CD-B596-4A694D997C17}"/>
          </ac:spMkLst>
        </pc:spChg>
        <pc:spChg chg="mod">
          <ac:chgData name="Xing Xing (ENF)" userId="109372fa-277b-461c-8ff4-6d780d3602bd" providerId="ADAL" clId="{520885B0-5139-4565-9813-FAACF307A808}" dt="2021-10-25T02:27:17.692" v="750" actId="20577"/>
          <ac:spMkLst>
            <pc:docMk/>
            <pc:sldMk cId="670157606" sldId="333"/>
            <ac:spMk id="4" creationId="{9AC3841D-05DF-43EB-8CE4-CCE988AE83E8}"/>
          </ac:spMkLst>
        </pc:spChg>
      </pc:sldChg>
      <pc:sldChg chg="modSp">
        <pc:chgData name="Xing Xing (ENF)" userId="109372fa-277b-461c-8ff4-6d780d3602bd" providerId="ADAL" clId="{520885B0-5139-4565-9813-FAACF307A808}" dt="2021-10-25T02:38:04.010" v="973" actId="20577"/>
        <pc:sldMkLst>
          <pc:docMk/>
          <pc:sldMk cId="1887339952" sldId="337"/>
        </pc:sldMkLst>
        <pc:spChg chg="mod">
          <ac:chgData name="Xing Xing (ENF)" userId="109372fa-277b-461c-8ff4-6d780d3602bd" providerId="ADAL" clId="{520885B0-5139-4565-9813-FAACF307A808}" dt="2021-10-25T02:37:44.369" v="929" actId="20577"/>
          <ac:spMkLst>
            <pc:docMk/>
            <pc:sldMk cId="1887339952" sldId="337"/>
            <ac:spMk id="3" creationId="{C9342E23-65CA-48CD-B596-4A694D997C17}"/>
          </ac:spMkLst>
        </pc:spChg>
        <pc:spChg chg="mod">
          <ac:chgData name="Xing Xing (ENF)" userId="109372fa-277b-461c-8ff4-6d780d3602bd" providerId="ADAL" clId="{520885B0-5139-4565-9813-FAACF307A808}" dt="2021-10-25T02:38:04.010" v="973" actId="20577"/>
          <ac:spMkLst>
            <pc:docMk/>
            <pc:sldMk cId="1887339952" sldId="337"/>
            <ac:spMk id="4" creationId="{9AC3841D-05DF-43EB-8CE4-CCE988AE83E8}"/>
          </ac:spMkLst>
        </pc:spChg>
      </pc:sldChg>
      <pc:sldChg chg="modSp">
        <pc:chgData name="Xing Xing (ENF)" userId="109372fa-277b-461c-8ff4-6d780d3602bd" providerId="ADAL" clId="{520885B0-5139-4565-9813-FAACF307A808}" dt="2021-10-25T01:24:30.299" v="37" actId="313"/>
        <pc:sldMkLst>
          <pc:docMk/>
          <pc:sldMk cId="2735892452" sldId="350"/>
        </pc:sldMkLst>
        <pc:spChg chg="mod">
          <ac:chgData name="Xing Xing (ENF)" userId="109372fa-277b-461c-8ff4-6d780d3602bd" providerId="ADAL" clId="{520885B0-5139-4565-9813-FAACF307A808}" dt="2021-10-25T01:24:30.299" v="37" actId="313"/>
          <ac:spMkLst>
            <pc:docMk/>
            <pc:sldMk cId="2735892452" sldId="350"/>
            <ac:spMk id="3" creationId="{C4D78A4C-462D-6F48-8628-08636B814D54}"/>
          </ac:spMkLst>
        </pc:spChg>
      </pc:sldChg>
    </pc:docChg>
  </pc:docChgLst>
  <pc:docChgLst>
    <pc:chgData name="Xing Xing (ENF)" userId="109372fa-277b-461c-8ff4-6d780d3602bd" providerId="ADAL" clId="{BF5B5BDF-8968-496D-B420-8DD0BF209960}"/>
    <pc:docChg chg="undo custSel addSld delSld modSld">
      <pc:chgData name="Xing Xing (ENF)" userId="109372fa-277b-461c-8ff4-6d780d3602bd" providerId="ADAL" clId="{BF5B5BDF-8968-496D-B420-8DD0BF209960}" dt="2021-10-19T03:08:05.528" v="49" actId="207"/>
      <pc:docMkLst>
        <pc:docMk/>
      </pc:docMkLst>
      <pc:sldChg chg="modSp">
        <pc:chgData name="Xing Xing (ENF)" userId="109372fa-277b-461c-8ff4-6d780d3602bd" providerId="ADAL" clId="{BF5B5BDF-8968-496D-B420-8DD0BF209960}" dt="2021-10-19T02:59:49.593" v="41" actId="207"/>
        <pc:sldMkLst>
          <pc:docMk/>
          <pc:sldMk cId="272466798" sldId="263"/>
        </pc:sldMkLst>
        <pc:spChg chg="mod">
          <ac:chgData name="Xing Xing (ENF)" userId="109372fa-277b-461c-8ff4-6d780d3602bd" providerId="ADAL" clId="{BF5B5BDF-8968-496D-B420-8DD0BF209960}" dt="2021-10-19T02:59:49.593" v="41" actId="207"/>
          <ac:spMkLst>
            <pc:docMk/>
            <pc:sldMk cId="272466798" sldId="263"/>
            <ac:spMk id="4" creationId="{C537446F-C5E9-354A-997E-522F58F08341}"/>
          </ac:spMkLst>
        </pc:spChg>
      </pc:sldChg>
      <pc:sldChg chg="modSp">
        <pc:chgData name="Xing Xing (ENF)" userId="109372fa-277b-461c-8ff4-6d780d3602bd" providerId="ADAL" clId="{BF5B5BDF-8968-496D-B420-8DD0BF209960}" dt="2021-10-19T02:59:58.702" v="44" actId="207"/>
        <pc:sldMkLst>
          <pc:docMk/>
          <pc:sldMk cId="30550438" sldId="264"/>
        </pc:sldMkLst>
        <pc:spChg chg="mod">
          <ac:chgData name="Xing Xing (ENF)" userId="109372fa-277b-461c-8ff4-6d780d3602bd" providerId="ADAL" clId="{BF5B5BDF-8968-496D-B420-8DD0BF209960}" dt="2021-10-19T02:59:58.702" v="44" actId="207"/>
          <ac:spMkLst>
            <pc:docMk/>
            <pc:sldMk cId="30550438" sldId="264"/>
            <ac:spMk id="5" creationId="{C938B38A-1DF7-4FCD-AA55-242296143F03}"/>
          </ac:spMkLst>
        </pc:spChg>
      </pc:sldChg>
    </pc:docChg>
  </pc:docChgLst>
  <pc:docChgLst>
    <pc:chgData name="Xing Xing (ENF)" userId="109372fa-277b-461c-8ff4-6d780d3602bd" providerId="ADAL" clId="{F6815EB9-8F0B-4D21-8B6D-5859C05AFBA9}"/>
    <pc:docChg chg="undo custSel addSld modSld sldOrd">
      <pc:chgData name="Xing Xing (ENF)" userId="109372fa-277b-461c-8ff4-6d780d3602bd" providerId="ADAL" clId="{F6815EB9-8F0B-4D21-8B6D-5859C05AFBA9}" dt="2021-10-28T10:58:38.855" v="309" actId="20577"/>
      <pc:docMkLst>
        <pc:docMk/>
      </pc:docMkLst>
      <pc:sldChg chg="modAnim">
        <pc:chgData name="Xing Xing (ENF)" userId="109372fa-277b-461c-8ff4-6d780d3602bd" providerId="ADAL" clId="{F6815EB9-8F0B-4D21-8B6D-5859C05AFBA9}" dt="2021-10-28T10:40:01.529" v="5"/>
        <pc:sldMkLst>
          <pc:docMk/>
          <pc:sldMk cId="0" sldId="261"/>
        </pc:sldMkLst>
      </pc:sldChg>
      <pc:sldChg chg="modAnim">
        <pc:chgData name="Xing Xing (ENF)" userId="109372fa-277b-461c-8ff4-6d780d3602bd" providerId="ADAL" clId="{F6815EB9-8F0B-4D21-8B6D-5859C05AFBA9}" dt="2021-10-28T10:40:21.647" v="8"/>
        <pc:sldMkLst>
          <pc:docMk/>
          <pc:sldMk cId="299865719" sldId="317"/>
        </pc:sldMkLst>
      </pc:sldChg>
      <pc:sldChg chg="modSp">
        <pc:chgData name="Xing Xing (ENF)" userId="109372fa-277b-461c-8ff4-6d780d3602bd" providerId="ADAL" clId="{F6815EB9-8F0B-4D21-8B6D-5859C05AFBA9}" dt="2021-10-28T10:55:50.447" v="297" actId="1037"/>
        <pc:sldMkLst>
          <pc:docMk/>
          <pc:sldMk cId="1030675035" sldId="318"/>
        </pc:sldMkLst>
        <pc:grpChg chg="mod">
          <ac:chgData name="Xing Xing (ENF)" userId="109372fa-277b-461c-8ff4-6d780d3602bd" providerId="ADAL" clId="{F6815EB9-8F0B-4D21-8B6D-5859C05AFBA9}" dt="2021-10-28T10:55:31.570" v="293" actId="1035"/>
          <ac:grpSpMkLst>
            <pc:docMk/>
            <pc:sldMk cId="1030675035" sldId="318"/>
            <ac:grpSpMk id="8" creationId="{656ADEE1-9232-40AB-B046-7BB5984C75A0}"/>
          </ac:grpSpMkLst>
        </pc:grpChg>
        <pc:picChg chg="mod">
          <ac:chgData name="Xing Xing (ENF)" userId="109372fa-277b-461c-8ff4-6d780d3602bd" providerId="ADAL" clId="{F6815EB9-8F0B-4D21-8B6D-5859C05AFBA9}" dt="2021-10-28T10:55:50.447" v="297" actId="1037"/>
          <ac:picMkLst>
            <pc:docMk/>
            <pc:sldMk cId="1030675035" sldId="318"/>
            <ac:picMk id="1030" creationId="{BC78CC8C-7DF8-4E45-830C-F32C2463CA7B}"/>
          </ac:picMkLst>
        </pc:picChg>
      </pc:sldChg>
      <pc:sldChg chg="modSp modAnim">
        <pc:chgData name="Xing Xing (ENF)" userId="109372fa-277b-461c-8ff4-6d780d3602bd" providerId="ADAL" clId="{F6815EB9-8F0B-4D21-8B6D-5859C05AFBA9}" dt="2021-10-28T10:41:10.342" v="14" actId="20577"/>
        <pc:sldMkLst>
          <pc:docMk/>
          <pc:sldMk cId="886920212" sldId="332"/>
        </pc:sldMkLst>
        <pc:spChg chg="mod">
          <ac:chgData name="Xing Xing (ENF)" userId="109372fa-277b-461c-8ff4-6d780d3602bd" providerId="ADAL" clId="{F6815EB9-8F0B-4D21-8B6D-5859C05AFBA9}" dt="2021-10-28T10:41:10.342" v="14" actId="20577"/>
          <ac:spMkLst>
            <pc:docMk/>
            <pc:sldMk cId="886920212" sldId="332"/>
            <ac:spMk id="12" creationId="{B1AFE86A-138C-4F7D-A32E-44A235B23371}"/>
          </ac:spMkLst>
        </pc:spChg>
      </pc:sldChg>
      <pc:sldChg chg="modSp modAnim">
        <pc:chgData name="Xing Xing (ENF)" userId="109372fa-277b-461c-8ff4-6d780d3602bd" providerId="ADAL" clId="{F6815EB9-8F0B-4D21-8B6D-5859C05AFBA9}" dt="2021-10-28T10:54:49.886" v="275"/>
        <pc:sldMkLst>
          <pc:docMk/>
          <pc:sldMk cId="670157606" sldId="333"/>
        </pc:sldMkLst>
        <pc:spChg chg="mod">
          <ac:chgData name="Xing Xing (ENF)" userId="109372fa-277b-461c-8ff4-6d780d3602bd" providerId="ADAL" clId="{F6815EB9-8F0B-4D21-8B6D-5859C05AFBA9}" dt="2021-10-28T10:54:43.290" v="273" actId="20577"/>
          <ac:spMkLst>
            <pc:docMk/>
            <pc:sldMk cId="670157606" sldId="333"/>
            <ac:spMk id="4" creationId="{9AC3841D-05DF-43EB-8CE4-CCE988AE83E8}"/>
          </ac:spMkLst>
        </pc:spChg>
      </pc:sldChg>
      <pc:sldChg chg="modSp">
        <pc:chgData name="Xing Xing (ENF)" userId="109372fa-277b-461c-8ff4-6d780d3602bd" providerId="ADAL" clId="{F6815EB9-8F0B-4D21-8B6D-5859C05AFBA9}" dt="2021-10-28T10:56:28.583" v="298" actId="20577"/>
        <pc:sldMkLst>
          <pc:docMk/>
          <pc:sldMk cId="3421217160" sldId="335"/>
        </pc:sldMkLst>
        <pc:spChg chg="mod">
          <ac:chgData name="Xing Xing (ENF)" userId="109372fa-277b-461c-8ff4-6d780d3602bd" providerId="ADAL" clId="{F6815EB9-8F0B-4D21-8B6D-5859C05AFBA9}" dt="2021-10-28T10:56:28.583" v="298" actId="20577"/>
          <ac:spMkLst>
            <pc:docMk/>
            <pc:sldMk cId="3421217160" sldId="335"/>
            <ac:spMk id="3" creationId="{C9342E23-65CA-48CD-B596-4A694D997C17}"/>
          </ac:spMkLst>
        </pc:spChg>
      </pc:sldChg>
      <pc:sldChg chg="modSp modAnim">
        <pc:chgData name="Xing Xing (ENF)" userId="109372fa-277b-461c-8ff4-6d780d3602bd" providerId="ADAL" clId="{F6815EB9-8F0B-4D21-8B6D-5859C05AFBA9}" dt="2021-10-28T10:56:59.760" v="304"/>
        <pc:sldMkLst>
          <pc:docMk/>
          <pc:sldMk cId="3568716694" sldId="336"/>
        </pc:sldMkLst>
        <pc:spChg chg="mod">
          <ac:chgData name="Xing Xing (ENF)" userId="109372fa-277b-461c-8ff4-6d780d3602bd" providerId="ADAL" clId="{F6815EB9-8F0B-4D21-8B6D-5859C05AFBA9}" dt="2021-10-28T10:56:47.547" v="301" actId="20577"/>
          <ac:spMkLst>
            <pc:docMk/>
            <pc:sldMk cId="3568716694" sldId="336"/>
            <ac:spMk id="3" creationId="{C9342E23-65CA-48CD-B596-4A694D997C17}"/>
          </ac:spMkLst>
        </pc:spChg>
      </pc:sldChg>
      <pc:sldChg chg="modSp modAnim">
        <pc:chgData name="Xing Xing (ENF)" userId="109372fa-277b-461c-8ff4-6d780d3602bd" providerId="ADAL" clId="{F6815EB9-8F0B-4D21-8B6D-5859C05AFBA9}" dt="2021-10-28T10:57:33.890" v="307" actId="20577"/>
        <pc:sldMkLst>
          <pc:docMk/>
          <pc:sldMk cId="1887339952" sldId="337"/>
        </pc:sldMkLst>
        <pc:spChg chg="mod">
          <ac:chgData name="Xing Xing (ENF)" userId="109372fa-277b-461c-8ff4-6d780d3602bd" providerId="ADAL" clId="{F6815EB9-8F0B-4D21-8B6D-5859C05AFBA9}" dt="2021-10-28T10:57:33.890" v="307" actId="20577"/>
          <ac:spMkLst>
            <pc:docMk/>
            <pc:sldMk cId="1887339952" sldId="337"/>
            <ac:spMk id="4" creationId="{9AC3841D-05DF-43EB-8CE4-CCE988AE83E8}"/>
          </ac:spMkLst>
        </pc:spChg>
      </pc:sldChg>
      <pc:sldChg chg="modSp">
        <pc:chgData name="Xing Xing (ENF)" userId="109372fa-277b-461c-8ff4-6d780d3602bd" providerId="ADAL" clId="{F6815EB9-8F0B-4D21-8B6D-5859C05AFBA9}" dt="2021-10-28T10:58:38.855" v="309" actId="20577"/>
        <pc:sldMkLst>
          <pc:docMk/>
          <pc:sldMk cId="409541372" sldId="338"/>
        </pc:sldMkLst>
        <pc:spChg chg="mod">
          <ac:chgData name="Xing Xing (ENF)" userId="109372fa-277b-461c-8ff4-6d780d3602bd" providerId="ADAL" clId="{F6815EB9-8F0B-4D21-8B6D-5859C05AFBA9}" dt="2021-10-28T10:58:38.855" v="309" actId="20577"/>
          <ac:spMkLst>
            <pc:docMk/>
            <pc:sldMk cId="409541372" sldId="338"/>
            <ac:spMk id="4" creationId="{9AC3841D-05DF-43EB-8CE4-CCE988AE83E8}"/>
          </ac:spMkLst>
        </pc:spChg>
      </pc:sldChg>
      <pc:sldChg chg="addSp modSp">
        <pc:chgData name="Xing Xing (ENF)" userId="109372fa-277b-461c-8ff4-6d780d3602bd" providerId="ADAL" clId="{F6815EB9-8F0B-4D21-8B6D-5859C05AFBA9}" dt="2021-10-28T10:43:22.108" v="43" actId="1076"/>
        <pc:sldMkLst>
          <pc:docMk/>
          <pc:sldMk cId="3234899297" sldId="347"/>
        </pc:sldMkLst>
        <pc:spChg chg="mod">
          <ac:chgData name="Xing Xing (ENF)" userId="109372fa-277b-461c-8ff4-6d780d3602bd" providerId="ADAL" clId="{F6815EB9-8F0B-4D21-8B6D-5859C05AFBA9}" dt="2021-10-28T10:43:12.802" v="40" actId="164"/>
          <ac:spMkLst>
            <pc:docMk/>
            <pc:sldMk cId="3234899297" sldId="347"/>
            <ac:spMk id="91" creationId="{805C0EBB-94EE-944C-848F-D4F64ED5254A}"/>
          </ac:spMkLst>
        </pc:spChg>
        <pc:spChg chg="mod">
          <ac:chgData name="Xing Xing (ENF)" userId="109372fa-277b-461c-8ff4-6d780d3602bd" providerId="ADAL" clId="{F6815EB9-8F0B-4D21-8B6D-5859C05AFBA9}" dt="2021-10-28T10:43:17.032" v="41" actId="164"/>
          <ac:spMkLst>
            <pc:docMk/>
            <pc:sldMk cId="3234899297" sldId="347"/>
            <ac:spMk id="105" creationId="{91B91171-E044-C64A-A6E8-9794795146B2}"/>
          </ac:spMkLst>
        </pc:spChg>
        <pc:grpChg chg="add mod">
          <ac:chgData name="Xing Xing (ENF)" userId="109372fa-277b-461c-8ff4-6d780d3602bd" providerId="ADAL" clId="{F6815EB9-8F0B-4D21-8B6D-5859C05AFBA9}" dt="2021-10-28T10:43:22.108" v="43" actId="1076"/>
          <ac:grpSpMkLst>
            <pc:docMk/>
            <pc:sldMk cId="3234899297" sldId="347"/>
            <ac:grpSpMk id="4" creationId="{083FB95A-F044-4E3F-BA17-66A256698E20}"/>
          </ac:grpSpMkLst>
        </pc:grpChg>
        <pc:grpChg chg="add mod">
          <ac:chgData name="Xing Xing (ENF)" userId="109372fa-277b-461c-8ff4-6d780d3602bd" providerId="ADAL" clId="{F6815EB9-8F0B-4D21-8B6D-5859C05AFBA9}" dt="2021-10-28T10:43:22.108" v="43" actId="1076"/>
          <ac:grpSpMkLst>
            <pc:docMk/>
            <pc:sldMk cId="3234899297" sldId="347"/>
            <ac:grpSpMk id="8" creationId="{E8CE9A6F-7607-4D1B-B88B-0D2578E5BE4F}"/>
          </ac:grpSpMkLst>
        </pc:grpChg>
        <pc:cxnChg chg="mod">
          <ac:chgData name="Xing Xing (ENF)" userId="109372fa-277b-461c-8ff4-6d780d3602bd" providerId="ADAL" clId="{F6815EB9-8F0B-4D21-8B6D-5859C05AFBA9}" dt="2021-10-28T10:43:17.032" v="41" actId="164"/>
          <ac:cxnSpMkLst>
            <pc:docMk/>
            <pc:sldMk cId="3234899297" sldId="347"/>
            <ac:cxnSpMk id="65" creationId="{0491F7D7-C753-C147-8554-4812FA6CCED0}"/>
          </ac:cxnSpMkLst>
        </pc:cxnChg>
        <pc:cxnChg chg="mod">
          <ac:chgData name="Xing Xing (ENF)" userId="109372fa-277b-461c-8ff4-6d780d3602bd" providerId="ADAL" clId="{F6815EB9-8F0B-4D21-8B6D-5859C05AFBA9}" dt="2021-10-28T10:43:17.032" v="41" actId="164"/>
          <ac:cxnSpMkLst>
            <pc:docMk/>
            <pc:sldMk cId="3234899297" sldId="347"/>
            <ac:cxnSpMk id="66" creationId="{FE65B162-6E6B-D840-B1EE-107A7AB5C9FA}"/>
          </ac:cxnSpMkLst>
        </pc:cxnChg>
        <pc:cxnChg chg="mod">
          <ac:chgData name="Xing Xing (ENF)" userId="109372fa-277b-461c-8ff4-6d780d3602bd" providerId="ADAL" clId="{F6815EB9-8F0B-4D21-8B6D-5859C05AFBA9}" dt="2021-10-28T10:43:17.032" v="41" actId="164"/>
          <ac:cxnSpMkLst>
            <pc:docMk/>
            <pc:sldMk cId="3234899297" sldId="347"/>
            <ac:cxnSpMk id="67" creationId="{5E14FC58-F037-9143-A0C3-3C31DCF43D6A}"/>
          </ac:cxnSpMkLst>
        </pc:cxnChg>
        <pc:cxnChg chg="mod">
          <ac:chgData name="Xing Xing (ENF)" userId="109372fa-277b-461c-8ff4-6d780d3602bd" providerId="ADAL" clId="{F6815EB9-8F0B-4D21-8B6D-5859C05AFBA9}" dt="2021-10-28T10:43:17.032" v="41" actId="164"/>
          <ac:cxnSpMkLst>
            <pc:docMk/>
            <pc:sldMk cId="3234899297" sldId="347"/>
            <ac:cxnSpMk id="68" creationId="{700877F3-4CBA-7B46-8FA8-821CC44E3850}"/>
          </ac:cxnSpMkLst>
        </pc:cxnChg>
        <pc:cxnChg chg="mod">
          <ac:chgData name="Xing Xing (ENF)" userId="109372fa-277b-461c-8ff4-6d780d3602bd" providerId="ADAL" clId="{F6815EB9-8F0B-4D21-8B6D-5859C05AFBA9}" dt="2021-10-28T10:43:17.032" v="41" actId="164"/>
          <ac:cxnSpMkLst>
            <pc:docMk/>
            <pc:sldMk cId="3234899297" sldId="347"/>
            <ac:cxnSpMk id="69" creationId="{D9E222AD-9C9D-8642-9DBE-AC15C0FA8DC1}"/>
          </ac:cxnSpMkLst>
        </pc:cxnChg>
        <pc:cxnChg chg="mod">
          <ac:chgData name="Xing Xing (ENF)" userId="109372fa-277b-461c-8ff4-6d780d3602bd" providerId="ADAL" clId="{F6815EB9-8F0B-4D21-8B6D-5859C05AFBA9}" dt="2021-10-28T10:43:17.032" v="41" actId="164"/>
          <ac:cxnSpMkLst>
            <pc:docMk/>
            <pc:sldMk cId="3234899297" sldId="347"/>
            <ac:cxnSpMk id="70" creationId="{E9E194A9-A3C2-4946-9ED0-E0D5D32C7CAC}"/>
          </ac:cxnSpMkLst>
        </pc:cxnChg>
        <pc:cxnChg chg="mod">
          <ac:chgData name="Xing Xing (ENF)" userId="109372fa-277b-461c-8ff4-6d780d3602bd" providerId="ADAL" clId="{F6815EB9-8F0B-4D21-8B6D-5859C05AFBA9}" dt="2021-10-28T10:43:17.032" v="41" actId="164"/>
          <ac:cxnSpMkLst>
            <pc:docMk/>
            <pc:sldMk cId="3234899297" sldId="347"/>
            <ac:cxnSpMk id="71" creationId="{A47AE9D8-EEF6-8C4D-A8CE-7932B0C74CBF}"/>
          </ac:cxnSpMkLst>
        </pc:cxnChg>
        <pc:cxnChg chg="mod">
          <ac:chgData name="Xing Xing (ENF)" userId="109372fa-277b-461c-8ff4-6d780d3602bd" providerId="ADAL" clId="{F6815EB9-8F0B-4D21-8B6D-5859C05AFBA9}" dt="2021-10-28T10:43:17.032" v="41" actId="164"/>
          <ac:cxnSpMkLst>
            <pc:docMk/>
            <pc:sldMk cId="3234899297" sldId="347"/>
            <ac:cxnSpMk id="72" creationId="{EBCD8523-769D-FD4B-9C3F-7DACABD851F9}"/>
          </ac:cxnSpMkLst>
        </pc:cxnChg>
        <pc:cxnChg chg="mod">
          <ac:chgData name="Xing Xing (ENF)" userId="109372fa-277b-461c-8ff4-6d780d3602bd" providerId="ADAL" clId="{F6815EB9-8F0B-4D21-8B6D-5859C05AFBA9}" dt="2021-10-28T10:43:17.032" v="41" actId="164"/>
          <ac:cxnSpMkLst>
            <pc:docMk/>
            <pc:sldMk cId="3234899297" sldId="347"/>
            <ac:cxnSpMk id="73" creationId="{D9A3B7F3-E488-2447-A07B-8258F9DD8AD1}"/>
          </ac:cxnSpMkLst>
        </pc:cxnChg>
        <pc:cxnChg chg="mod">
          <ac:chgData name="Xing Xing (ENF)" userId="109372fa-277b-461c-8ff4-6d780d3602bd" providerId="ADAL" clId="{F6815EB9-8F0B-4D21-8B6D-5859C05AFBA9}" dt="2021-10-28T10:43:17.032" v="41" actId="164"/>
          <ac:cxnSpMkLst>
            <pc:docMk/>
            <pc:sldMk cId="3234899297" sldId="347"/>
            <ac:cxnSpMk id="74" creationId="{01969C7E-554E-0C45-BE38-186FB8903BD1}"/>
          </ac:cxnSpMkLst>
        </pc:cxnChg>
        <pc:cxnChg chg="mod">
          <ac:chgData name="Xing Xing (ENF)" userId="109372fa-277b-461c-8ff4-6d780d3602bd" providerId="ADAL" clId="{F6815EB9-8F0B-4D21-8B6D-5859C05AFBA9}" dt="2021-10-28T10:43:17.032" v="41" actId="164"/>
          <ac:cxnSpMkLst>
            <pc:docMk/>
            <pc:sldMk cId="3234899297" sldId="347"/>
            <ac:cxnSpMk id="75" creationId="{F3BC1074-955D-3B45-9F8F-C6FBB06DA406}"/>
          </ac:cxnSpMkLst>
        </pc:cxnChg>
        <pc:cxnChg chg="mod">
          <ac:chgData name="Xing Xing (ENF)" userId="109372fa-277b-461c-8ff4-6d780d3602bd" providerId="ADAL" clId="{F6815EB9-8F0B-4D21-8B6D-5859C05AFBA9}" dt="2021-10-28T10:43:17.032" v="41" actId="164"/>
          <ac:cxnSpMkLst>
            <pc:docMk/>
            <pc:sldMk cId="3234899297" sldId="347"/>
            <ac:cxnSpMk id="76" creationId="{0C41028F-6BE6-6347-B0DD-A38980821E26}"/>
          </ac:cxnSpMkLst>
        </pc:cxnChg>
        <pc:cxnChg chg="mod">
          <ac:chgData name="Xing Xing (ENF)" userId="109372fa-277b-461c-8ff4-6d780d3602bd" providerId="ADAL" clId="{F6815EB9-8F0B-4D21-8B6D-5859C05AFBA9}" dt="2021-10-28T10:43:17.032" v="41" actId="164"/>
          <ac:cxnSpMkLst>
            <pc:docMk/>
            <pc:sldMk cId="3234899297" sldId="347"/>
            <ac:cxnSpMk id="77" creationId="{4C94230B-1335-8F4C-8B0D-4F788F953C76}"/>
          </ac:cxnSpMkLst>
        </pc:cxnChg>
        <pc:cxnChg chg="mod">
          <ac:chgData name="Xing Xing (ENF)" userId="109372fa-277b-461c-8ff4-6d780d3602bd" providerId="ADAL" clId="{F6815EB9-8F0B-4D21-8B6D-5859C05AFBA9}" dt="2021-10-28T10:43:12.802" v="40" actId="164"/>
          <ac:cxnSpMkLst>
            <pc:docMk/>
            <pc:sldMk cId="3234899297" sldId="347"/>
            <ac:cxnSpMk id="78" creationId="{984CA8FE-302E-9B42-86CC-7B3593C6FF03}"/>
          </ac:cxnSpMkLst>
        </pc:cxnChg>
        <pc:cxnChg chg="mod">
          <ac:chgData name="Xing Xing (ENF)" userId="109372fa-277b-461c-8ff4-6d780d3602bd" providerId="ADAL" clId="{F6815EB9-8F0B-4D21-8B6D-5859C05AFBA9}" dt="2021-10-28T10:43:12.802" v="40" actId="164"/>
          <ac:cxnSpMkLst>
            <pc:docMk/>
            <pc:sldMk cId="3234899297" sldId="347"/>
            <ac:cxnSpMk id="79" creationId="{BE1ED5C3-BD7D-464A-A116-3C828A84598F}"/>
          </ac:cxnSpMkLst>
        </pc:cxnChg>
        <pc:cxnChg chg="mod">
          <ac:chgData name="Xing Xing (ENF)" userId="109372fa-277b-461c-8ff4-6d780d3602bd" providerId="ADAL" clId="{F6815EB9-8F0B-4D21-8B6D-5859C05AFBA9}" dt="2021-10-28T10:43:12.802" v="40" actId="164"/>
          <ac:cxnSpMkLst>
            <pc:docMk/>
            <pc:sldMk cId="3234899297" sldId="347"/>
            <ac:cxnSpMk id="80" creationId="{927C122D-2404-DF46-A9AA-F346356907CD}"/>
          </ac:cxnSpMkLst>
        </pc:cxnChg>
        <pc:cxnChg chg="mod">
          <ac:chgData name="Xing Xing (ENF)" userId="109372fa-277b-461c-8ff4-6d780d3602bd" providerId="ADAL" clId="{F6815EB9-8F0B-4D21-8B6D-5859C05AFBA9}" dt="2021-10-28T10:43:12.802" v="40" actId="164"/>
          <ac:cxnSpMkLst>
            <pc:docMk/>
            <pc:sldMk cId="3234899297" sldId="347"/>
            <ac:cxnSpMk id="81" creationId="{990E7022-2B58-2B4A-84D0-1EC22878BAC2}"/>
          </ac:cxnSpMkLst>
        </pc:cxnChg>
        <pc:cxnChg chg="mod">
          <ac:chgData name="Xing Xing (ENF)" userId="109372fa-277b-461c-8ff4-6d780d3602bd" providerId="ADAL" clId="{F6815EB9-8F0B-4D21-8B6D-5859C05AFBA9}" dt="2021-10-28T10:43:12.802" v="40" actId="164"/>
          <ac:cxnSpMkLst>
            <pc:docMk/>
            <pc:sldMk cId="3234899297" sldId="347"/>
            <ac:cxnSpMk id="82" creationId="{A5E724C2-9710-DD49-8515-0A53DF32F1A8}"/>
          </ac:cxnSpMkLst>
        </pc:cxnChg>
        <pc:cxnChg chg="mod">
          <ac:chgData name="Xing Xing (ENF)" userId="109372fa-277b-461c-8ff4-6d780d3602bd" providerId="ADAL" clId="{F6815EB9-8F0B-4D21-8B6D-5859C05AFBA9}" dt="2021-10-28T10:43:12.802" v="40" actId="164"/>
          <ac:cxnSpMkLst>
            <pc:docMk/>
            <pc:sldMk cId="3234899297" sldId="347"/>
            <ac:cxnSpMk id="83" creationId="{EE23A304-B1A8-4643-89AB-572ACB86EF1C}"/>
          </ac:cxnSpMkLst>
        </pc:cxnChg>
        <pc:cxnChg chg="mod">
          <ac:chgData name="Xing Xing (ENF)" userId="109372fa-277b-461c-8ff4-6d780d3602bd" providerId="ADAL" clId="{F6815EB9-8F0B-4D21-8B6D-5859C05AFBA9}" dt="2021-10-28T10:43:12.802" v="40" actId="164"/>
          <ac:cxnSpMkLst>
            <pc:docMk/>
            <pc:sldMk cId="3234899297" sldId="347"/>
            <ac:cxnSpMk id="84" creationId="{186396D8-AB17-C14C-8594-B63B79EC643C}"/>
          </ac:cxnSpMkLst>
        </pc:cxnChg>
        <pc:cxnChg chg="mod">
          <ac:chgData name="Xing Xing (ENF)" userId="109372fa-277b-461c-8ff4-6d780d3602bd" providerId="ADAL" clId="{F6815EB9-8F0B-4D21-8B6D-5859C05AFBA9}" dt="2021-10-28T10:43:12.802" v="40" actId="164"/>
          <ac:cxnSpMkLst>
            <pc:docMk/>
            <pc:sldMk cId="3234899297" sldId="347"/>
            <ac:cxnSpMk id="85" creationId="{9C6C2F9E-83D3-4840-9C8B-D93115671776}"/>
          </ac:cxnSpMkLst>
        </pc:cxnChg>
        <pc:cxnChg chg="mod">
          <ac:chgData name="Xing Xing (ENF)" userId="109372fa-277b-461c-8ff4-6d780d3602bd" providerId="ADAL" clId="{F6815EB9-8F0B-4D21-8B6D-5859C05AFBA9}" dt="2021-10-28T10:43:12.802" v="40" actId="164"/>
          <ac:cxnSpMkLst>
            <pc:docMk/>
            <pc:sldMk cId="3234899297" sldId="347"/>
            <ac:cxnSpMk id="86" creationId="{3A52A6FC-B21D-0D40-8EFA-BBD7E412661D}"/>
          </ac:cxnSpMkLst>
        </pc:cxnChg>
        <pc:cxnChg chg="mod">
          <ac:chgData name="Xing Xing (ENF)" userId="109372fa-277b-461c-8ff4-6d780d3602bd" providerId="ADAL" clId="{F6815EB9-8F0B-4D21-8B6D-5859C05AFBA9}" dt="2021-10-28T10:43:12.802" v="40" actId="164"/>
          <ac:cxnSpMkLst>
            <pc:docMk/>
            <pc:sldMk cId="3234899297" sldId="347"/>
            <ac:cxnSpMk id="87" creationId="{87D7B300-103C-754A-9090-4278F075137D}"/>
          </ac:cxnSpMkLst>
        </pc:cxnChg>
        <pc:cxnChg chg="mod">
          <ac:chgData name="Xing Xing (ENF)" userId="109372fa-277b-461c-8ff4-6d780d3602bd" providerId="ADAL" clId="{F6815EB9-8F0B-4D21-8B6D-5859C05AFBA9}" dt="2021-10-28T10:43:12.802" v="40" actId="164"/>
          <ac:cxnSpMkLst>
            <pc:docMk/>
            <pc:sldMk cId="3234899297" sldId="347"/>
            <ac:cxnSpMk id="88" creationId="{2FEA6B8E-F004-1E49-8FF9-7CE963AA25F0}"/>
          </ac:cxnSpMkLst>
        </pc:cxnChg>
        <pc:cxnChg chg="mod">
          <ac:chgData name="Xing Xing (ENF)" userId="109372fa-277b-461c-8ff4-6d780d3602bd" providerId="ADAL" clId="{F6815EB9-8F0B-4D21-8B6D-5859C05AFBA9}" dt="2021-10-28T10:43:12.802" v="40" actId="164"/>
          <ac:cxnSpMkLst>
            <pc:docMk/>
            <pc:sldMk cId="3234899297" sldId="347"/>
            <ac:cxnSpMk id="89" creationId="{45725764-457B-1444-B6E9-A542649E19B0}"/>
          </ac:cxnSpMkLst>
        </pc:cxnChg>
        <pc:cxnChg chg="mod">
          <ac:chgData name="Xing Xing (ENF)" userId="109372fa-277b-461c-8ff4-6d780d3602bd" providerId="ADAL" clId="{F6815EB9-8F0B-4D21-8B6D-5859C05AFBA9}" dt="2021-10-28T10:43:12.802" v="40" actId="164"/>
          <ac:cxnSpMkLst>
            <pc:docMk/>
            <pc:sldMk cId="3234899297" sldId="347"/>
            <ac:cxnSpMk id="90" creationId="{CB646479-62B6-434A-884A-73D7A056FB31}"/>
          </ac:cxnSpMkLst>
        </pc:cxnChg>
        <pc:cxnChg chg="mod">
          <ac:chgData name="Xing Xing (ENF)" userId="109372fa-277b-461c-8ff4-6d780d3602bd" providerId="ADAL" clId="{F6815EB9-8F0B-4D21-8B6D-5859C05AFBA9}" dt="2021-10-28T10:43:12.802" v="40" actId="164"/>
          <ac:cxnSpMkLst>
            <pc:docMk/>
            <pc:sldMk cId="3234899297" sldId="347"/>
            <ac:cxnSpMk id="92" creationId="{F566C8C7-54A7-9048-8D76-C2A56A1D02DC}"/>
          </ac:cxnSpMkLst>
        </pc:cxnChg>
        <pc:cxnChg chg="mod">
          <ac:chgData name="Xing Xing (ENF)" userId="109372fa-277b-461c-8ff4-6d780d3602bd" providerId="ADAL" clId="{F6815EB9-8F0B-4D21-8B6D-5859C05AFBA9}" dt="2021-10-28T10:43:12.802" v="40" actId="164"/>
          <ac:cxnSpMkLst>
            <pc:docMk/>
            <pc:sldMk cId="3234899297" sldId="347"/>
            <ac:cxnSpMk id="93" creationId="{06386CE3-6C92-D74B-BB3A-F6F6C1618B11}"/>
          </ac:cxnSpMkLst>
        </pc:cxnChg>
        <pc:cxnChg chg="mod">
          <ac:chgData name="Xing Xing (ENF)" userId="109372fa-277b-461c-8ff4-6d780d3602bd" providerId="ADAL" clId="{F6815EB9-8F0B-4D21-8B6D-5859C05AFBA9}" dt="2021-10-28T10:43:12.802" v="40" actId="164"/>
          <ac:cxnSpMkLst>
            <pc:docMk/>
            <pc:sldMk cId="3234899297" sldId="347"/>
            <ac:cxnSpMk id="94" creationId="{DE2EC0BB-D934-094B-A7A4-582F8803C1CD}"/>
          </ac:cxnSpMkLst>
        </pc:cxnChg>
        <pc:cxnChg chg="mod">
          <ac:chgData name="Xing Xing (ENF)" userId="109372fa-277b-461c-8ff4-6d780d3602bd" providerId="ADAL" clId="{F6815EB9-8F0B-4D21-8B6D-5859C05AFBA9}" dt="2021-10-28T10:43:12.802" v="40" actId="164"/>
          <ac:cxnSpMkLst>
            <pc:docMk/>
            <pc:sldMk cId="3234899297" sldId="347"/>
            <ac:cxnSpMk id="95" creationId="{FDC4FC95-8E84-1F4F-8602-8680B7B2812C}"/>
          </ac:cxnSpMkLst>
        </pc:cxnChg>
        <pc:cxnChg chg="mod">
          <ac:chgData name="Xing Xing (ENF)" userId="109372fa-277b-461c-8ff4-6d780d3602bd" providerId="ADAL" clId="{F6815EB9-8F0B-4D21-8B6D-5859C05AFBA9}" dt="2021-10-28T10:43:12.802" v="40" actId="164"/>
          <ac:cxnSpMkLst>
            <pc:docMk/>
            <pc:sldMk cId="3234899297" sldId="347"/>
            <ac:cxnSpMk id="96" creationId="{5F26EF43-12B4-6C49-AC60-583C57771498}"/>
          </ac:cxnSpMkLst>
        </pc:cxnChg>
        <pc:cxnChg chg="mod">
          <ac:chgData name="Xing Xing (ENF)" userId="109372fa-277b-461c-8ff4-6d780d3602bd" providerId="ADAL" clId="{F6815EB9-8F0B-4D21-8B6D-5859C05AFBA9}" dt="2021-10-28T10:43:12.802" v="40" actId="164"/>
          <ac:cxnSpMkLst>
            <pc:docMk/>
            <pc:sldMk cId="3234899297" sldId="347"/>
            <ac:cxnSpMk id="97" creationId="{6FE5472E-2F5D-4D4D-9A3E-C339400C8C1B}"/>
          </ac:cxnSpMkLst>
        </pc:cxnChg>
        <pc:cxnChg chg="mod">
          <ac:chgData name="Xing Xing (ENF)" userId="109372fa-277b-461c-8ff4-6d780d3602bd" providerId="ADAL" clId="{F6815EB9-8F0B-4D21-8B6D-5859C05AFBA9}" dt="2021-10-28T10:43:12.802" v="40" actId="164"/>
          <ac:cxnSpMkLst>
            <pc:docMk/>
            <pc:sldMk cId="3234899297" sldId="347"/>
            <ac:cxnSpMk id="98" creationId="{ABDE3144-AF49-9349-AF26-096C2B72763B}"/>
          </ac:cxnSpMkLst>
        </pc:cxnChg>
        <pc:cxnChg chg="mod">
          <ac:chgData name="Xing Xing (ENF)" userId="109372fa-277b-461c-8ff4-6d780d3602bd" providerId="ADAL" clId="{F6815EB9-8F0B-4D21-8B6D-5859C05AFBA9}" dt="2021-10-28T10:43:12.802" v="40" actId="164"/>
          <ac:cxnSpMkLst>
            <pc:docMk/>
            <pc:sldMk cId="3234899297" sldId="347"/>
            <ac:cxnSpMk id="99" creationId="{278ED9E2-1CE7-3347-B59F-9A076FFEB4B5}"/>
          </ac:cxnSpMkLst>
        </pc:cxnChg>
        <pc:cxnChg chg="mod">
          <ac:chgData name="Xing Xing (ENF)" userId="109372fa-277b-461c-8ff4-6d780d3602bd" providerId="ADAL" clId="{F6815EB9-8F0B-4D21-8B6D-5859C05AFBA9}" dt="2021-10-28T10:43:12.802" v="40" actId="164"/>
          <ac:cxnSpMkLst>
            <pc:docMk/>
            <pc:sldMk cId="3234899297" sldId="347"/>
            <ac:cxnSpMk id="100" creationId="{2A2030BD-74E5-D543-9A2D-CE80FC586134}"/>
          </ac:cxnSpMkLst>
        </pc:cxnChg>
        <pc:cxnChg chg="mod">
          <ac:chgData name="Xing Xing (ENF)" userId="109372fa-277b-461c-8ff4-6d780d3602bd" providerId="ADAL" clId="{F6815EB9-8F0B-4D21-8B6D-5859C05AFBA9}" dt="2021-10-28T10:43:12.802" v="40" actId="164"/>
          <ac:cxnSpMkLst>
            <pc:docMk/>
            <pc:sldMk cId="3234899297" sldId="347"/>
            <ac:cxnSpMk id="101" creationId="{84EB5DCE-41AF-F24A-AE1C-73254FC1DA9F}"/>
          </ac:cxnSpMkLst>
        </pc:cxnChg>
        <pc:cxnChg chg="mod">
          <ac:chgData name="Xing Xing (ENF)" userId="109372fa-277b-461c-8ff4-6d780d3602bd" providerId="ADAL" clId="{F6815EB9-8F0B-4D21-8B6D-5859C05AFBA9}" dt="2021-10-28T10:43:12.802" v="40" actId="164"/>
          <ac:cxnSpMkLst>
            <pc:docMk/>
            <pc:sldMk cId="3234899297" sldId="347"/>
            <ac:cxnSpMk id="102" creationId="{0BF501E6-F983-FB47-9B78-1A1A2CEB501B}"/>
          </ac:cxnSpMkLst>
        </pc:cxnChg>
        <pc:cxnChg chg="mod">
          <ac:chgData name="Xing Xing (ENF)" userId="109372fa-277b-461c-8ff4-6d780d3602bd" providerId="ADAL" clId="{F6815EB9-8F0B-4D21-8B6D-5859C05AFBA9}" dt="2021-10-28T10:43:12.802" v="40" actId="164"/>
          <ac:cxnSpMkLst>
            <pc:docMk/>
            <pc:sldMk cId="3234899297" sldId="347"/>
            <ac:cxnSpMk id="103" creationId="{BC7D88C6-A3DB-6946-8E85-D2F15D377DC5}"/>
          </ac:cxnSpMkLst>
        </pc:cxnChg>
        <pc:cxnChg chg="mod">
          <ac:chgData name="Xing Xing (ENF)" userId="109372fa-277b-461c-8ff4-6d780d3602bd" providerId="ADAL" clId="{F6815EB9-8F0B-4D21-8B6D-5859C05AFBA9}" dt="2021-10-28T10:43:12.802" v="40" actId="164"/>
          <ac:cxnSpMkLst>
            <pc:docMk/>
            <pc:sldMk cId="3234899297" sldId="347"/>
            <ac:cxnSpMk id="104" creationId="{F0F89B4B-1ADA-DE4F-A12F-E2C62D313DD1}"/>
          </ac:cxnSpMkLst>
        </pc:cxnChg>
        <pc:cxnChg chg="mod">
          <ac:chgData name="Xing Xing (ENF)" userId="109372fa-277b-461c-8ff4-6d780d3602bd" providerId="ADAL" clId="{F6815EB9-8F0B-4D21-8B6D-5859C05AFBA9}" dt="2021-10-28T10:43:17.032" v="41" actId="164"/>
          <ac:cxnSpMkLst>
            <pc:docMk/>
            <pc:sldMk cId="3234899297" sldId="347"/>
            <ac:cxnSpMk id="106" creationId="{F860C1EE-C273-6F48-A745-4EB5D6EE5240}"/>
          </ac:cxnSpMkLst>
        </pc:cxnChg>
        <pc:cxnChg chg="mod">
          <ac:chgData name="Xing Xing (ENF)" userId="109372fa-277b-461c-8ff4-6d780d3602bd" providerId="ADAL" clId="{F6815EB9-8F0B-4D21-8B6D-5859C05AFBA9}" dt="2021-10-28T10:43:17.032" v="41" actId="164"/>
          <ac:cxnSpMkLst>
            <pc:docMk/>
            <pc:sldMk cId="3234899297" sldId="347"/>
            <ac:cxnSpMk id="107" creationId="{CB872779-0C50-3E4F-886C-67DF2B0BBD2B}"/>
          </ac:cxnSpMkLst>
        </pc:cxnChg>
        <pc:cxnChg chg="mod">
          <ac:chgData name="Xing Xing (ENF)" userId="109372fa-277b-461c-8ff4-6d780d3602bd" providerId="ADAL" clId="{F6815EB9-8F0B-4D21-8B6D-5859C05AFBA9}" dt="2021-10-28T10:43:17.032" v="41" actId="164"/>
          <ac:cxnSpMkLst>
            <pc:docMk/>
            <pc:sldMk cId="3234899297" sldId="347"/>
            <ac:cxnSpMk id="108" creationId="{30090333-204C-6A44-830D-C6976828331A}"/>
          </ac:cxnSpMkLst>
        </pc:cxnChg>
        <pc:cxnChg chg="mod">
          <ac:chgData name="Xing Xing (ENF)" userId="109372fa-277b-461c-8ff4-6d780d3602bd" providerId="ADAL" clId="{F6815EB9-8F0B-4D21-8B6D-5859C05AFBA9}" dt="2021-10-28T10:43:17.032" v="41" actId="164"/>
          <ac:cxnSpMkLst>
            <pc:docMk/>
            <pc:sldMk cId="3234899297" sldId="347"/>
            <ac:cxnSpMk id="109" creationId="{562A3456-1CF7-5C40-BEB6-4FB458262152}"/>
          </ac:cxnSpMkLst>
        </pc:cxnChg>
        <pc:cxnChg chg="mod">
          <ac:chgData name="Xing Xing (ENF)" userId="109372fa-277b-461c-8ff4-6d780d3602bd" providerId="ADAL" clId="{F6815EB9-8F0B-4D21-8B6D-5859C05AFBA9}" dt="2021-10-28T10:43:17.032" v="41" actId="164"/>
          <ac:cxnSpMkLst>
            <pc:docMk/>
            <pc:sldMk cId="3234899297" sldId="347"/>
            <ac:cxnSpMk id="110" creationId="{32A1A830-E610-B642-97AC-9BBAD939AE35}"/>
          </ac:cxnSpMkLst>
        </pc:cxnChg>
        <pc:cxnChg chg="mod">
          <ac:chgData name="Xing Xing (ENF)" userId="109372fa-277b-461c-8ff4-6d780d3602bd" providerId="ADAL" clId="{F6815EB9-8F0B-4D21-8B6D-5859C05AFBA9}" dt="2021-10-28T10:43:17.032" v="41" actId="164"/>
          <ac:cxnSpMkLst>
            <pc:docMk/>
            <pc:sldMk cId="3234899297" sldId="347"/>
            <ac:cxnSpMk id="111" creationId="{4779CE55-24AE-9442-8F03-BDB5EC39020C}"/>
          </ac:cxnSpMkLst>
        </pc:cxnChg>
        <pc:cxnChg chg="mod">
          <ac:chgData name="Xing Xing (ENF)" userId="109372fa-277b-461c-8ff4-6d780d3602bd" providerId="ADAL" clId="{F6815EB9-8F0B-4D21-8B6D-5859C05AFBA9}" dt="2021-10-28T10:43:17.032" v="41" actId="164"/>
          <ac:cxnSpMkLst>
            <pc:docMk/>
            <pc:sldMk cId="3234899297" sldId="347"/>
            <ac:cxnSpMk id="112" creationId="{8DA9BFE4-2565-7441-B080-8E9EAD0DC17D}"/>
          </ac:cxnSpMkLst>
        </pc:cxnChg>
        <pc:cxnChg chg="mod">
          <ac:chgData name="Xing Xing (ENF)" userId="109372fa-277b-461c-8ff4-6d780d3602bd" providerId="ADAL" clId="{F6815EB9-8F0B-4D21-8B6D-5859C05AFBA9}" dt="2021-10-28T10:43:17.032" v="41" actId="164"/>
          <ac:cxnSpMkLst>
            <pc:docMk/>
            <pc:sldMk cId="3234899297" sldId="347"/>
            <ac:cxnSpMk id="113" creationId="{F8D9BADF-E5E9-664F-8CA6-ED1591742A8F}"/>
          </ac:cxnSpMkLst>
        </pc:cxnChg>
        <pc:cxnChg chg="mod">
          <ac:chgData name="Xing Xing (ENF)" userId="109372fa-277b-461c-8ff4-6d780d3602bd" providerId="ADAL" clId="{F6815EB9-8F0B-4D21-8B6D-5859C05AFBA9}" dt="2021-10-28T10:43:17.032" v="41" actId="164"/>
          <ac:cxnSpMkLst>
            <pc:docMk/>
            <pc:sldMk cId="3234899297" sldId="347"/>
            <ac:cxnSpMk id="114" creationId="{57E59889-DA9A-F44B-9A8C-FB87D8A9A620}"/>
          </ac:cxnSpMkLst>
        </pc:cxnChg>
        <pc:cxnChg chg="mod">
          <ac:chgData name="Xing Xing (ENF)" userId="109372fa-277b-461c-8ff4-6d780d3602bd" providerId="ADAL" clId="{F6815EB9-8F0B-4D21-8B6D-5859C05AFBA9}" dt="2021-10-28T10:43:17.032" v="41" actId="164"/>
          <ac:cxnSpMkLst>
            <pc:docMk/>
            <pc:sldMk cId="3234899297" sldId="347"/>
            <ac:cxnSpMk id="115" creationId="{761E120E-1920-F94C-B20D-2E3CDBC2E499}"/>
          </ac:cxnSpMkLst>
        </pc:cxnChg>
        <pc:cxnChg chg="mod">
          <ac:chgData name="Xing Xing (ENF)" userId="109372fa-277b-461c-8ff4-6d780d3602bd" providerId="ADAL" clId="{F6815EB9-8F0B-4D21-8B6D-5859C05AFBA9}" dt="2021-10-28T10:43:17.032" v="41" actId="164"/>
          <ac:cxnSpMkLst>
            <pc:docMk/>
            <pc:sldMk cId="3234899297" sldId="347"/>
            <ac:cxnSpMk id="116" creationId="{FA66FAB6-B75E-4043-A669-74A23DEE7EFA}"/>
          </ac:cxnSpMkLst>
        </pc:cxnChg>
        <pc:cxnChg chg="mod">
          <ac:chgData name="Xing Xing (ENF)" userId="109372fa-277b-461c-8ff4-6d780d3602bd" providerId="ADAL" clId="{F6815EB9-8F0B-4D21-8B6D-5859C05AFBA9}" dt="2021-10-28T10:43:17.032" v="41" actId="164"/>
          <ac:cxnSpMkLst>
            <pc:docMk/>
            <pc:sldMk cId="3234899297" sldId="347"/>
            <ac:cxnSpMk id="117" creationId="{D8D6EB1E-577C-234D-B8F7-BC00294B8358}"/>
          </ac:cxnSpMkLst>
        </pc:cxnChg>
        <pc:cxnChg chg="mod">
          <ac:chgData name="Xing Xing (ENF)" userId="109372fa-277b-461c-8ff4-6d780d3602bd" providerId="ADAL" clId="{F6815EB9-8F0B-4D21-8B6D-5859C05AFBA9}" dt="2021-10-28T10:43:12.802" v="40" actId="164"/>
          <ac:cxnSpMkLst>
            <pc:docMk/>
            <pc:sldMk cId="3234899297" sldId="347"/>
            <ac:cxnSpMk id="118" creationId="{21AB83B3-ACF6-7E48-BA69-19979A20780A}"/>
          </ac:cxnSpMkLst>
        </pc:cxnChg>
        <pc:cxnChg chg="mod">
          <ac:chgData name="Xing Xing (ENF)" userId="109372fa-277b-461c-8ff4-6d780d3602bd" providerId="ADAL" clId="{F6815EB9-8F0B-4D21-8B6D-5859C05AFBA9}" dt="2021-10-28T10:43:17.032" v="41" actId="164"/>
          <ac:cxnSpMkLst>
            <pc:docMk/>
            <pc:sldMk cId="3234899297" sldId="347"/>
            <ac:cxnSpMk id="119" creationId="{DBC6FC44-2D7B-1145-BD81-0DF68D862C63}"/>
          </ac:cxnSpMkLst>
        </pc:cxnChg>
        <pc:cxnChg chg="mod">
          <ac:chgData name="Xing Xing (ENF)" userId="109372fa-277b-461c-8ff4-6d780d3602bd" providerId="ADAL" clId="{F6815EB9-8F0B-4D21-8B6D-5859C05AFBA9}" dt="2021-10-28T10:43:17.032" v="41" actId="164"/>
          <ac:cxnSpMkLst>
            <pc:docMk/>
            <pc:sldMk cId="3234899297" sldId="347"/>
            <ac:cxnSpMk id="120" creationId="{C089953D-1D42-B343-B3B3-E3119EA29894}"/>
          </ac:cxnSpMkLst>
        </pc:cxnChg>
      </pc:sldChg>
      <pc:sldChg chg="modSp">
        <pc:chgData name="Xing Xing (ENF)" userId="109372fa-277b-461c-8ff4-6d780d3602bd" providerId="ADAL" clId="{F6815EB9-8F0B-4D21-8B6D-5859C05AFBA9}" dt="2021-10-28T10:58:32.138" v="308" actId="20577"/>
        <pc:sldMkLst>
          <pc:docMk/>
          <pc:sldMk cId="237292201" sldId="357"/>
        </pc:sldMkLst>
        <pc:spChg chg="mod">
          <ac:chgData name="Xing Xing (ENF)" userId="109372fa-277b-461c-8ff4-6d780d3602bd" providerId="ADAL" clId="{F6815EB9-8F0B-4D21-8B6D-5859C05AFBA9}" dt="2021-10-28T10:58:32.138" v="308" actId="20577"/>
          <ac:spMkLst>
            <pc:docMk/>
            <pc:sldMk cId="237292201" sldId="357"/>
            <ac:spMk id="4" creationId="{9AC3841D-05DF-43EB-8CE4-CCE988AE83E8}"/>
          </ac:spMkLst>
        </pc:spChg>
      </pc:sldChg>
    </pc:docChg>
  </pc:docChgLst>
  <pc:docChgLst>
    <pc:chgData name="Xing Xing (ENF)" userId="109372fa-277b-461c-8ff4-6d780d3602bd" providerId="ADAL" clId="{1315CB95-3877-4128-9994-714595389377}"/>
    <pc:docChg chg="undo custSel addSld modSld sldOrd">
      <pc:chgData name="Xing Xing (ENF)" userId="109372fa-277b-461c-8ff4-6d780d3602bd" providerId="ADAL" clId="{1315CB95-3877-4128-9994-714595389377}" dt="2021-10-25T07:44:03.700" v="1415" actId="20577"/>
      <pc:docMkLst>
        <pc:docMk/>
      </pc:docMkLst>
      <pc:sldChg chg="modSp">
        <pc:chgData name="Xing Xing (ENF)" userId="109372fa-277b-461c-8ff4-6d780d3602bd" providerId="ADAL" clId="{1315CB95-3877-4128-9994-714595389377}" dt="2021-10-25T07:39:56.630" v="1338" actId="20577"/>
        <pc:sldMkLst>
          <pc:docMk/>
          <pc:sldMk cId="0" sldId="256"/>
        </pc:sldMkLst>
        <pc:spChg chg="mod">
          <ac:chgData name="Xing Xing (ENF)" userId="109372fa-277b-461c-8ff4-6d780d3602bd" providerId="ADAL" clId="{1315CB95-3877-4128-9994-714595389377}" dt="2021-10-25T07:39:56.630" v="1338" actId="20577"/>
          <ac:spMkLst>
            <pc:docMk/>
            <pc:sldMk cId="0" sldId="256"/>
            <ac:spMk id="29698" creationId="{D45F87BD-8263-4E45-B7D6-8F08909C942E}"/>
          </ac:spMkLst>
        </pc:spChg>
      </pc:sldChg>
      <pc:sldChg chg="modSp">
        <pc:chgData name="Xing Xing (ENF)" userId="109372fa-277b-461c-8ff4-6d780d3602bd" providerId="ADAL" clId="{1315CB95-3877-4128-9994-714595389377}" dt="2021-10-25T07:30:58.475" v="1260" actId="20577"/>
        <pc:sldMkLst>
          <pc:docMk/>
          <pc:sldMk cId="0" sldId="261"/>
        </pc:sldMkLst>
        <pc:spChg chg="mod">
          <ac:chgData name="Xing Xing (ENF)" userId="109372fa-277b-461c-8ff4-6d780d3602bd" providerId="ADAL" clId="{1315CB95-3877-4128-9994-714595389377}" dt="2021-10-25T07:30:58.475" v="1260" actId="20577"/>
          <ac:spMkLst>
            <pc:docMk/>
            <pc:sldMk cId="0" sldId="261"/>
            <ac:spMk id="16" creationId="{7955F047-E8B3-484A-AC72-24D29FAB0800}"/>
          </ac:spMkLst>
        </pc:spChg>
      </pc:sldChg>
      <pc:sldChg chg="modSp">
        <pc:chgData name="Xing Xing (ENF)" userId="109372fa-277b-461c-8ff4-6d780d3602bd" providerId="ADAL" clId="{1315CB95-3877-4128-9994-714595389377}" dt="2021-10-25T07:14:59.525" v="750" actId="20577"/>
        <pc:sldMkLst>
          <pc:docMk/>
          <pc:sldMk cId="272466798" sldId="263"/>
        </pc:sldMkLst>
        <pc:spChg chg="mod">
          <ac:chgData name="Xing Xing (ENF)" userId="109372fa-277b-461c-8ff4-6d780d3602bd" providerId="ADAL" clId="{1315CB95-3877-4128-9994-714595389377}" dt="2021-10-25T07:14:59.525" v="750" actId="20577"/>
          <ac:spMkLst>
            <pc:docMk/>
            <pc:sldMk cId="272466798" sldId="263"/>
            <ac:spMk id="2" creationId="{741299FF-DBC5-8D45-B93E-FC90E07EF44B}"/>
          </ac:spMkLst>
        </pc:spChg>
      </pc:sldChg>
      <pc:sldChg chg="modSp">
        <pc:chgData name="Xing Xing (ENF)" userId="109372fa-277b-461c-8ff4-6d780d3602bd" providerId="ADAL" clId="{1315CB95-3877-4128-9994-714595389377}" dt="2021-10-25T07:15:03.489" v="752" actId="20577"/>
        <pc:sldMkLst>
          <pc:docMk/>
          <pc:sldMk cId="30550438" sldId="264"/>
        </pc:sldMkLst>
        <pc:spChg chg="mod">
          <ac:chgData name="Xing Xing (ENF)" userId="109372fa-277b-461c-8ff4-6d780d3602bd" providerId="ADAL" clId="{1315CB95-3877-4128-9994-714595389377}" dt="2021-10-25T07:15:03.489" v="752" actId="20577"/>
          <ac:spMkLst>
            <pc:docMk/>
            <pc:sldMk cId="30550438" sldId="264"/>
            <ac:spMk id="2" creationId="{18959C1E-3467-0640-9A26-0CFB9CE45018}"/>
          </ac:spMkLst>
        </pc:spChg>
      </pc:sldChg>
      <pc:sldChg chg="modSp">
        <pc:chgData name="Xing Xing (ENF)" userId="109372fa-277b-461c-8ff4-6d780d3602bd" providerId="ADAL" clId="{1315CB95-3877-4128-9994-714595389377}" dt="2021-10-25T07:16:16.895" v="807" actId="20577"/>
        <pc:sldMkLst>
          <pc:docMk/>
          <pc:sldMk cId="1732344777" sldId="268"/>
        </pc:sldMkLst>
        <pc:spChg chg="mod">
          <ac:chgData name="Xing Xing (ENF)" userId="109372fa-277b-461c-8ff4-6d780d3602bd" providerId="ADAL" clId="{1315CB95-3877-4128-9994-714595389377}" dt="2021-10-25T07:16:16.895" v="807" actId="20577"/>
          <ac:spMkLst>
            <pc:docMk/>
            <pc:sldMk cId="1732344777" sldId="268"/>
            <ac:spMk id="2" creationId="{6D47ADDD-8340-44C8-9FAD-F4EC337516E8}"/>
          </ac:spMkLst>
        </pc:spChg>
      </pc:sldChg>
      <pc:sldChg chg="modSp">
        <pc:chgData name="Xing Xing (ENF)" userId="109372fa-277b-461c-8ff4-6d780d3602bd" providerId="ADAL" clId="{1315CB95-3877-4128-9994-714595389377}" dt="2021-10-25T07:26:24.266" v="1186" actId="20577"/>
        <pc:sldMkLst>
          <pc:docMk/>
          <pc:sldMk cId="1058810991" sldId="270"/>
        </pc:sldMkLst>
        <pc:spChg chg="mod">
          <ac:chgData name="Xing Xing (ENF)" userId="109372fa-277b-461c-8ff4-6d780d3602bd" providerId="ADAL" clId="{1315CB95-3877-4128-9994-714595389377}" dt="2021-10-25T07:13:10.241" v="633" actId="20577"/>
          <ac:spMkLst>
            <pc:docMk/>
            <pc:sldMk cId="1058810991" sldId="270"/>
            <ac:spMk id="2" creationId="{D1FD3509-3BAA-4959-86B6-6B1068D49C1E}"/>
          </ac:spMkLst>
        </pc:spChg>
        <pc:spChg chg="mod">
          <ac:chgData name="Xing Xing (ENF)" userId="109372fa-277b-461c-8ff4-6d780d3602bd" providerId="ADAL" clId="{1315CB95-3877-4128-9994-714595389377}" dt="2021-10-25T07:26:24.266" v="1186" actId="20577"/>
          <ac:spMkLst>
            <pc:docMk/>
            <pc:sldMk cId="1058810991" sldId="270"/>
            <ac:spMk id="3" creationId="{2A4F0A07-43A6-4412-8B7B-A00CBFDD114D}"/>
          </ac:spMkLst>
        </pc:spChg>
      </pc:sldChg>
      <pc:sldChg chg="modSp">
        <pc:chgData name="Xing Xing (ENF)" userId="109372fa-277b-461c-8ff4-6d780d3602bd" providerId="ADAL" clId="{1315CB95-3877-4128-9994-714595389377}" dt="2021-10-25T07:02:32.232" v="152" actId="20577"/>
        <pc:sldMkLst>
          <pc:docMk/>
          <pc:sldMk cId="139274508" sldId="296"/>
        </pc:sldMkLst>
        <pc:spChg chg="mod">
          <ac:chgData name="Xing Xing (ENF)" userId="109372fa-277b-461c-8ff4-6d780d3602bd" providerId="ADAL" clId="{1315CB95-3877-4128-9994-714595389377}" dt="2021-10-25T07:02:32.232" v="152" actId="20577"/>
          <ac:spMkLst>
            <pc:docMk/>
            <pc:sldMk cId="139274508" sldId="296"/>
            <ac:spMk id="2" creationId="{BF2A07DD-EC61-466D-B655-40B70DAF26A6}"/>
          </ac:spMkLst>
        </pc:spChg>
      </pc:sldChg>
      <pc:sldChg chg="modSp">
        <pc:chgData name="Xing Xing (ENF)" userId="109372fa-277b-461c-8ff4-6d780d3602bd" providerId="ADAL" clId="{1315CB95-3877-4128-9994-714595389377}" dt="2021-10-25T07:21:09.795" v="1074" actId="20577"/>
        <pc:sldMkLst>
          <pc:docMk/>
          <pc:sldMk cId="374412041" sldId="297"/>
        </pc:sldMkLst>
        <pc:spChg chg="mod">
          <ac:chgData name="Xing Xing (ENF)" userId="109372fa-277b-461c-8ff4-6d780d3602bd" providerId="ADAL" clId="{1315CB95-3877-4128-9994-714595389377}" dt="2021-10-25T07:02:28.938" v="150" actId="20577"/>
          <ac:spMkLst>
            <pc:docMk/>
            <pc:sldMk cId="374412041" sldId="297"/>
            <ac:spMk id="2" creationId="{BF3E54B8-C945-4B07-9D11-A21225093E98}"/>
          </ac:spMkLst>
        </pc:spChg>
        <pc:spChg chg="mod">
          <ac:chgData name="Xing Xing (ENF)" userId="109372fa-277b-461c-8ff4-6d780d3602bd" providerId="ADAL" clId="{1315CB95-3877-4128-9994-714595389377}" dt="2021-10-25T07:21:09.795" v="1074" actId="20577"/>
          <ac:spMkLst>
            <pc:docMk/>
            <pc:sldMk cId="374412041" sldId="297"/>
            <ac:spMk id="3" creationId="{7014B4B5-2936-4CD8-A1A4-3EC96CF4F71B}"/>
          </ac:spMkLst>
        </pc:spChg>
      </pc:sldChg>
      <pc:sldChg chg="modSp">
        <pc:chgData name="Xing Xing (ENF)" userId="109372fa-277b-461c-8ff4-6d780d3602bd" providerId="ADAL" clId="{1315CB95-3877-4128-9994-714595389377}" dt="2021-10-25T07:21:12.587" v="1076" actId="20577"/>
        <pc:sldMkLst>
          <pc:docMk/>
          <pc:sldMk cId="1373937115" sldId="298"/>
        </pc:sldMkLst>
        <pc:spChg chg="mod">
          <ac:chgData name="Xing Xing (ENF)" userId="109372fa-277b-461c-8ff4-6d780d3602bd" providerId="ADAL" clId="{1315CB95-3877-4128-9994-714595389377}" dt="2021-10-25T07:02:37.213" v="154" actId="20577"/>
          <ac:spMkLst>
            <pc:docMk/>
            <pc:sldMk cId="1373937115" sldId="298"/>
            <ac:spMk id="2" creationId="{61F20CF2-F795-4CD6-B051-F3E37C00F346}"/>
          </ac:spMkLst>
        </pc:spChg>
        <pc:spChg chg="mod">
          <ac:chgData name="Xing Xing (ENF)" userId="109372fa-277b-461c-8ff4-6d780d3602bd" providerId="ADAL" clId="{1315CB95-3877-4128-9994-714595389377}" dt="2021-10-25T07:21:12.587" v="1076" actId="20577"/>
          <ac:spMkLst>
            <pc:docMk/>
            <pc:sldMk cId="1373937115" sldId="298"/>
            <ac:spMk id="3" creationId="{346882D9-4709-4C33-9EEE-7ECD7600DD70}"/>
          </ac:spMkLst>
        </pc:spChg>
      </pc:sldChg>
      <pc:sldChg chg="modSp">
        <pc:chgData name="Xing Xing (ENF)" userId="109372fa-277b-461c-8ff4-6d780d3602bd" providerId="ADAL" clId="{1315CB95-3877-4128-9994-714595389377}" dt="2021-10-25T07:21:15.364" v="1078" actId="20577"/>
        <pc:sldMkLst>
          <pc:docMk/>
          <pc:sldMk cId="664180579" sldId="299"/>
        </pc:sldMkLst>
        <pc:spChg chg="mod">
          <ac:chgData name="Xing Xing (ENF)" userId="109372fa-277b-461c-8ff4-6d780d3602bd" providerId="ADAL" clId="{1315CB95-3877-4128-9994-714595389377}" dt="2021-10-25T07:02:40.358" v="156" actId="20577"/>
          <ac:spMkLst>
            <pc:docMk/>
            <pc:sldMk cId="664180579" sldId="299"/>
            <ac:spMk id="2" creationId="{A654B9D8-CB82-438B-BB0D-FCEA2A4635CC}"/>
          </ac:spMkLst>
        </pc:spChg>
        <pc:spChg chg="mod">
          <ac:chgData name="Xing Xing (ENF)" userId="109372fa-277b-461c-8ff4-6d780d3602bd" providerId="ADAL" clId="{1315CB95-3877-4128-9994-714595389377}" dt="2021-10-25T07:21:15.364" v="1078" actId="20577"/>
          <ac:spMkLst>
            <pc:docMk/>
            <pc:sldMk cId="664180579" sldId="299"/>
            <ac:spMk id="3" creationId="{AA4A253C-5D0C-4E79-A5E0-2858B0207CD5}"/>
          </ac:spMkLst>
        </pc:spChg>
      </pc:sldChg>
      <pc:sldChg chg="modSp">
        <pc:chgData name="Xing Xing (ENF)" userId="109372fa-277b-461c-8ff4-6d780d3602bd" providerId="ADAL" clId="{1315CB95-3877-4128-9994-714595389377}" dt="2021-10-25T07:22:00.395" v="1126" actId="20577"/>
        <pc:sldMkLst>
          <pc:docMk/>
          <pc:sldMk cId="2916937945" sldId="301"/>
        </pc:sldMkLst>
        <pc:spChg chg="mod">
          <ac:chgData name="Xing Xing (ENF)" userId="109372fa-277b-461c-8ff4-6d780d3602bd" providerId="ADAL" clId="{1315CB95-3877-4128-9994-714595389377}" dt="2021-10-25T07:07:39.526" v="343" actId="20577"/>
          <ac:spMkLst>
            <pc:docMk/>
            <pc:sldMk cId="2916937945" sldId="301"/>
            <ac:spMk id="2" creationId="{6D314B49-0A96-4DA9-A2C6-2C80CD644A83}"/>
          </ac:spMkLst>
        </pc:spChg>
        <pc:spChg chg="mod">
          <ac:chgData name="Xing Xing (ENF)" userId="109372fa-277b-461c-8ff4-6d780d3602bd" providerId="ADAL" clId="{1315CB95-3877-4128-9994-714595389377}" dt="2021-10-25T07:22:00.395" v="1126" actId="20577"/>
          <ac:spMkLst>
            <pc:docMk/>
            <pc:sldMk cId="2916937945" sldId="301"/>
            <ac:spMk id="3" creationId="{6E7D37C3-7543-429F-BDF5-80FAC9327AF2}"/>
          </ac:spMkLst>
        </pc:spChg>
      </pc:sldChg>
      <pc:sldChg chg="modSp">
        <pc:chgData name="Xing Xing (ENF)" userId="109372fa-277b-461c-8ff4-6d780d3602bd" providerId="ADAL" clId="{1315CB95-3877-4128-9994-714595389377}" dt="2021-10-25T07:07:48.636" v="347" actId="20577"/>
        <pc:sldMkLst>
          <pc:docMk/>
          <pc:sldMk cId="39533271" sldId="302"/>
        </pc:sldMkLst>
        <pc:spChg chg="mod">
          <ac:chgData name="Xing Xing (ENF)" userId="109372fa-277b-461c-8ff4-6d780d3602bd" providerId="ADAL" clId="{1315CB95-3877-4128-9994-714595389377}" dt="2021-10-25T07:07:48.636" v="347" actId="20577"/>
          <ac:spMkLst>
            <pc:docMk/>
            <pc:sldMk cId="39533271" sldId="302"/>
            <ac:spMk id="2" creationId="{C1812D2E-D4E0-4695-8389-562A5286E34A}"/>
          </ac:spMkLst>
        </pc:spChg>
      </pc:sldChg>
      <pc:sldChg chg="modSp">
        <pc:chgData name="Xing Xing (ENF)" userId="109372fa-277b-461c-8ff4-6d780d3602bd" providerId="ADAL" clId="{1315CB95-3877-4128-9994-714595389377}" dt="2021-10-25T07:07:54.742" v="351" actId="20577"/>
        <pc:sldMkLst>
          <pc:docMk/>
          <pc:sldMk cId="1081597313" sldId="303"/>
        </pc:sldMkLst>
        <pc:spChg chg="mod">
          <ac:chgData name="Xing Xing (ENF)" userId="109372fa-277b-461c-8ff4-6d780d3602bd" providerId="ADAL" clId="{1315CB95-3877-4128-9994-714595389377}" dt="2021-10-25T07:07:54.742" v="351" actId="20577"/>
          <ac:spMkLst>
            <pc:docMk/>
            <pc:sldMk cId="1081597313" sldId="303"/>
            <ac:spMk id="2" creationId="{6EE5AB5E-4D68-4386-B343-C7C2794FA843}"/>
          </ac:spMkLst>
        </pc:spChg>
      </pc:sldChg>
      <pc:sldChg chg="modSp">
        <pc:chgData name="Xing Xing (ENF)" userId="109372fa-277b-461c-8ff4-6d780d3602bd" providerId="ADAL" clId="{1315CB95-3877-4128-9994-714595389377}" dt="2021-10-25T07:07:59.114" v="353" actId="20577"/>
        <pc:sldMkLst>
          <pc:docMk/>
          <pc:sldMk cId="2908066173" sldId="304"/>
        </pc:sldMkLst>
        <pc:spChg chg="mod">
          <ac:chgData name="Xing Xing (ENF)" userId="109372fa-277b-461c-8ff4-6d780d3602bd" providerId="ADAL" clId="{1315CB95-3877-4128-9994-714595389377}" dt="2021-10-25T07:07:59.114" v="353" actId="20577"/>
          <ac:spMkLst>
            <pc:docMk/>
            <pc:sldMk cId="2908066173" sldId="304"/>
            <ac:spMk id="2" creationId="{2F3C5CB2-B9E2-49E6-ADEF-960254285367}"/>
          </ac:spMkLst>
        </pc:spChg>
      </pc:sldChg>
      <pc:sldChg chg="modSp">
        <pc:chgData name="Xing Xing (ENF)" userId="109372fa-277b-461c-8ff4-6d780d3602bd" providerId="ADAL" clId="{1315CB95-3877-4128-9994-714595389377}" dt="2021-10-25T07:10:37.685" v="522" actId="20577"/>
        <pc:sldMkLst>
          <pc:docMk/>
          <pc:sldMk cId="335807701" sldId="306"/>
        </pc:sldMkLst>
        <pc:spChg chg="mod">
          <ac:chgData name="Xing Xing (ENF)" userId="109372fa-277b-461c-8ff4-6d780d3602bd" providerId="ADAL" clId="{1315CB95-3877-4128-9994-714595389377}" dt="2021-10-25T07:10:37.685" v="522" actId="20577"/>
          <ac:spMkLst>
            <pc:docMk/>
            <pc:sldMk cId="335807701" sldId="306"/>
            <ac:spMk id="2" creationId="{B09A0A9F-DFFE-42D6-8C7E-E141064D90D6}"/>
          </ac:spMkLst>
        </pc:spChg>
        <pc:spChg chg="mod">
          <ac:chgData name="Xing Xing (ENF)" userId="109372fa-277b-461c-8ff4-6d780d3602bd" providerId="ADAL" clId="{1315CB95-3877-4128-9994-714595389377}" dt="2021-10-25T07:09:00.482" v="427" actId="20577"/>
          <ac:spMkLst>
            <pc:docMk/>
            <pc:sldMk cId="335807701" sldId="306"/>
            <ac:spMk id="13" creationId="{2920BE6A-CA02-46F0-A8DE-5943E7757A50}"/>
          </ac:spMkLst>
        </pc:spChg>
      </pc:sldChg>
      <pc:sldChg chg="modSp">
        <pc:chgData name="Xing Xing (ENF)" userId="109372fa-277b-461c-8ff4-6d780d3602bd" providerId="ADAL" clId="{1315CB95-3877-4128-9994-714595389377}" dt="2021-10-25T07:10:54.144" v="528" actId="20577"/>
        <pc:sldMkLst>
          <pc:docMk/>
          <pc:sldMk cId="3586690850" sldId="307"/>
        </pc:sldMkLst>
        <pc:spChg chg="mod">
          <ac:chgData name="Xing Xing (ENF)" userId="109372fa-277b-461c-8ff4-6d780d3602bd" providerId="ADAL" clId="{1315CB95-3877-4128-9994-714595389377}" dt="2021-10-25T07:10:54.144" v="528" actId="20577"/>
          <ac:spMkLst>
            <pc:docMk/>
            <pc:sldMk cId="3586690850" sldId="307"/>
            <ac:spMk id="2" creationId="{67ACE9A4-6E31-4BD4-BE73-2BF71002858B}"/>
          </ac:spMkLst>
        </pc:spChg>
      </pc:sldChg>
      <pc:sldChg chg="modSp">
        <pc:chgData name="Xing Xing (ENF)" userId="109372fa-277b-461c-8ff4-6d780d3602bd" providerId="ADAL" clId="{1315CB95-3877-4128-9994-714595389377}" dt="2021-10-25T07:22:59.438" v="1163" actId="20577"/>
        <pc:sldMkLst>
          <pc:docMk/>
          <pc:sldMk cId="203185662" sldId="308"/>
        </pc:sldMkLst>
        <pc:spChg chg="mod">
          <ac:chgData name="Xing Xing (ENF)" userId="109372fa-277b-461c-8ff4-6d780d3602bd" providerId="ADAL" clId="{1315CB95-3877-4128-9994-714595389377}" dt="2021-10-25T07:10:57.270" v="530" actId="20577"/>
          <ac:spMkLst>
            <pc:docMk/>
            <pc:sldMk cId="203185662" sldId="308"/>
            <ac:spMk id="2" creationId="{2A70FD6F-9FB3-420A-AF1F-C6FECB693C13}"/>
          </ac:spMkLst>
        </pc:spChg>
        <pc:spChg chg="mod">
          <ac:chgData name="Xing Xing (ENF)" userId="109372fa-277b-461c-8ff4-6d780d3602bd" providerId="ADAL" clId="{1315CB95-3877-4128-9994-714595389377}" dt="2021-10-25T07:22:59.438" v="1163" actId="20577"/>
          <ac:spMkLst>
            <pc:docMk/>
            <pc:sldMk cId="203185662" sldId="308"/>
            <ac:spMk id="3" creationId="{8DE6BD0A-6379-4039-AC00-9237B895AADB}"/>
          </ac:spMkLst>
        </pc:spChg>
      </pc:sldChg>
      <pc:sldChg chg="modSp">
        <pc:chgData name="Xing Xing (ENF)" userId="109372fa-277b-461c-8ff4-6d780d3602bd" providerId="ADAL" clId="{1315CB95-3877-4128-9994-714595389377}" dt="2021-10-25T07:23:02.147" v="1165" actId="20577"/>
        <pc:sldMkLst>
          <pc:docMk/>
          <pc:sldMk cId="2725988845" sldId="309"/>
        </pc:sldMkLst>
        <pc:spChg chg="mod">
          <ac:chgData name="Xing Xing (ENF)" userId="109372fa-277b-461c-8ff4-6d780d3602bd" providerId="ADAL" clId="{1315CB95-3877-4128-9994-714595389377}" dt="2021-10-25T07:11:09.707" v="534" actId="20577"/>
          <ac:spMkLst>
            <pc:docMk/>
            <pc:sldMk cId="2725988845" sldId="309"/>
            <ac:spMk id="2" creationId="{2019B559-6964-4406-A2EA-A230172F96D1}"/>
          </ac:spMkLst>
        </pc:spChg>
        <pc:spChg chg="mod">
          <ac:chgData name="Xing Xing (ENF)" userId="109372fa-277b-461c-8ff4-6d780d3602bd" providerId="ADAL" clId="{1315CB95-3877-4128-9994-714595389377}" dt="2021-10-25T07:23:02.147" v="1165" actId="20577"/>
          <ac:spMkLst>
            <pc:docMk/>
            <pc:sldMk cId="2725988845" sldId="309"/>
            <ac:spMk id="3" creationId="{B3816C2F-A426-44C0-96D0-4062A1073C58}"/>
          </ac:spMkLst>
        </pc:spChg>
      </pc:sldChg>
      <pc:sldChg chg="modSp">
        <pc:chgData name="Xing Xing (ENF)" userId="109372fa-277b-461c-8ff4-6d780d3602bd" providerId="ADAL" clId="{1315CB95-3877-4128-9994-714595389377}" dt="2021-10-25T07:23:07.332" v="1167" actId="20577"/>
        <pc:sldMkLst>
          <pc:docMk/>
          <pc:sldMk cId="1666962269" sldId="310"/>
        </pc:sldMkLst>
        <pc:spChg chg="mod">
          <ac:chgData name="Xing Xing (ENF)" userId="109372fa-277b-461c-8ff4-6d780d3602bd" providerId="ADAL" clId="{1315CB95-3877-4128-9994-714595389377}" dt="2021-10-25T07:11:06.259" v="532" actId="20577"/>
          <ac:spMkLst>
            <pc:docMk/>
            <pc:sldMk cId="1666962269" sldId="310"/>
            <ac:spMk id="2" creationId="{77FAE2D6-974E-4C6A-8653-047B3CF7AE4A}"/>
          </ac:spMkLst>
        </pc:spChg>
        <pc:spChg chg="mod">
          <ac:chgData name="Xing Xing (ENF)" userId="109372fa-277b-461c-8ff4-6d780d3602bd" providerId="ADAL" clId="{1315CB95-3877-4128-9994-714595389377}" dt="2021-10-25T07:23:07.332" v="1167" actId="20577"/>
          <ac:spMkLst>
            <pc:docMk/>
            <pc:sldMk cId="1666962269" sldId="310"/>
            <ac:spMk id="3" creationId="{C49E4E60-C181-483D-A0EF-A487C629567E}"/>
          </ac:spMkLst>
        </pc:spChg>
      </pc:sldChg>
      <pc:sldChg chg="modSp">
        <pc:chgData name="Xing Xing (ENF)" userId="109372fa-277b-461c-8ff4-6d780d3602bd" providerId="ADAL" clId="{1315CB95-3877-4128-9994-714595389377}" dt="2021-10-25T07:11:25.282" v="542" actId="20577"/>
        <pc:sldMkLst>
          <pc:docMk/>
          <pc:sldMk cId="4129563509" sldId="311"/>
        </pc:sldMkLst>
        <pc:spChg chg="mod">
          <ac:chgData name="Xing Xing (ENF)" userId="109372fa-277b-461c-8ff4-6d780d3602bd" providerId="ADAL" clId="{1315CB95-3877-4128-9994-714595389377}" dt="2021-10-25T07:11:25.282" v="542" actId="20577"/>
          <ac:spMkLst>
            <pc:docMk/>
            <pc:sldMk cId="4129563509" sldId="311"/>
            <ac:spMk id="2" creationId="{CB0BB26B-ED7A-46E0-8806-4E04C2DE6D19}"/>
          </ac:spMkLst>
        </pc:spChg>
      </pc:sldChg>
      <pc:sldChg chg="modSp">
        <pc:chgData name="Xing Xing (ENF)" userId="109372fa-277b-461c-8ff4-6d780d3602bd" providerId="ADAL" clId="{1315CB95-3877-4128-9994-714595389377}" dt="2021-10-25T07:11:28.928" v="544" actId="20577"/>
        <pc:sldMkLst>
          <pc:docMk/>
          <pc:sldMk cId="487252834" sldId="312"/>
        </pc:sldMkLst>
        <pc:spChg chg="mod">
          <ac:chgData name="Xing Xing (ENF)" userId="109372fa-277b-461c-8ff4-6d780d3602bd" providerId="ADAL" clId="{1315CB95-3877-4128-9994-714595389377}" dt="2021-10-25T07:11:28.928" v="544" actId="20577"/>
          <ac:spMkLst>
            <pc:docMk/>
            <pc:sldMk cId="487252834" sldId="312"/>
            <ac:spMk id="2" creationId="{3EC13C34-20DE-4197-B177-8776AC4A4EBF}"/>
          </ac:spMkLst>
        </pc:spChg>
      </pc:sldChg>
      <pc:sldChg chg="modSp">
        <pc:chgData name="Xing Xing (ENF)" userId="109372fa-277b-461c-8ff4-6d780d3602bd" providerId="ADAL" clId="{1315CB95-3877-4128-9994-714595389377}" dt="2021-10-25T07:12:00.026" v="610" actId="20577"/>
        <pc:sldMkLst>
          <pc:docMk/>
          <pc:sldMk cId="3747696878" sldId="313"/>
        </pc:sldMkLst>
        <pc:spChg chg="mod">
          <ac:chgData name="Xing Xing (ENF)" userId="109372fa-277b-461c-8ff4-6d780d3602bd" providerId="ADAL" clId="{1315CB95-3877-4128-9994-714595389377}" dt="2021-10-25T07:12:00.026" v="610" actId="20577"/>
          <ac:spMkLst>
            <pc:docMk/>
            <pc:sldMk cId="3747696878" sldId="313"/>
            <ac:spMk id="2" creationId="{64801AEA-8A8D-4628-9E7B-1125B21DA5C2}"/>
          </ac:spMkLst>
        </pc:spChg>
      </pc:sldChg>
      <pc:sldChg chg="modSp">
        <pc:chgData name="Xing Xing (ENF)" userId="109372fa-277b-461c-8ff4-6d780d3602bd" providerId="ADAL" clId="{1315CB95-3877-4128-9994-714595389377}" dt="2021-10-25T07:26:02.515" v="1181" actId="20577"/>
        <pc:sldMkLst>
          <pc:docMk/>
          <pc:sldMk cId="663282592" sldId="314"/>
        </pc:sldMkLst>
        <pc:spChg chg="mod">
          <ac:chgData name="Xing Xing (ENF)" userId="109372fa-277b-461c-8ff4-6d780d3602bd" providerId="ADAL" clId="{1315CB95-3877-4128-9994-714595389377}" dt="2021-10-25T07:26:02.515" v="1181" actId="20577"/>
          <ac:spMkLst>
            <pc:docMk/>
            <pc:sldMk cId="663282592" sldId="314"/>
            <ac:spMk id="2" creationId="{75F7722B-E92F-4E78-9403-BCCC8828F97C}"/>
          </ac:spMkLst>
        </pc:spChg>
        <pc:spChg chg="mod">
          <ac:chgData name="Xing Xing (ENF)" userId="109372fa-277b-461c-8ff4-6d780d3602bd" providerId="ADAL" clId="{1315CB95-3877-4128-9994-714595389377}" dt="2021-10-25T07:12:12.972" v="616" actId="20577"/>
          <ac:spMkLst>
            <pc:docMk/>
            <pc:sldMk cId="663282592" sldId="314"/>
            <ac:spMk id="3" creationId="{DF1C7467-7AE8-4914-A99B-1AD57BE21FB6}"/>
          </ac:spMkLst>
        </pc:spChg>
      </pc:sldChg>
      <pc:sldChg chg="modSp modNotesTx">
        <pc:chgData name="Xing Xing (ENF)" userId="109372fa-277b-461c-8ff4-6d780d3602bd" providerId="ADAL" clId="{1315CB95-3877-4128-9994-714595389377}" dt="2021-10-25T07:28:15.643" v="1223" actId="20577"/>
        <pc:sldMkLst>
          <pc:docMk/>
          <pc:sldMk cId="2696229444" sldId="315"/>
        </pc:sldMkLst>
        <pc:spChg chg="mod">
          <ac:chgData name="Xing Xing (ENF)" userId="109372fa-277b-461c-8ff4-6d780d3602bd" providerId="ADAL" clId="{1315CB95-3877-4128-9994-714595389377}" dt="2021-10-25T07:14:52.529" v="746" actId="20577"/>
          <ac:spMkLst>
            <pc:docMk/>
            <pc:sldMk cId="2696229444" sldId="315"/>
            <ac:spMk id="2" creationId="{66478983-00FC-4B61-895A-CAA1827008F1}"/>
          </ac:spMkLst>
        </pc:spChg>
        <pc:spChg chg="mod">
          <ac:chgData name="Xing Xing (ENF)" userId="109372fa-277b-461c-8ff4-6d780d3602bd" providerId="ADAL" clId="{1315CB95-3877-4128-9994-714595389377}" dt="2021-10-25T07:28:08.033" v="1222" actId="20577"/>
          <ac:spMkLst>
            <pc:docMk/>
            <pc:sldMk cId="2696229444" sldId="315"/>
            <ac:spMk id="3" creationId="{CC18AB97-0539-416D-ABC6-D2AA7C12A003}"/>
          </ac:spMkLst>
        </pc:spChg>
      </pc:sldChg>
      <pc:sldChg chg="modSp">
        <pc:chgData name="Xing Xing (ENF)" userId="109372fa-277b-461c-8ff4-6d780d3602bd" providerId="ADAL" clId="{1315CB95-3877-4128-9994-714595389377}" dt="2021-10-25T07:00:40.711" v="70" actId="20577"/>
        <pc:sldMkLst>
          <pc:docMk/>
          <pc:sldMk cId="299865719" sldId="317"/>
        </pc:sldMkLst>
        <pc:spChg chg="mod">
          <ac:chgData name="Xing Xing (ENF)" userId="109372fa-277b-461c-8ff4-6d780d3602bd" providerId="ADAL" clId="{1315CB95-3877-4128-9994-714595389377}" dt="2021-10-25T07:00:40.711" v="70" actId="20577"/>
          <ac:spMkLst>
            <pc:docMk/>
            <pc:sldMk cId="299865719" sldId="317"/>
            <ac:spMk id="3" creationId="{8AC48635-677C-48DD-89CE-480B9354B4B3}"/>
          </ac:spMkLst>
        </pc:spChg>
      </pc:sldChg>
      <pc:sldChg chg="modSp">
        <pc:chgData name="Xing Xing (ENF)" userId="109372fa-277b-461c-8ff4-6d780d3602bd" providerId="ADAL" clId="{1315CB95-3877-4128-9994-714595389377}" dt="2021-10-25T07:10:44.597" v="526" actId="20577"/>
        <pc:sldMkLst>
          <pc:docMk/>
          <pc:sldMk cId="1030675035" sldId="318"/>
        </pc:sldMkLst>
        <pc:spChg chg="mod">
          <ac:chgData name="Xing Xing (ENF)" userId="109372fa-277b-461c-8ff4-6d780d3602bd" providerId="ADAL" clId="{1315CB95-3877-4128-9994-714595389377}" dt="2021-10-25T07:10:44.597" v="526" actId="20577"/>
          <ac:spMkLst>
            <pc:docMk/>
            <pc:sldMk cId="1030675035" sldId="318"/>
            <ac:spMk id="2" creationId="{65F41CE5-355E-4EE2-B5D3-F377CE33E196}"/>
          </ac:spMkLst>
        </pc:spChg>
        <pc:spChg chg="mod">
          <ac:chgData name="Xing Xing (ENF)" userId="109372fa-277b-461c-8ff4-6d780d3602bd" providerId="ADAL" clId="{1315CB95-3877-4128-9994-714595389377}" dt="2021-10-25T07:08:45.669" v="420" actId="20577"/>
          <ac:spMkLst>
            <pc:docMk/>
            <pc:sldMk cId="1030675035" sldId="318"/>
            <ac:spMk id="4" creationId="{D57B9485-D1AF-4067-9C5E-D0DD154E269A}"/>
          </ac:spMkLst>
        </pc:spChg>
        <pc:spChg chg="mod">
          <ac:chgData name="Xing Xing (ENF)" userId="109372fa-277b-461c-8ff4-6d780d3602bd" providerId="ADAL" clId="{1315CB95-3877-4128-9994-714595389377}" dt="2021-10-25T07:08:48.571" v="421" actId="20577"/>
          <ac:spMkLst>
            <pc:docMk/>
            <pc:sldMk cId="1030675035" sldId="318"/>
            <ac:spMk id="9" creationId="{4DBD33E2-0063-4E9C-9796-52A7E55052FC}"/>
          </ac:spMkLst>
        </pc:spChg>
        <pc:spChg chg="mod">
          <ac:chgData name="Xing Xing (ENF)" userId="109372fa-277b-461c-8ff4-6d780d3602bd" providerId="ADAL" clId="{1315CB95-3877-4128-9994-714595389377}" dt="2021-10-25T07:08:50.968" v="423" actId="20577"/>
          <ac:spMkLst>
            <pc:docMk/>
            <pc:sldMk cId="1030675035" sldId="318"/>
            <ac:spMk id="10" creationId="{CCC26D0D-714D-480C-888C-56D3C22E8219}"/>
          </ac:spMkLst>
        </pc:spChg>
        <pc:spChg chg="mod">
          <ac:chgData name="Xing Xing (ENF)" userId="109372fa-277b-461c-8ff4-6d780d3602bd" providerId="ADAL" clId="{1315CB95-3877-4128-9994-714595389377}" dt="2021-10-25T07:08:53.586" v="425" actId="20577"/>
          <ac:spMkLst>
            <pc:docMk/>
            <pc:sldMk cId="1030675035" sldId="318"/>
            <ac:spMk id="11" creationId="{E72015F0-9AF9-4874-8CEE-CD6BDB9FDD1E}"/>
          </ac:spMkLst>
        </pc:spChg>
      </pc:sldChg>
      <pc:sldChg chg="modSp">
        <pc:chgData name="Xing Xing (ENF)" userId="109372fa-277b-461c-8ff4-6d780d3602bd" providerId="ADAL" clId="{1315CB95-3877-4128-9994-714595389377}" dt="2021-10-25T07:10:33.506" v="520" actId="20577"/>
        <pc:sldMkLst>
          <pc:docMk/>
          <pc:sldMk cId="558348036" sldId="319"/>
        </pc:sldMkLst>
        <pc:spChg chg="mod">
          <ac:chgData name="Xing Xing (ENF)" userId="109372fa-277b-461c-8ff4-6d780d3602bd" providerId="ADAL" clId="{1315CB95-3877-4128-9994-714595389377}" dt="2021-10-25T07:10:33.506" v="520" actId="20577"/>
          <ac:spMkLst>
            <pc:docMk/>
            <pc:sldMk cId="558348036" sldId="319"/>
            <ac:spMk id="2" creationId="{8F59885E-630E-44F9-B236-2D0DA6DCAE72}"/>
          </ac:spMkLst>
        </pc:spChg>
        <pc:spChg chg="mod">
          <ac:chgData name="Xing Xing (ENF)" userId="109372fa-277b-461c-8ff4-6d780d3602bd" providerId="ADAL" clId="{1315CB95-3877-4128-9994-714595389377}" dt="2021-10-25T07:09:53.989" v="488" actId="20577"/>
          <ac:spMkLst>
            <pc:docMk/>
            <pc:sldMk cId="558348036" sldId="319"/>
            <ac:spMk id="3" creationId="{E5E450E7-35BE-4407-9511-0C7CE9F382C0}"/>
          </ac:spMkLst>
        </pc:spChg>
        <pc:spChg chg="mod">
          <ac:chgData name="Xing Xing (ENF)" userId="109372fa-277b-461c-8ff4-6d780d3602bd" providerId="ADAL" clId="{1315CB95-3877-4128-9994-714595389377}" dt="2021-10-25T07:09:08.782" v="431" actId="20577"/>
          <ac:spMkLst>
            <pc:docMk/>
            <pc:sldMk cId="558348036" sldId="319"/>
            <ac:spMk id="6" creationId="{3FFDDF18-ABFD-4224-B94E-0DED52F81D1E}"/>
          </ac:spMkLst>
        </pc:spChg>
        <pc:spChg chg="mod">
          <ac:chgData name="Xing Xing (ENF)" userId="109372fa-277b-461c-8ff4-6d780d3602bd" providerId="ADAL" clId="{1315CB95-3877-4128-9994-714595389377}" dt="2021-10-25T07:09:11.494" v="433" actId="20577"/>
          <ac:spMkLst>
            <pc:docMk/>
            <pc:sldMk cId="558348036" sldId="319"/>
            <ac:spMk id="9" creationId="{92B1FF59-9868-4B8B-B3F3-DCBFCFB98965}"/>
          </ac:spMkLst>
        </pc:spChg>
        <pc:spChg chg="mod">
          <ac:chgData name="Xing Xing (ENF)" userId="109372fa-277b-461c-8ff4-6d780d3602bd" providerId="ADAL" clId="{1315CB95-3877-4128-9994-714595389377}" dt="2021-10-25T07:09:14.106" v="435" actId="20577"/>
          <ac:spMkLst>
            <pc:docMk/>
            <pc:sldMk cId="558348036" sldId="319"/>
            <ac:spMk id="12" creationId="{470ACF56-1E2A-4FB0-A066-7FF28C93C20D}"/>
          </ac:spMkLst>
        </pc:spChg>
        <pc:spChg chg="mod">
          <ac:chgData name="Xing Xing (ENF)" userId="109372fa-277b-461c-8ff4-6d780d3602bd" providerId="ADAL" clId="{1315CB95-3877-4128-9994-714595389377}" dt="2021-10-25T07:09:17.548" v="437" actId="20577"/>
          <ac:spMkLst>
            <pc:docMk/>
            <pc:sldMk cId="558348036" sldId="319"/>
            <ac:spMk id="14" creationId="{FEDA2B4A-C2F7-44DE-A0DE-13CC607D502C}"/>
          </ac:spMkLst>
        </pc:spChg>
        <pc:spChg chg="mod">
          <ac:chgData name="Xing Xing (ENF)" userId="109372fa-277b-461c-8ff4-6d780d3602bd" providerId="ADAL" clId="{1315CB95-3877-4128-9994-714595389377}" dt="2021-10-25T07:09:06.326" v="429" actId="20577"/>
          <ac:spMkLst>
            <pc:docMk/>
            <pc:sldMk cId="558348036" sldId="319"/>
            <ac:spMk id="17" creationId="{FC18D136-0212-734D-A2B8-CCCB406C2F85}"/>
          </ac:spMkLst>
        </pc:spChg>
      </pc:sldChg>
      <pc:sldChg chg="modSp">
        <pc:chgData name="Xing Xing (ENF)" userId="109372fa-277b-461c-8ff4-6d780d3602bd" providerId="ADAL" clId="{1315CB95-3877-4128-9994-714595389377}" dt="2021-10-25T07:00:52.664" v="74" actId="20577"/>
        <pc:sldMkLst>
          <pc:docMk/>
          <pc:sldMk cId="2379242946" sldId="325"/>
        </pc:sldMkLst>
        <pc:spChg chg="mod">
          <ac:chgData name="Xing Xing (ENF)" userId="109372fa-277b-461c-8ff4-6d780d3602bd" providerId="ADAL" clId="{1315CB95-3877-4128-9994-714595389377}" dt="2021-10-25T07:00:52.664" v="74" actId="20577"/>
          <ac:spMkLst>
            <pc:docMk/>
            <pc:sldMk cId="2379242946" sldId="325"/>
            <ac:spMk id="31745" creationId="{71DFD1DF-8AB0-234C-B9D4-8F1C6D7EBC02}"/>
          </ac:spMkLst>
        </pc:spChg>
      </pc:sldChg>
      <pc:sldChg chg="modSp">
        <pc:chgData name="Xing Xing (ENF)" userId="109372fa-277b-461c-8ff4-6d780d3602bd" providerId="ADAL" clId="{1315CB95-3877-4128-9994-714595389377}" dt="2021-10-25T07:07:32.625" v="339" actId="20577"/>
        <pc:sldMkLst>
          <pc:docMk/>
          <pc:sldMk cId="2604804665" sldId="327"/>
        </pc:sldMkLst>
        <pc:spChg chg="mod">
          <ac:chgData name="Xing Xing (ENF)" userId="109372fa-277b-461c-8ff4-6d780d3602bd" providerId="ADAL" clId="{1315CB95-3877-4128-9994-714595389377}" dt="2021-10-25T07:07:32.625" v="339" actId="20577"/>
          <ac:spMkLst>
            <pc:docMk/>
            <pc:sldMk cId="2604804665" sldId="327"/>
            <ac:spMk id="31745" creationId="{71DFD1DF-8AB0-234C-B9D4-8F1C6D7EBC02}"/>
          </ac:spMkLst>
        </pc:spChg>
      </pc:sldChg>
      <pc:sldChg chg="modSp">
        <pc:chgData name="Xing Xing (ENF)" userId="109372fa-277b-461c-8ff4-6d780d3602bd" providerId="ADAL" clId="{1315CB95-3877-4128-9994-714595389377}" dt="2021-10-25T07:08:41.616" v="418" actId="20577"/>
        <pc:sldMkLst>
          <pc:docMk/>
          <pc:sldMk cId="2511714817" sldId="328"/>
        </pc:sldMkLst>
        <pc:spChg chg="mod">
          <ac:chgData name="Xing Xing (ENF)" userId="109372fa-277b-461c-8ff4-6d780d3602bd" providerId="ADAL" clId="{1315CB95-3877-4128-9994-714595389377}" dt="2021-10-25T07:08:41.616" v="418" actId="20577"/>
          <ac:spMkLst>
            <pc:docMk/>
            <pc:sldMk cId="2511714817" sldId="328"/>
            <ac:spMk id="31745" creationId="{71DFD1DF-8AB0-234C-B9D4-8F1C6D7EBC02}"/>
          </ac:spMkLst>
        </pc:spChg>
      </pc:sldChg>
      <pc:sldChg chg="modSp">
        <pc:chgData name="Xing Xing (ENF)" userId="109372fa-277b-461c-8ff4-6d780d3602bd" providerId="ADAL" clId="{1315CB95-3877-4128-9994-714595389377}" dt="2021-10-25T07:11:19.195" v="538" actId="20577"/>
        <pc:sldMkLst>
          <pc:docMk/>
          <pc:sldMk cId="4048201987" sldId="329"/>
        </pc:sldMkLst>
        <pc:spChg chg="mod">
          <ac:chgData name="Xing Xing (ENF)" userId="109372fa-277b-461c-8ff4-6d780d3602bd" providerId="ADAL" clId="{1315CB95-3877-4128-9994-714595389377}" dt="2021-10-25T07:11:19.195" v="538" actId="20577"/>
          <ac:spMkLst>
            <pc:docMk/>
            <pc:sldMk cId="4048201987" sldId="329"/>
            <ac:spMk id="31745" creationId="{71DFD1DF-8AB0-234C-B9D4-8F1C6D7EBC02}"/>
          </ac:spMkLst>
        </pc:spChg>
      </pc:sldChg>
      <pc:sldChg chg="modSp">
        <pc:chgData name="Xing Xing (ENF)" userId="109372fa-277b-461c-8ff4-6d780d3602bd" providerId="ADAL" clId="{1315CB95-3877-4128-9994-714595389377}" dt="2021-10-25T07:13:04.267" v="627" actId="20577"/>
        <pc:sldMkLst>
          <pc:docMk/>
          <pc:sldMk cId="3226538420" sldId="330"/>
        </pc:sldMkLst>
        <pc:spChg chg="mod">
          <ac:chgData name="Xing Xing (ENF)" userId="109372fa-277b-461c-8ff4-6d780d3602bd" providerId="ADAL" clId="{1315CB95-3877-4128-9994-714595389377}" dt="2021-10-25T07:13:04.267" v="627" actId="20577"/>
          <ac:spMkLst>
            <pc:docMk/>
            <pc:sldMk cId="3226538420" sldId="330"/>
            <ac:spMk id="31745" creationId="{71DFD1DF-8AB0-234C-B9D4-8F1C6D7EBC02}"/>
          </ac:spMkLst>
        </pc:spChg>
      </pc:sldChg>
      <pc:sldChg chg="modSp">
        <pc:chgData name="Xing Xing (ENF)" userId="109372fa-277b-461c-8ff4-6d780d3602bd" providerId="ADAL" clId="{1315CB95-3877-4128-9994-714595389377}" dt="2021-10-25T07:14:47.039" v="744" actId="404"/>
        <pc:sldMkLst>
          <pc:docMk/>
          <pc:sldMk cId="2443094363" sldId="331"/>
        </pc:sldMkLst>
        <pc:spChg chg="mod">
          <ac:chgData name="Xing Xing (ENF)" userId="109372fa-277b-461c-8ff4-6d780d3602bd" providerId="ADAL" clId="{1315CB95-3877-4128-9994-714595389377}" dt="2021-10-25T07:14:47.039" v="744" actId="404"/>
          <ac:spMkLst>
            <pc:docMk/>
            <pc:sldMk cId="2443094363" sldId="331"/>
            <ac:spMk id="31745" creationId="{71DFD1DF-8AB0-234C-B9D4-8F1C6D7EBC02}"/>
          </ac:spMkLst>
        </pc:spChg>
      </pc:sldChg>
      <pc:sldChg chg="modSp">
        <pc:chgData name="Xing Xing (ENF)" userId="109372fa-277b-461c-8ff4-6d780d3602bd" providerId="ADAL" clId="{1315CB95-3877-4128-9994-714595389377}" dt="2021-10-25T07:02:16.561" v="148" actId="14100"/>
        <pc:sldMkLst>
          <pc:docMk/>
          <pc:sldMk cId="886920212" sldId="332"/>
        </pc:sldMkLst>
        <pc:spChg chg="mod">
          <ac:chgData name="Xing Xing (ENF)" userId="109372fa-277b-461c-8ff4-6d780d3602bd" providerId="ADAL" clId="{1315CB95-3877-4128-9994-714595389377}" dt="2021-10-25T07:01:51.059" v="143" actId="20577"/>
          <ac:spMkLst>
            <pc:docMk/>
            <pc:sldMk cId="886920212" sldId="332"/>
            <ac:spMk id="2" creationId="{928B36CE-D90B-4B41-BDE0-EE89CFA43DF7}"/>
          </ac:spMkLst>
        </pc:spChg>
        <pc:spChg chg="mod">
          <ac:chgData name="Xing Xing (ENF)" userId="109372fa-277b-461c-8ff4-6d780d3602bd" providerId="ADAL" clId="{1315CB95-3877-4128-9994-714595389377}" dt="2021-10-25T07:01:48.207" v="141" actId="20577"/>
          <ac:spMkLst>
            <pc:docMk/>
            <pc:sldMk cId="886920212" sldId="332"/>
            <ac:spMk id="4" creationId="{9AC3841D-05DF-43EB-8CE4-CCE988AE83E8}"/>
          </ac:spMkLst>
        </pc:spChg>
        <pc:spChg chg="mod">
          <ac:chgData name="Xing Xing (ENF)" userId="109372fa-277b-461c-8ff4-6d780d3602bd" providerId="ADAL" clId="{1315CB95-3877-4128-9994-714595389377}" dt="2021-10-25T07:02:16.561" v="148" actId="14100"/>
          <ac:spMkLst>
            <pc:docMk/>
            <pc:sldMk cId="886920212" sldId="332"/>
            <ac:spMk id="12" creationId="{B1AFE86A-138C-4F7D-A32E-44A235B23371}"/>
          </ac:spMkLst>
        </pc:spChg>
      </pc:sldChg>
      <pc:sldChg chg="modSp">
        <pc:chgData name="Xing Xing (ENF)" userId="109372fa-277b-461c-8ff4-6d780d3602bd" providerId="ADAL" clId="{1315CB95-3877-4128-9994-714595389377}" dt="2021-10-25T07:22:23.215" v="1127" actId="20577"/>
        <pc:sldMkLst>
          <pc:docMk/>
          <pc:sldMk cId="670157606" sldId="333"/>
        </pc:sldMkLst>
        <pc:spChg chg="mod">
          <ac:chgData name="Xing Xing (ENF)" userId="109372fa-277b-461c-8ff4-6d780d3602bd" providerId="ADAL" clId="{1315CB95-3877-4128-9994-714595389377}" dt="2021-10-25T07:08:15.717" v="372" actId="20577"/>
          <ac:spMkLst>
            <pc:docMk/>
            <pc:sldMk cId="670157606" sldId="333"/>
            <ac:spMk id="2" creationId="{928B36CE-D90B-4B41-BDE0-EE89CFA43DF7}"/>
          </ac:spMkLst>
        </pc:spChg>
        <pc:spChg chg="mod">
          <ac:chgData name="Xing Xing (ENF)" userId="109372fa-277b-461c-8ff4-6d780d3602bd" providerId="ADAL" clId="{1315CB95-3877-4128-9994-714595389377}" dt="2021-10-25T07:08:21.323" v="393" actId="20577"/>
          <ac:spMkLst>
            <pc:docMk/>
            <pc:sldMk cId="670157606" sldId="333"/>
            <ac:spMk id="3" creationId="{C9342E23-65CA-48CD-B596-4A694D997C17}"/>
          </ac:spMkLst>
        </pc:spChg>
        <pc:spChg chg="mod">
          <ac:chgData name="Xing Xing (ENF)" userId="109372fa-277b-461c-8ff4-6d780d3602bd" providerId="ADAL" clId="{1315CB95-3877-4128-9994-714595389377}" dt="2021-10-25T07:22:23.215" v="1127" actId="20577"/>
          <ac:spMkLst>
            <pc:docMk/>
            <pc:sldMk cId="670157606" sldId="333"/>
            <ac:spMk id="4" creationId="{9AC3841D-05DF-43EB-8CE4-CCE988AE83E8}"/>
          </ac:spMkLst>
        </pc:spChg>
      </pc:sldChg>
      <pc:sldChg chg="modSp">
        <pc:chgData name="Xing Xing (ENF)" userId="109372fa-277b-461c-8ff4-6d780d3602bd" providerId="ADAL" clId="{1315CB95-3877-4128-9994-714595389377}" dt="2021-10-25T07:22:49.782" v="1161" actId="20577"/>
        <pc:sldMkLst>
          <pc:docMk/>
          <pc:sldMk cId="3421217160" sldId="335"/>
        </pc:sldMkLst>
        <pc:spChg chg="mod">
          <ac:chgData name="Xing Xing (ENF)" userId="109372fa-277b-461c-8ff4-6d780d3602bd" providerId="ADAL" clId="{1315CB95-3877-4128-9994-714595389377}" dt="2021-10-25T07:10:29.770" v="518" actId="20577"/>
          <ac:spMkLst>
            <pc:docMk/>
            <pc:sldMk cId="3421217160" sldId="335"/>
            <ac:spMk id="2" creationId="{928B36CE-D90B-4B41-BDE0-EE89CFA43DF7}"/>
          </ac:spMkLst>
        </pc:spChg>
        <pc:spChg chg="mod">
          <ac:chgData name="Xing Xing (ENF)" userId="109372fa-277b-461c-8ff4-6d780d3602bd" providerId="ADAL" clId="{1315CB95-3877-4128-9994-714595389377}" dt="2021-10-25T07:22:49.782" v="1161" actId="20577"/>
          <ac:spMkLst>
            <pc:docMk/>
            <pc:sldMk cId="3421217160" sldId="335"/>
            <ac:spMk id="3" creationId="{C9342E23-65CA-48CD-B596-4A694D997C17}"/>
          </ac:spMkLst>
        </pc:spChg>
        <pc:spChg chg="mod">
          <ac:chgData name="Xing Xing (ENF)" userId="109372fa-277b-461c-8ff4-6d780d3602bd" providerId="ADAL" clId="{1315CB95-3877-4128-9994-714595389377}" dt="2021-10-25T07:22:45.839" v="1144" actId="20577"/>
          <ac:spMkLst>
            <pc:docMk/>
            <pc:sldMk cId="3421217160" sldId="335"/>
            <ac:spMk id="4" creationId="{9AC3841D-05DF-43EB-8CE4-CCE988AE83E8}"/>
          </ac:spMkLst>
        </pc:spChg>
        <pc:spChg chg="mod">
          <ac:chgData name="Xing Xing (ENF)" userId="109372fa-277b-461c-8ff4-6d780d3602bd" providerId="ADAL" clId="{1315CB95-3877-4128-9994-714595389377}" dt="2021-10-25T07:10:06.621" v="492" actId="20577"/>
          <ac:spMkLst>
            <pc:docMk/>
            <pc:sldMk cId="3421217160" sldId="335"/>
            <ac:spMk id="9" creationId="{C293088D-3ACB-4247-95B3-492CB88E59A2}"/>
          </ac:spMkLst>
        </pc:spChg>
        <pc:spChg chg="mod">
          <ac:chgData name="Xing Xing (ENF)" userId="109372fa-277b-461c-8ff4-6d780d3602bd" providerId="ADAL" clId="{1315CB95-3877-4128-9994-714595389377}" dt="2021-10-25T07:10:09.595" v="494" actId="20577"/>
          <ac:spMkLst>
            <pc:docMk/>
            <pc:sldMk cId="3421217160" sldId="335"/>
            <ac:spMk id="12" creationId="{3987C7DA-5085-4922-BFA8-A95B1D88E0AC}"/>
          </ac:spMkLst>
        </pc:spChg>
        <pc:spChg chg="mod">
          <ac:chgData name="Xing Xing (ENF)" userId="109372fa-277b-461c-8ff4-6d780d3602bd" providerId="ADAL" clId="{1315CB95-3877-4128-9994-714595389377}" dt="2021-10-25T07:10:12.412" v="496" actId="20577"/>
          <ac:spMkLst>
            <pc:docMk/>
            <pc:sldMk cId="3421217160" sldId="335"/>
            <ac:spMk id="15" creationId="{9F0864E7-5583-4739-A4B0-CAE75113B425}"/>
          </ac:spMkLst>
        </pc:spChg>
        <pc:spChg chg="mod">
          <ac:chgData name="Xing Xing (ENF)" userId="109372fa-277b-461c-8ff4-6d780d3602bd" providerId="ADAL" clId="{1315CB95-3877-4128-9994-714595389377}" dt="2021-10-25T07:10:14.963" v="498" actId="20577"/>
          <ac:spMkLst>
            <pc:docMk/>
            <pc:sldMk cId="3421217160" sldId="335"/>
            <ac:spMk id="18" creationId="{E9632DC4-E6A5-4068-964C-8A1D2A5E8D64}"/>
          </ac:spMkLst>
        </pc:spChg>
        <pc:spChg chg="mod">
          <ac:chgData name="Xing Xing (ENF)" userId="109372fa-277b-461c-8ff4-6d780d3602bd" providerId="ADAL" clId="{1315CB95-3877-4128-9994-714595389377}" dt="2021-10-25T07:10:03.670" v="490" actId="20577"/>
          <ac:spMkLst>
            <pc:docMk/>
            <pc:sldMk cId="3421217160" sldId="335"/>
            <ac:spMk id="21" creationId="{96FDDBD4-4881-4746-AF59-17B5C295676C}"/>
          </ac:spMkLst>
        </pc:spChg>
      </pc:sldChg>
      <pc:sldChg chg="modSp">
        <pc:chgData name="Xing Xing (ENF)" userId="109372fa-277b-461c-8ff4-6d780d3602bd" providerId="ADAL" clId="{1315CB95-3877-4128-9994-714595389377}" dt="2021-10-25T07:11:51.997" v="608" actId="20577"/>
        <pc:sldMkLst>
          <pc:docMk/>
          <pc:sldMk cId="3568716694" sldId="336"/>
        </pc:sldMkLst>
        <pc:spChg chg="mod">
          <ac:chgData name="Xing Xing (ENF)" userId="109372fa-277b-461c-8ff4-6d780d3602bd" providerId="ADAL" clId="{1315CB95-3877-4128-9994-714595389377}" dt="2021-10-25T07:11:40.185" v="570" actId="20577"/>
          <ac:spMkLst>
            <pc:docMk/>
            <pc:sldMk cId="3568716694" sldId="336"/>
            <ac:spMk id="2" creationId="{928B36CE-D90B-4B41-BDE0-EE89CFA43DF7}"/>
          </ac:spMkLst>
        </pc:spChg>
        <pc:spChg chg="mod">
          <ac:chgData name="Xing Xing (ENF)" userId="109372fa-277b-461c-8ff4-6d780d3602bd" providerId="ADAL" clId="{1315CB95-3877-4128-9994-714595389377}" dt="2021-10-25T07:11:51.997" v="608" actId="20577"/>
          <ac:spMkLst>
            <pc:docMk/>
            <pc:sldMk cId="3568716694" sldId="336"/>
            <ac:spMk id="3" creationId="{C9342E23-65CA-48CD-B596-4A694D997C17}"/>
          </ac:spMkLst>
        </pc:spChg>
        <pc:spChg chg="mod">
          <ac:chgData name="Xing Xing (ENF)" userId="109372fa-277b-461c-8ff4-6d780d3602bd" providerId="ADAL" clId="{1315CB95-3877-4128-9994-714595389377}" dt="2021-10-25T07:11:47.891" v="589" actId="20577"/>
          <ac:spMkLst>
            <pc:docMk/>
            <pc:sldMk cId="3568716694" sldId="336"/>
            <ac:spMk id="4" creationId="{9AC3841D-05DF-43EB-8CE4-CCE988AE83E8}"/>
          </ac:spMkLst>
        </pc:spChg>
      </pc:sldChg>
      <pc:sldChg chg="modSp">
        <pc:chgData name="Xing Xing (ENF)" userId="109372fa-277b-461c-8ff4-6d780d3602bd" providerId="ADAL" clId="{1315CB95-3877-4128-9994-714595389377}" dt="2021-10-25T07:13:55.814" v="727" actId="20577"/>
        <pc:sldMkLst>
          <pc:docMk/>
          <pc:sldMk cId="1887339952" sldId="337"/>
        </pc:sldMkLst>
        <pc:spChg chg="mod">
          <ac:chgData name="Xing Xing (ENF)" userId="109372fa-277b-461c-8ff4-6d780d3602bd" providerId="ADAL" clId="{1315CB95-3877-4128-9994-714595389377}" dt="2021-10-25T07:13:34.050" v="667" actId="404"/>
          <ac:spMkLst>
            <pc:docMk/>
            <pc:sldMk cId="1887339952" sldId="337"/>
            <ac:spMk id="2" creationId="{928B36CE-D90B-4B41-BDE0-EE89CFA43DF7}"/>
          </ac:spMkLst>
        </pc:spChg>
        <pc:spChg chg="mod">
          <ac:chgData name="Xing Xing (ENF)" userId="109372fa-277b-461c-8ff4-6d780d3602bd" providerId="ADAL" clId="{1315CB95-3877-4128-9994-714595389377}" dt="2021-10-25T07:13:43.060" v="697" actId="20577"/>
          <ac:spMkLst>
            <pc:docMk/>
            <pc:sldMk cId="1887339952" sldId="337"/>
            <ac:spMk id="3" creationId="{C9342E23-65CA-48CD-B596-4A694D997C17}"/>
          </ac:spMkLst>
        </pc:spChg>
        <pc:spChg chg="mod">
          <ac:chgData name="Xing Xing (ENF)" userId="109372fa-277b-461c-8ff4-6d780d3602bd" providerId="ADAL" clId="{1315CB95-3877-4128-9994-714595389377}" dt="2021-10-25T07:13:55.814" v="727" actId="20577"/>
          <ac:spMkLst>
            <pc:docMk/>
            <pc:sldMk cId="1887339952" sldId="337"/>
            <ac:spMk id="4" creationId="{9AC3841D-05DF-43EB-8CE4-CCE988AE83E8}"/>
          </ac:spMkLst>
        </pc:spChg>
      </pc:sldChg>
      <pc:sldChg chg="modSp">
        <pc:chgData name="Xing Xing (ENF)" userId="109372fa-277b-461c-8ff4-6d780d3602bd" providerId="ADAL" clId="{1315CB95-3877-4128-9994-714595389377}" dt="2021-10-25T07:17:35.751" v="911" actId="20577"/>
        <pc:sldMkLst>
          <pc:docMk/>
          <pc:sldMk cId="409541372" sldId="338"/>
        </pc:sldMkLst>
        <pc:spChg chg="mod">
          <ac:chgData name="Xing Xing (ENF)" userId="109372fa-277b-461c-8ff4-6d780d3602bd" providerId="ADAL" clId="{1315CB95-3877-4128-9994-714595389377}" dt="2021-10-25T07:16:43.916" v="838" actId="14100"/>
          <ac:spMkLst>
            <pc:docMk/>
            <pc:sldMk cId="409541372" sldId="338"/>
            <ac:spMk id="2" creationId="{928B36CE-D90B-4B41-BDE0-EE89CFA43DF7}"/>
          </ac:spMkLst>
        </pc:spChg>
        <pc:spChg chg="mod">
          <ac:chgData name="Xing Xing (ENF)" userId="109372fa-277b-461c-8ff4-6d780d3602bd" providerId="ADAL" clId="{1315CB95-3877-4128-9994-714595389377}" dt="2021-10-25T07:17:27.783" v="902" actId="20577"/>
          <ac:spMkLst>
            <pc:docMk/>
            <pc:sldMk cId="409541372" sldId="338"/>
            <ac:spMk id="3" creationId="{C9342E23-65CA-48CD-B596-4A694D997C17}"/>
          </ac:spMkLst>
        </pc:spChg>
        <pc:spChg chg="mod">
          <ac:chgData name="Xing Xing (ENF)" userId="109372fa-277b-461c-8ff4-6d780d3602bd" providerId="ADAL" clId="{1315CB95-3877-4128-9994-714595389377}" dt="2021-10-25T07:17:35.751" v="911" actId="20577"/>
          <ac:spMkLst>
            <pc:docMk/>
            <pc:sldMk cId="409541372" sldId="338"/>
            <ac:spMk id="4" creationId="{9AC3841D-05DF-43EB-8CE4-CCE988AE83E8}"/>
          </ac:spMkLst>
        </pc:spChg>
        <pc:grpChg chg="mod">
          <ac:chgData name="Xing Xing (ENF)" userId="109372fa-277b-461c-8ff4-6d780d3602bd" providerId="ADAL" clId="{1315CB95-3877-4128-9994-714595389377}" dt="2021-10-25T07:17:07.391" v="893" actId="1076"/>
          <ac:grpSpMkLst>
            <pc:docMk/>
            <pc:sldMk cId="409541372" sldId="338"/>
            <ac:grpSpMk id="12" creationId="{F4D65EFF-EF68-4E23-898D-A2C713F5A598}"/>
          </ac:grpSpMkLst>
        </pc:grpChg>
      </pc:sldChg>
      <pc:sldChg chg="modSp">
        <pc:chgData name="Xing Xing (ENF)" userId="109372fa-277b-461c-8ff4-6d780d3602bd" providerId="ADAL" clId="{1315CB95-3877-4128-9994-714595389377}" dt="2021-10-25T07:03:24.101" v="184" actId="20577"/>
        <pc:sldMkLst>
          <pc:docMk/>
          <pc:sldMk cId="1599203604" sldId="345"/>
        </pc:sldMkLst>
        <pc:spChg chg="mod">
          <ac:chgData name="Xing Xing (ENF)" userId="109372fa-277b-461c-8ff4-6d780d3602bd" providerId="ADAL" clId="{1315CB95-3877-4128-9994-714595389377}" dt="2021-10-25T07:03:24.101" v="184" actId="20577"/>
          <ac:spMkLst>
            <pc:docMk/>
            <pc:sldMk cId="1599203604" sldId="345"/>
            <ac:spMk id="2" creationId="{58CD0899-505D-394B-B5CF-8945E20392BF}"/>
          </ac:spMkLst>
        </pc:spChg>
        <pc:spChg chg="mod">
          <ac:chgData name="Xing Xing (ENF)" userId="109372fa-277b-461c-8ff4-6d780d3602bd" providerId="ADAL" clId="{1315CB95-3877-4128-9994-714595389377}" dt="2021-10-25T07:01:02.082" v="80" actId="20577"/>
          <ac:spMkLst>
            <pc:docMk/>
            <pc:sldMk cId="1599203604" sldId="345"/>
            <ac:spMk id="3" creationId="{81B072A3-45A8-6540-9481-46522548CB95}"/>
          </ac:spMkLst>
        </pc:spChg>
      </pc:sldChg>
      <pc:sldChg chg="modSp">
        <pc:chgData name="Xing Xing (ENF)" userId="109372fa-277b-461c-8ff4-6d780d3602bd" providerId="ADAL" clId="{1315CB95-3877-4128-9994-714595389377}" dt="2021-10-25T07:01:07.459" v="82" actId="20577"/>
        <pc:sldMkLst>
          <pc:docMk/>
          <pc:sldMk cId="718397064" sldId="346"/>
        </pc:sldMkLst>
        <pc:spChg chg="mod">
          <ac:chgData name="Xing Xing (ENF)" userId="109372fa-277b-461c-8ff4-6d780d3602bd" providerId="ADAL" clId="{1315CB95-3877-4128-9994-714595389377}" dt="2021-10-25T07:01:07.459" v="82" actId="20577"/>
          <ac:spMkLst>
            <pc:docMk/>
            <pc:sldMk cId="718397064" sldId="346"/>
            <ac:spMk id="2" creationId="{E6169AC3-BAB1-F348-8C6D-EE15A696B473}"/>
          </ac:spMkLst>
        </pc:spChg>
      </pc:sldChg>
      <pc:sldChg chg="modSp">
        <pc:chgData name="Xing Xing (ENF)" userId="109372fa-277b-461c-8ff4-6d780d3602bd" providerId="ADAL" clId="{1315CB95-3877-4128-9994-714595389377}" dt="2021-10-25T07:02:55.918" v="164" actId="20577"/>
        <pc:sldMkLst>
          <pc:docMk/>
          <pc:sldMk cId="3234899297" sldId="347"/>
        </pc:sldMkLst>
        <pc:spChg chg="mod">
          <ac:chgData name="Xing Xing (ENF)" userId="109372fa-277b-461c-8ff4-6d780d3602bd" providerId="ADAL" clId="{1315CB95-3877-4128-9994-714595389377}" dt="2021-10-25T07:02:55.918" v="164" actId="20577"/>
          <ac:spMkLst>
            <pc:docMk/>
            <pc:sldMk cId="3234899297" sldId="347"/>
            <ac:spMk id="2" creationId="{E6169AC3-BAB1-F348-8C6D-EE15A696B473}"/>
          </ac:spMkLst>
        </pc:spChg>
      </pc:sldChg>
      <pc:sldChg chg="modSp ord">
        <pc:chgData name="Xing Xing (ENF)" userId="109372fa-277b-461c-8ff4-6d780d3602bd" providerId="ADAL" clId="{1315CB95-3877-4128-9994-714595389377}" dt="2021-10-25T07:33:44.937" v="1312" actId="14100"/>
        <pc:sldMkLst>
          <pc:docMk/>
          <pc:sldMk cId="237292201" sldId="357"/>
        </pc:sldMkLst>
        <pc:spChg chg="mod">
          <ac:chgData name="Xing Xing (ENF)" userId="109372fa-277b-461c-8ff4-6d780d3602bd" providerId="ADAL" clId="{1315CB95-3877-4128-9994-714595389377}" dt="2021-10-25T07:18:39.953" v="949" actId="14100"/>
          <ac:spMkLst>
            <pc:docMk/>
            <pc:sldMk cId="237292201" sldId="357"/>
            <ac:spMk id="2" creationId="{928B36CE-D90B-4B41-BDE0-EE89CFA43DF7}"/>
          </ac:spMkLst>
        </pc:spChg>
        <pc:spChg chg="mod">
          <ac:chgData name="Xing Xing (ENF)" userId="109372fa-277b-461c-8ff4-6d780d3602bd" providerId="ADAL" clId="{1315CB95-3877-4128-9994-714595389377}" dt="2021-10-25T07:33:39.286" v="1310" actId="20577"/>
          <ac:spMkLst>
            <pc:docMk/>
            <pc:sldMk cId="237292201" sldId="357"/>
            <ac:spMk id="3" creationId="{C9342E23-65CA-48CD-B596-4A694D997C17}"/>
          </ac:spMkLst>
        </pc:spChg>
        <pc:spChg chg="mod">
          <ac:chgData name="Xing Xing (ENF)" userId="109372fa-277b-461c-8ff4-6d780d3602bd" providerId="ADAL" clId="{1315CB95-3877-4128-9994-714595389377}" dt="2021-10-25T07:33:44.937" v="1312" actId="14100"/>
          <ac:spMkLst>
            <pc:docMk/>
            <pc:sldMk cId="237292201" sldId="357"/>
            <ac:spMk id="4" creationId="{9AC3841D-05DF-43EB-8CE4-CCE988AE83E8}"/>
          </ac:spMkLst>
        </pc:spChg>
      </pc:sldChg>
      <pc:sldChg chg="modSp add">
        <pc:chgData name="Xing Xing (ENF)" userId="109372fa-277b-461c-8ff4-6d780d3602bd" providerId="ADAL" clId="{1315CB95-3877-4128-9994-714595389377}" dt="2021-10-25T07:44:03.700" v="1415" actId="20577"/>
        <pc:sldMkLst>
          <pc:docMk/>
          <pc:sldMk cId="3469216300" sldId="360"/>
        </pc:sldMkLst>
        <pc:spChg chg="mod">
          <ac:chgData name="Xing Xing (ENF)" userId="109372fa-277b-461c-8ff4-6d780d3602bd" providerId="ADAL" clId="{1315CB95-3877-4128-9994-714595389377}" dt="2021-10-25T07:43:39.805" v="1367" actId="20577"/>
          <ac:spMkLst>
            <pc:docMk/>
            <pc:sldMk cId="3469216300" sldId="360"/>
            <ac:spMk id="2" creationId="{66478983-00FC-4B61-895A-CAA1827008F1}"/>
          </ac:spMkLst>
        </pc:spChg>
        <pc:spChg chg="mod">
          <ac:chgData name="Xing Xing (ENF)" userId="109372fa-277b-461c-8ff4-6d780d3602bd" providerId="ADAL" clId="{1315CB95-3877-4128-9994-714595389377}" dt="2021-10-25T07:44:03.700" v="1415" actId="20577"/>
          <ac:spMkLst>
            <pc:docMk/>
            <pc:sldMk cId="3469216300" sldId="360"/>
            <ac:spMk id="3" creationId="{CC18AB97-0539-416D-ABC6-D2AA7C12A003}"/>
          </ac:spMkLst>
        </pc:spChg>
      </pc:sldChg>
      <pc:sldChg chg="add">
        <pc:chgData name="Xing Xing (ENF)" userId="109372fa-277b-461c-8ff4-6d780d3602bd" providerId="ADAL" clId="{1315CB95-3877-4128-9994-714595389377}" dt="2021-10-25T07:43:26.130" v="1339"/>
        <pc:sldMkLst>
          <pc:docMk/>
          <pc:sldMk cId="2216680129" sldId="361"/>
        </pc:sldMkLst>
      </pc:sldChg>
      <pc:sldChg chg="add">
        <pc:chgData name="Xing Xing (ENF)" userId="109372fa-277b-461c-8ff4-6d780d3602bd" providerId="ADAL" clId="{1315CB95-3877-4128-9994-714595389377}" dt="2021-10-25T07:43:26.130" v="1339"/>
        <pc:sldMkLst>
          <pc:docMk/>
          <pc:sldMk cId="4171906721" sldId="362"/>
        </pc:sldMkLst>
      </pc:sldChg>
    </pc:docChg>
  </pc:docChgLst>
  <pc:docChgLst>
    <pc:chgData name="CUHK Jockey Club AI for the Future Project" userId="cc020601-a275-4a8e-9215-3a2513efd0d8" providerId="ADAL" clId="{AC64D6FA-FFA3-4B3D-959F-2D69C24CA407}"/>
    <pc:docChg chg="undo custSel addSld delSld modSld sldOrd modMainMaster">
      <pc:chgData name="CUHK Jockey Club AI for the Future Project" userId="cc020601-a275-4a8e-9215-3a2513efd0d8" providerId="ADAL" clId="{AC64D6FA-FFA3-4B3D-959F-2D69C24CA407}" dt="2024-11-03T07:16:12.512" v="519" actId="27636"/>
      <pc:docMkLst>
        <pc:docMk/>
      </pc:docMkLst>
      <pc:sldChg chg="delSp modSp mod">
        <pc:chgData name="CUHK Jockey Club AI for the Future Project" userId="cc020601-a275-4a8e-9215-3a2513efd0d8" providerId="ADAL" clId="{AC64D6FA-FFA3-4B3D-959F-2D69C24CA407}" dt="2024-11-03T06:15:23.366" v="13" actId="478"/>
        <pc:sldMkLst>
          <pc:docMk/>
          <pc:sldMk cId="0" sldId="256"/>
        </pc:sldMkLst>
        <pc:spChg chg="del mod">
          <ac:chgData name="CUHK Jockey Club AI for the Future Project" userId="cc020601-a275-4a8e-9215-3a2513efd0d8" providerId="ADAL" clId="{AC64D6FA-FFA3-4B3D-959F-2D69C24CA407}" dt="2024-11-03T06:15:23.366" v="13" actId="478"/>
          <ac:spMkLst>
            <pc:docMk/>
            <pc:sldMk cId="0" sldId="256"/>
            <ac:spMk id="30" creationId="{0FD80402-D912-304B-814D-BD3F2DA1F416}"/>
          </ac:spMkLst>
        </pc:spChg>
        <pc:spChg chg="mod">
          <ac:chgData name="CUHK Jockey Club AI for the Future Project" userId="cc020601-a275-4a8e-9215-3a2513efd0d8" providerId="ADAL" clId="{AC64D6FA-FFA3-4B3D-959F-2D69C24CA407}" dt="2024-11-03T06:15:19.530" v="12" actId="27636"/>
          <ac:spMkLst>
            <pc:docMk/>
            <pc:sldMk cId="0" sldId="256"/>
            <ac:spMk id="29698" creationId="{D45F87BD-8263-4E45-B7D6-8F08909C942E}"/>
          </ac:spMkLst>
        </pc:spChg>
        <pc:spChg chg="del mod">
          <ac:chgData name="CUHK Jockey Club AI for the Future Project" userId="cc020601-a275-4a8e-9215-3a2513efd0d8" providerId="ADAL" clId="{AC64D6FA-FFA3-4B3D-959F-2D69C24CA407}" dt="2024-11-03T06:15:23.366" v="13" actId="478"/>
          <ac:spMkLst>
            <pc:docMk/>
            <pc:sldMk cId="0" sldId="256"/>
            <ac:spMk id="29710" creationId="{9FE3AC57-AF2E-D74F-95D8-5AFAC852F650}"/>
          </ac:spMkLst>
        </pc:spChg>
      </pc:sldChg>
      <pc:sldChg chg="addSp delSp modSp mod modAnim">
        <pc:chgData name="CUHK Jockey Club AI for the Future Project" userId="cc020601-a275-4a8e-9215-3a2513efd0d8" providerId="ADAL" clId="{AC64D6FA-FFA3-4B3D-959F-2D69C24CA407}" dt="2024-11-03T07:13:30.864" v="492"/>
        <pc:sldMkLst>
          <pc:docMk/>
          <pc:sldMk cId="0" sldId="261"/>
        </pc:sldMkLst>
        <pc:spChg chg="add mod">
          <ac:chgData name="CUHK Jockey Club AI for the Future Project" userId="cc020601-a275-4a8e-9215-3a2513efd0d8" providerId="ADAL" clId="{AC64D6FA-FFA3-4B3D-959F-2D69C24CA407}" dt="2024-11-03T07:13:30.864" v="492"/>
          <ac:spMkLst>
            <pc:docMk/>
            <pc:sldMk cId="0" sldId="261"/>
            <ac:spMk id="2" creationId="{BAE6C9B9-AD67-8904-59C2-4B19C4B3EC15}"/>
          </ac:spMkLst>
        </pc:spChg>
        <pc:spChg chg="del mod">
          <ac:chgData name="CUHK Jockey Club AI for the Future Project" userId="cc020601-a275-4a8e-9215-3a2513efd0d8" providerId="ADAL" clId="{AC64D6FA-FFA3-4B3D-959F-2D69C24CA407}" dt="2024-11-03T06:15:25.407" v="14" actId="478"/>
          <ac:spMkLst>
            <pc:docMk/>
            <pc:sldMk cId="0" sldId="261"/>
            <ac:spMk id="10" creationId="{4D472909-84B6-41BD-9448-EA56286C2A69}"/>
          </ac:spMkLst>
        </pc:spChg>
        <pc:spChg chg="del">
          <ac:chgData name="CUHK Jockey Club AI for the Future Project" userId="cc020601-a275-4a8e-9215-3a2513efd0d8" providerId="ADAL" clId="{AC64D6FA-FFA3-4B3D-959F-2D69C24CA407}" dt="2024-11-03T06:15:25.407" v="14" actId="478"/>
          <ac:spMkLst>
            <pc:docMk/>
            <pc:sldMk cId="0" sldId="261"/>
            <ac:spMk id="11" creationId="{E33256C6-B3FB-4B12-BD66-70699AF5A969}"/>
          </ac:spMkLst>
        </pc:spChg>
        <pc:spChg chg="mod">
          <ac:chgData name="CUHK Jockey Club AI for the Future Project" userId="cc020601-a275-4a8e-9215-3a2513efd0d8" providerId="ADAL" clId="{AC64D6FA-FFA3-4B3D-959F-2D69C24CA407}" dt="2024-11-03T06:19:51.730" v="58" actId="1076"/>
          <ac:spMkLst>
            <pc:docMk/>
            <pc:sldMk cId="0" sldId="261"/>
            <ac:spMk id="16" creationId="{7955F047-E8B3-484A-AC72-24D29FAB0800}"/>
          </ac:spMkLst>
        </pc:spChg>
        <pc:spChg chg="mod">
          <ac:chgData name="CUHK Jockey Club AI for the Future Project" userId="cc020601-a275-4a8e-9215-3a2513efd0d8" providerId="ADAL" clId="{AC64D6FA-FFA3-4B3D-959F-2D69C24CA407}" dt="2024-11-03T07:13:30.864" v="492"/>
          <ac:spMkLst>
            <pc:docMk/>
            <pc:sldMk cId="0" sldId="261"/>
            <ac:spMk id="30721" creationId="{27C8982B-3A75-5F48-8045-0BABEFAE0ED6}"/>
          </ac:spMkLst>
        </pc:spChg>
        <pc:spChg chg="del mod">
          <ac:chgData name="CUHK Jockey Club AI for the Future Project" userId="cc020601-a275-4a8e-9215-3a2513efd0d8" providerId="ADAL" clId="{AC64D6FA-FFA3-4B3D-959F-2D69C24CA407}" dt="2024-11-03T06:19:54.990" v="60" actId="478"/>
          <ac:spMkLst>
            <pc:docMk/>
            <pc:sldMk cId="0" sldId="261"/>
            <ac:spMk id="30723" creationId="{6683EBE2-A35A-A54B-BECB-7C925582DCDA}"/>
          </ac:spMkLst>
        </pc:spChg>
        <pc:picChg chg="mod">
          <ac:chgData name="CUHK Jockey Club AI for the Future Project" userId="cc020601-a275-4a8e-9215-3a2513efd0d8" providerId="ADAL" clId="{AC64D6FA-FFA3-4B3D-959F-2D69C24CA407}" dt="2024-11-03T06:19:51.730" v="58" actId="1076"/>
          <ac:picMkLst>
            <pc:docMk/>
            <pc:sldMk cId="0" sldId="261"/>
            <ac:picMk id="12" creationId="{8D7CF225-F137-462E-B12A-20DC6C9FAFBC}"/>
          </ac:picMkLst>
        </pc:picChg>
      </pc:sldChg>
      <pc:sldChg chg="modSp del mod">
        <pc:chgData name="CUHK Jockey Club AI for the Future Project" userId="cc020601-a275-4a8e-9215-3a2513efd0d8" providerId="ADAL" clId="{AC64D6FA-FFA3-4B3D-959F-2D69C24CA407}" dt="2024-11-03T06:19:08.700" v="52" actId="47"/>
        <pc:sldMkLst>
          <pc:docMk/>
          <pc:sldMk cId="272466798" sldId="263"/>
        </pc:sldMkLst>
        <pc:spChg chg="mod">
          <ac:chgData name="CUHK Jockey Club AI for the Future Project" userId="cc020601-a275-4a8e-9215-3a2513efd0d8" providerId="ADAL" clId="{AC64D6FA-FFA3-4B3D-959F-2D69C24CA407}" dt="2024-11-03T06:15:15.877" v="0"/>
          <ac:spMkLst>
            <pc:docMk/>
            <pc:sldMk cId="272466798" sldId="263"/>
            <ac:spMk id="2" creationId="{741299FF-DBC5-8D45-B93E-FC90E07EF44B}"/>
          </ac:spMkLst>
        </pc:spChg>
        <pc:spChg chg="mod">
          <ac:chgData name="CUHK Jockey Club AI for the Future Project" userId="cc020601-a275-4a8e-9215-3a2513efd0d8" providerId="ADAL" clId="{AC64D6FA-FFA3-4B3D-959F-2D69C24CA407}" dt="2024-11-03T06:15:17.074" v="7" actId="27636"/>
          <ac:spMkLst>
            <pc:docMk/>
            <pc:sldMk cId="272466798" sldId="263"/>
            <ac:spMk id="4" creationId="{C537446F-C5E9-354A-997E-522F58F08341}"/>
          </ac:spMkLst>
        </pc:spChg>
        <pc:spChg chg="mod">
          <ac:chgData name="CUHK Jockey Club AI for the Future Project" userId="cc020601-a275-4a8e-9215-3a2513efd0d8" providerId="ADAL" clId="{AC64D6FA-FFA3-4B3D-959F-2D69C24CA407}" dt="2024-11-03T06:15:15.877" v="0"/>
          <ac:spMkLst>
            <pc:docMk/>
            <pc:sldMk cId="272466798" sldId="263"/>
            <ac:spMk id="5" creationId="{A533A778-7388-458E-ABFC-28C329F65539}"/>
          </ac:spMkLst>
        </pc:spChg>
      </pc:sldChg>
      <pc:sldChg chg="modSp del mod">
        <pc:chgData name="CUHK Jockey Club AI for the Future Project" userId="cc020601-a275-4a8e-9215-3a2513efd0d8" providerId="ADAL" clId="{AC64D6FA-FFA3-4B3D-959F-2D69C24CA407}" dt="2024-11-03T06:19:08.700" v="52" actId="47"/>
        <pc:sldMkLst>
          <pc:docMk/>
          <pc:sldMk cId="30550438" sldId="264"/>
        </pc:sldMkLst>
        <pc:spChg chg="mod">
          <ac:chgData name="CUHK Jockey Club AI for the Future Project" userId="cc020601-a275-4a8e-9215-3a2513efd0d8" providerId="ADAL" clId="{AC64D6FA-FFA3-4B3D-959F-2D69C24CA407}" dt="2024-11-03T06:15:15.877" v="0"/>
          <ac:spMkLst>
            <pc:docMk/>
            <pc:sldMk cId="30550438" sldId="264"/>
            <ac:spMk id="2" creationId="{18959C1E-3467-0640-9A26-0CFB9CE45018}"/>
          </ac:spMkLst>
        </pc:spChg>
        <pc:spChg chg="mod">
          <ac:chgData name="CUHK Jockey Club AI for the Future Project" userId="cc020601-a275-4a8e-9215-3a2513efd0d8" providerId="ADAL" clId="{AC64D6FA-FFA3-4B3D-959F-2D69C24CA407}" dt="2024-11-03T06:15:15.877" v="0"/>
          <ac:spMkLst>
            <pc:docMk/>
            <pc:sldMk cId="30550438" sldId="264"/>
            <ac:spMk id="4" creationId="{5C304AA6-5D4D-478B-BA33-45C2AAAD93BE}"/>
          </ac:spMkLst>
        </pc:spChg>
        <pc:spChg chg="mod">
          <ac:chgData name="CUHK Jockey Club AI for the Future Project" userId="cc020601-a275-4a8e-9215-3a2513efd0d8" providerId="ADAL" clId="{AC64D6FA-FFA3-4B3D-959F-2D69C24CA407}" dt="2024-11-03T06:15:17.079" v="8" actId="27636"/>
          <ac:spMkLst>
            <pc:docMk/>
            <pc:sldMk cId="30550438" sldId="264"/>
            <ac:spMk id="5" creationId="{C938B38A-1DF7-4FCD-AA55-242296143F03}"/>
          </ac:spMkLst>
        </pc:spChg>
      </pc:sldChg>
      <pc:sldChg chg="modSp del">
        <pc:chgData name="CUHK Jockey Club AI for the Future Project" userId="cc020601-a275-4a8e-9215-3a2513efd0d8" providerId="ADAL" clId="{AC64D6FA-FFA3-4B3D-959F-2D69C24CA407}" dt="2024-11-03T06:19:08.700" v="52" actId="47"/>
        <pc:sldMkLst>
          <pc:docMk/>
          <pc:sldMk cId="1732344777" sldId="268"/>
        </pc:sldMkLst>
        <pc:spChg chg="mod">
          <ac:chgData name="CUHK Jockey Club AI for the Future Project" userId="cc020601-a275-4a8e-9215-3a2513efd0d8" providerId="ADAL" clId="{AC64D6FA-FFA3-4B3D-959F-2D69C24CA407}" dt="2024-11-03T06:15:15.877" v="0"/>
          <ac:spMkLst>
            <pc:docMk/>
            <pc:sldMk cId="1732344777" sldId="268"/>
            <ac:spMk id="2" creationId="{6D47ADDD-8340-44C8-9FAD-F4EC337516E8}"/>
          </ac:spMkLst>
        </pc:spChg>
        <pc:spChg chg="mod">
          <ac:chgData name="CUHK Jockey Club AI for the Future Project" userId="cc020601-a275-4a8e-9215-3a2513efd0d8" providerId="ADAL" clId="{AC64D6FA-FFA3-4B3D-959F-2D69C24CA407}" dt="2024-11-03T06:15:15.877" v="0"/>
          <ac:spMkLst>
            <pc:docMk/>
            <pc:sldMk cId="1732344777" sldId="268"/>
            <ac:spMk id="3" creationId="{D019A0B4-8848-4E72-92AC-C88939C4A698}"/>
          </ac:spMkLst>
        </pc:spChg>
        <pc:spChg chg="mod">
          <ac:chgData name="CUHK Jockey Club AI for the Future Project" userId="cc020601-a275-4a8e-9215-3a2513efd0d8" providerId="ADAL" clId="{AC64D6FA-FFA3-4B3D-959F-2D69C24CA407}" dt="2024-11-03T06:15:15.877" v="0"/>
          <ac:spMkLst>
            <pc:docMk/>
            <pc:sldMk cId="1732344777" sldId="268"/>
            <ac:spMk id="14" creationId="{02D56861-83AC-4EB2-8272-BCAA5AC2722E}"/>
          </ac:spMkLst>
        </pc:spChg>
      </pc:sldChg>
      <pc:sldChg chg="delSp modSp del mod">
        <pc:chgData name="CUHK Jockey Club AI for the Future Project" userId="cc020601-a275-4a8e-9215-3a2513efd0d8" providerId="ADAL" clId="{AC64D6FA-FFA3-4B3D-959F-2D69C24CA407}" dt="2024-11-03T06:19:08.700" v="52" actId="47"/>
        <pc:sldMkLst>
          <pc:docMk/>
          <pc:sldMk cId="1058810991" sldId="270"/>
        </pc:sldMkLst>
        <pc:spChg chg="mod">
          <ac:chgData name="CUHK Jockey Club AI for the Future Project" userId="cc020601-a275-4a8e-9215-3a2513efd0d8" providerId="ADAL" clId="{AC64D6FA-FFA3-4B3D-959F-2D69C24CA407}" dt="2024-11-03T06:15:17.055" v="5" actId="27636"/>
          <ac:spMkLst>
            <pc:docMk/>
            <pc:sldMk cId="1058810991" sldId="270"/>
            <ac:spMk id="3" creationId="{2A4F0A07-43A6-4412-8B7B-A00CBFDD114D}"/>
          </ac:spMkLst>
        </pc:spChg>
        <pc:spChg chg="del mod">
          <ac:chgData name="CUHK Jockey Club AI for the Future Project" userId="cc020601-a275-4a8e-9215-3a2513efd0d8" providerId="ADAL" clId="{AC64D6FA-FFA3-4B3D-959F-2D69C24CA407}" dt="2024-11-03T06:18:59.903" v="51" actId="478"/>
          <ac:spMkLst>
            <pc:docMk/>
            <pc:sldMk cId="1058810991" sldId="270"/>
            <ac:spMk id="4" creationId="{5E52C22B-ECD0-4A30-8AB6-3B27D9475879}"/>
          </ac:spMkLst>
        </pc:spChg>
        <pc:spChg chg="del">
          <ac:chgData name="CUHK Jockey Club AI for the Future Project" userId="cc020601-a275-4a8e-9215-3a2513efd0d8" providerId="ADAL" clId="{AC64D6FA-FFA3-4B3D-959F-2D69C24CA407}" dt="2024-11-03T06:18:59.903" v="51" actId="478"/>
          <ac:spMkLst>
            <pc:docMk/>
            <pc:sldMk cId="1058810991" sldId="270"/>
            <ac:spMk id="5" creationId="{4C2F20C9-8081-4CAD-BCA2-81AF4DC075D0}"/>
          </ac:spMkLst>
        </pc:spChg>
      </pc:sldChg>
      <pc:sldChg chg="addSp delSp modSp mod">
        <pc:chgData name="CUHK Jockey Club AI for the Future Project" userId="cc020601-a275-4a8e-9215-3a2513efd0d8" providerId="ADAL" clId="{AC64D6FA-FFA3-4B3D-959F-2D69C24CA407}" dt="2024-11-03T07:13:30.864" v="492"/>
        <pc:sldMkLst>
          <pc:docMk/>
          <pc:sldMk cId="519179101" sldId="295"/>
        </pc:sldMkLst>
        <pc:spChg chg="add mod">
          <ac:chgData name="CUHK Jockey Club AI for the Future Project" userId="cc020601-a275-4a8e-9215-3a2513efd0d8" providerId="ADAL" clId="{AC64D6FA-FFA3-4B3D-959F-2D69C24CA407}" dt="2024-11-03T07:13:30.864" v="492"/>
          <ac:spMkLst>
            <pc:docMk/>
            <pc:sldMk cId="519179101" sldId="295"/>
            <ac:spMk id="2" creationId="{68B81086-C06F-CA0E-A643-BC38A725CE06}"/>
          </ac:spMkLst>
        </pc:spChg>
        <pc:spChg chg="del">
          <ac:chgData name="CUHK Jockey Club AI for the Future Project" userId="cc020601-a275-4a8e-9215-3a2513efd0d8" providerId="ADAL" clId="{AC64D6FA-FFA3-4B3D-959F-2D69C24CA407}" dt="2024-11-03T06:15:27.127" v="15" actId="478"/>
          <ac:spMkLst>
            <pc:docMk/>
            <pc:sldMk cId="519179101" sldId="295"/>
            <ac:spMk id="7" creationId="{5B61E50B-E564-41F4-B029-56A4E7EF1100}"/>
          </ac:spMkLst>
        </pc:spChg>
        <pc:spChg chg="del mod">
          <ac:chgData name="CUHK Jockey Club AI for the Future Project" userId="cc020601-a275-4a8e-9215-3a2513efd0d8" providerId="ADAL" clId="{AC64D6FA-FFA3-4B3D-959F-2D69C24CA407}" dt="2024-11-03T06:15:28.662" v="16" actId="478"/>
          <ac:spMkLst>
            <pc:docMk/>
            <pc:sldMk cId="519179101" sldId="295"/>
            <ac:spMk id="14" creationId="{8323E8D3-1F1F-3C4D-9C2F-0F7D03D18173}"/>
          </ac:spMkLst>
        </pc:spChg>
      </pc:sldChg>
      <pc:sldChg chg="delSp modSp del mod">
        <pc:chgData name="CUHK Jockey Club AI for the Future Project" userId="cc020601-a275-4a8e-9215-3a2513efd0d8" providerId="ADAL" clId="{AC64D6FA-FFA3-4B3D-959F-2D69C24CA407}" dt="2024-11-03T07:03:52.514" v="362" actId="47"/>
        <pc:sldMkLst>
          <pc:docMk/>
          <pc:sldMk cId="139274508" sldId="296"/>
        </pc:sldMkLst>
        <pc:spChg chg="mod">
          <ac:chgData name="CUHK Jockey Club AI for the Future Project" userId="cc020601-a275-4a8e-9215-3a2513efd0d8" providerId="ADAL" clId="{AC64D6FA-FFA3-4B3D-959F-2D69C24CA407}" dt="2024-11-03T06:15:15.877" v="0"/>
          <ac:spMkLst>
            <pc:docMk/>
            <pc:sldMk cId="139274508" sldId="296"/>
            <ac:spMk id="2" creationId="{BF2A07DD-EC61-466D-B655-40B70DAF26A6}"/>
          </ac:spMkLst>
        </pc:spChg>
        <pc:spChg chg="mod">
          <ac:chgData name="CUHK Jockey Club AI for the Future Project" userId="cc020601-a275-4a8e-9215-3a2513efd0d8" providerId="ADAL" clId="{AC64D6FA-FFA3-4B3D-959F-2D69C24CA407}" dt="2024-11-03T06:24:16.136" v="305" actId="1076"/>
          <ac:spMkLst>
            <pc:docMk/>
            <pc:sldMk cId="139274508" sldId="296"/>
            <ac:spMk id="3" creationId="{A985A2EC-7538-4483-9BAD-44F1EA045A40}"/>
          </ac:spMkLst>
        </pc:spChg>
        <pc:spChg chg="del mod">
          <ac:chgData name="CUHK Jockey Club AI for the Future Project" userId="cc020601-a275-4a8e-9215-3a2513efd0d8" providerId="ADAL" clId="{AC64D6FA-FFA3-4B3D-959F-2D69C24CA407}" dt="2024-11-03T06:15:41.143" v="22" actId="478"/>
          <ac:spMkLst>
            <pc:docMk/>
            <pc:sldMk cId="139274508" sldId="296"/>
            <ac:spMk id="9" creationId="{CFF6317D-D66D-4035-9AE4-422F1E8657C7}"/>
          </ac:spMkLst>
        </pc:spChg>
        <pc:spChg chg="del">
          <ac:chgData name="CUHK Jockey Club AI for the Future Project" userId="cc020601-a275-4a8e-9215-3a2513efd0d8" providerId="ADAL" clId="{AC64D6FA-FFA3-4B3D-959F-2D69C24CA407}" dt="2024-11-03T06:15:41.143" v="22" actId="478"/>
          <ac:spMkLst>
            <pc:docMk/>
            <pc:sldMk cId="139274508" sldId="296"/>
            <ac:spMk id="10" creationId="{54AD6D83-A50C-4E94-A903-A9862D7E04A3}"/>
          </ac:spMkLst>
        </pc:spChg>
      </pc:sldChg>
      <pc:sldChg chg="delSp modSp del mod">
        <pc:chgData name="CUHK Jockey Club AI for the Future Project" userId="cc020601-a275-4a8e-9215-3a2513efd0d8" providerId="ADAL" clId="{AC64D6FA-FFA3-4B3D-959F-2D69C24CA407}" dt="2024-11-03T07:03:52.514" v="362" actId="47"/>
        <pc:sldMkLst>
          <pc:docMk/>
          <pc:sldMk cId="374412041" sldId="297"/>
        </pc:sldMkLst>
        <pc:spChg chg="mod">
          <ac:chgData name="CUHK Jockey Club AI for the Future Project" userId="cc020601-a275-4a8e-9215-3a2513efd0d8" providerId="ADAL" clId="{AC64D6FA-FFA3-4B3D-959F-2D69C24CA407}" dt="2024-11-03T06:15:15.877" v="0"/>
          <ac:spMkLst>
            <pc:docMk/>
            <pc:sldMk cId="374412041" sldId="297"/>
            <ac:spMk id="2" creationId="{BF3E54B8-C945-4B07-9D11-A21225093E98}"/>
          </ac:spMkLst>
        </pc:spChg>
        <pc:spChg chg="mod">
          <ac:chgData name="CUHK Jockey Club AI for the Future Project" userId="cc020601-a275-4a8e-9215-3a2513efd0d8" providerId="ADAL" clId="{AC64D6FA-FFA3-4B3D-959F-2D69C24CA407}" dt="2024-11-03T06:24:24.160" v="307" actId="14100"/>
          <ac:spMkLst>
            <pc:docMk/>
            <pc:sldMk cId="374412041" sldId="297"/>
            <ac:spMk id="3" creationId="{7014B4B5-2936-4CD8-A1A4-3EC96CF4F71B}"/>
          </ac:spMkLst>
        </pc:spChg>
        <pc:spChg chg="del mod">
          <ac:chgData name="CUHK Jockey Club AI for the Future Project" userId="cc020601-a275-4a8e-9215-3a2513efd0d8" providerId="ADAL" clId="{AC64D6FA-FFA3-4B3D-959F-2D69C24CA407}" dt="2024-11-03T06:15:43.014" v="23" actId="478"/>
          <ac:spMkLst>
            <pc:docMk/>
            <pc:sldMk cId="374412041" sldId="297"/>
            <ac:spMk id="5" creationId="{1BAC5CE5-3C96-4E53-A2DE-E239A08F3CE2}"/>
          </ac:spMkLst>
        </pc:spChg>
        <pc:spChg chg="del">
          <ac:chgData name="CUHK Jockey Club AI for the Future Project" userId="cc020601-a275-4a8e-9215-3a2513efd0d8" providerId="ADAL" clId="{AC64D6FA-FFA3-4B3D-959F-2D69C24CA407}" dt="2024-11-03T06:15:43.014" v="23" actId="478"/>
          <ac:spMkLst>
            <pc:docMk/>
            <pc:sldMk cId="374412041" sldId="297"/>
            <ac:spMk id="6" creationId="{6F5CDE3A-B09C-4B9A-8A2D-79E7977F4418}"/>
          </ac:spMkLst>
        </pc:spChg>
      </pc:sldChg>
      <pc:sldChg chg="delSp modSp del mod">
        <pc:chgData name="CUHK Jockey Club AI for the Future Project" userId="cc020601-a275-4a8e-9215-3a2513efd0d8" providerId="ADAL" clId="{AC64D6FA-FFA3-4B3D-959F-2D69C24CA407}" dt="2024-11-03T07:03:52.514" v="362" actId="47"/>
        <pc:sldMkLst>
          <pc:docMk/>
          <pc:sldMk cId="1373937115" sldId="298"/>
        </pc:sldMkLst>
        <pc:spChg chg="mod">
          <ac:chgData name="CUHK Jockey Club AI for the Future Project" userId="cc020601-a275-4a8e-9215-3a2513efd0d8" providerId="ADAL" clId="{AC64D6FA-FFA3-4B3D-959F-2D69C24CA407}" dt="2024-11-03T06:15:15.877" v="0"/>
          <ac:spMkLst>
            <pc:docMk/>
            <pc:sldMk cId="1373937115" sldId="298"/>
            <ac:spMk id="2" creationId="{61F20CF2-F795-4CD6-B051-F3E37C00F346}"/>
          </ac:spMkLst>
        </pc:spChg>
        <pc:spChg chg="mod">
          <ac:chgData name="CUHK Jockey Club AI for the Future Project" userId="cc020601-a275-4a8e-9215-3a2513efd0d8" providerId="ADAL" clId="{AC64D6FA-FFA3-4B3D-959F-2D69C24CA407}" dt="2024-11-03T06:24:30.022" v="308" actId="1076"/>
          <ac:spMkLst>
            <pc:docMk/>
            <pc:sldMk cId="1373937115" sldId="298"/>
            <ac:spMk id="3" creationId="{346882D9-4709-4C33-9EEE-7ECD7600DD70}"/>
          </ac:spMkLst>
        </pc:spChg>
        <pc:spChg chg="mod">
          <ac:chgData name="CUHK Jockey Club AI for the Future Project" userId="cc020601-a275-4a8e-9215-3a2513efd0d8" providerId="ADAL" clId="{AC64D6FA-FFA3-4B3D-959F-2D69C24CA407}" dt="2024-11-03T06:24:47.259" v="309" actId="1076"/>
          <ac:spMkLst>
            <pc:docMk/>
            <pc:sldMk cId="1373937115" sldId="298"/>
            <ac:spMk id="8" creationId="{2F717EBB-AA28-47D2-A25B-7D6FCD27020F}"/>
          </ac:spMkLst>
        </pc:spChg>
        <pc:spChg chg="del mod">
          <ac:chgData name="CUHK Jockey Club AI for the Future Project" userId="cc020601-a275-4a8e-9215-3a2513efd0d8" providerId="ADAL" clId="{AC64D6FA-FFA3-4B3D-959F-2D69C24CA407}" dt="2024-11-03T06:15:45.055" v="24" actId="478"/>
          <ac:spMkLst>
            <pc:docMk/>
            <pc:sldMk cId="1373937115" sldId="298"/>
            <ac:spMk id="9" creationId="{E245E52F-1DD4-499A-BE98-295CEBB1A1CF}"/>
          </ac:spMkLst>
        </pc:spChg>
        <pc:spChg chg="del">
          <ac:chgData name="CUHK Jockey Club AI for the Future Project" userId="cc020601-a275-4a8e-9215-3a2513efd0d8" providerId="ADAL" clId="{AC64D6FA-FFA3-4B3D-959F-2D69C24CA407}" dt="2024-11-03T06:15:45.055" v="24" actId="478"/>
          <ac:spMkLst>
            <pc:docMk/>
            <pc:sldMk cId="1373937115" sldId="298"/>
            <ac:spMk id="10" creationId="{2F19C2A8-2F77-41BA-B576-F0F22A9D3E8A}"/>
          </ac:spMkLst>
        </pc:spChg>
        <pc:picChg chg="mod">
          <ac:chgData name="CUHK Jockey Club AI for the Future Project" userId="cc020601-a275-4a8e-9215-3a2513efd0d8" providerId="ADAL" clId="{AC64D6FA-FFA3-4B3D-959F-2D69C24CA407}" dt="2024-11-03T06:24:47.259" v="309" actId="1076"/>
          <ac:picMkLst>
            <pc:docMk/>
            <pc:sldMk cId="1373937115" sldId="298"/>
            <ac:picMk id="5" creationId="{C1B430D5-FBA1-4678-AD9F-F20301E558EF}"/>
          </ac:picMkLst>
        </pc:picChg>
        <pc:picChg chg="mod">
          <ac:chgData name="CUHK Jockey Club AI for the Future Project" userId="cc020601-a275-4a8e-9215-3a2513efd0d8" providerId="ADAL" clId="{AC64D6FA-FFA3-4B3D-959F-2D69C24CA407}" dt="2024-11-03T06:24:47.259" v="309" actId="1076"/>
          <ac:picMkLst>
            <pc:docMk/>
            <pc:sldMk cId="1373937115" sldId="298"/>
            <ac:picMk id="3076" creationId="{F5F602BE-A9ED-4C90-A8E2-A8D424A403A0}"/>
          </ac:picMkLst>
        </pc:picChg>
      </pc:sldChg>
      <pc:sldChg chg="delSp modSp del mod">
        <pc:chgData name="CUHK Jockey Club AI for the Future Project" userId="cc020601-a275-4a8e-9215-3a2513efd0d8" providerId="ADAL" clId="{AC64D6FA-FFA3-4B3D-959F-2D69C24CA407}" dt="2024-11-03T07:03:52.514" v="362" actId="47"/>
        <pc:sldMkLst>
          <pc:docMk/>
          <pc:sldMk cId="664180579" sldId="299"/>
        </pc:sldMkLst>
        <pc:spChg chg="mod">
          <ac:chgData name="CUHK Jockey Club AI for the Future Project" userId="cc020601-a275-4a8e-9215-3a2513efd0d8" providerId="ADAL" clId="{AC64D6FA-FFA3-4B3D-959F-2D69C24CA407}" dt="2024-11-03T06:15:15.877" v="0"/>
          <ac:spMkLst>
            <pc:docMk/>
            <pc:sldMk cId="664180579" sldId="299"/>
            <ac:spMk id="2" creationId="{A654B9D8-CB82-438B-BB0D-FCEA2A4635CC}"/>
          </ac:spMkLst>
        </pc:spChg>
        <pc:spChg chg="mod">
          <ac:chgData name="CUHK Jockey Club AI for the Future Project" userId="cc020601-a275-4a8e-9215-3a2513efd0d8" providerId="ADAL" clId="{AC64D6FA-FFA3-4B3D-959F-2D69C24CA407}" dt="2024-11-03T06:15:15.877" v="0"/>
          <ac:spMkLst>
            <pc:docMk/>
            <pc:sldMk cId="664180579" sldId="299"/>
            <ac:spMk id="3" creationId="{AA4A253C-5D0C-4E79-A5E0-2858B0207CD5}"/>
          </ac:spMkLst>
        </pc:spChg>
        <pc:spChg chg="del mod">
          <ac:chgData name="CUHK Jockey Club AI for the Future Project" userId="cc020601-a275-4a8e-9215-3a2513efd0d8" providerId="ADAL" clId="{AC64D6FA-FFA3-4B3D-959F-2D69C24CA407}" dt="2024-11-03T06:15:46.695" v="25" actId="478"/>
          <ac:spMkLst>
            <pc:docMk/>
            <pc:sldMk cId="664180579" sldId="299"/>
            <ac:spMk id="5" creationId="{4860D6A3-B9DC-4614-B5E5-DE3C150EBDCD}"/>
          </ac:spMkLst>
        </pc:spChg>
        <pc:spChg chg="del">
          <ac:chgData name="CUHK Jockey Club AI for the Future Project" userId="cc020601-a275-4a8e-9215-3a2513efd0d8" providerId="ADAL" clId="{AC64D6FA-FFA3-4B3D-959F-2D69C24CA407}" dt="2024-11-03T06:15:46.695" v="25" actId="478"/>
          <ac:spMkLst>
            <pc:docMk/>
            <pc:sldMk cId="664180579" sldId="299"/>
            <ac:spMk id="6" creationId="{33695DDA-EEBB-44E8-87DE-6DE6CE52277F}"/>
          </ac:spMkLst>
        </pc:spChg>
      </pc:sldChg>
      <pc:sldChg chg="addSp delSp modSp mod">
        <pc:chgData name="CUHK Jockey Club AI for the Future Project" userId="cc020601-a275-4a8e-9215-3a2513efd0d8" providerId="ADAL" clId="{AC64D6FA-FFA3-4B3D-959F-2D69C24CA407}" dt="2024-11-03T07:13:30.864" v="492"/>
        <pc:sldMkLst>
          <pc:docMk/>
          <pc:sldMk cId="2916937945" sldId="301"/>
        </pc:sldMkLst>
        <pc:spChg chg="mod">
          <ac:chgData name="CUHK Jockey Club AI for the Future Project" userId="cc020601-a275-4a8e-9215-3a2513efd0d8" providerId="ADAL" clId="{AC64D6FA-FFA3-4B3D-959F-2D69C24CA407}" dt="2024-11-03T07:13:30.864" v="492"/>
          <ac:spMkLst>
            <pc:docMk/>
            <pc:sldMk cId="2916937945" sldId="301"/>
            <ac:spMk id="2" creationId="{6D314B49-0A96-4DA9-A2C6-2C80CD644A83}"/>
          </ac:spMkLst>
        </pc:spChg>
        <pc:spChg chg="mod">
          <ac:chgData name="CUHK Jockey Club AI for the Future Project" userId="cc020601-a275-4a8e-9215-3a2513efd0d8" providerId="ADAL" clId="{AC64D6FA-FFA3-4B3D-959F-2D69C24CA407}" dt="2024-11-03T07:04:49.684" v="373" actId="1076"/>
          <ac:spMkLst>
            <pc:docMk/>
            <pc:sldMk cId="2916937945" sldId="301"/>
            <ac:spMk id="3" creationId="{6E7D37C3-7543-429F-BDF5-80FAC9327AF2}"/>
          </ac:spMkLst>
        </pc:spChg>
        <pc:spChg chg="add mod">
          <ac:chgData name="CUHK Jockey Club AI for the Future Project" userId="cc020601-a275-4a8e-9215-3a2513efd0d8" providerId="ADAL" clId="{AC64D6FA-FFA3-4B3D-959F-2D69C24CA407}" dt="2024-11-03T07:13:30.864" v="492"/>
          <ac:spMkLst>
            <pc:docMk/>
            <pc:sldMk cId="2916937945" sldId="301"/>
            <ac:spMk id="4" creationId="{AB99208D-B710-0B6C-C676-AB2F0C17BB5F}"/>
          </ac:spMkLst>
        </pc:spChg>
        <pc:spChg chg="del mod">
          <ac:chgData name="CUHK Jockey Club AI for the Future Project" userId="cc020601-a275-4a8e-9215-3a2513efd0d8" providerId="ADAL" clId="{AC64D6FA-FFA3-4B3D-959F-2D69C24CA407}" dt="2024-11-03T06:15:55.215" v="29" actId="478"/>
          <ac:spMkLst>
            <pc:docMk/>
            <pc:sldMk cId="2916937945" sldId="301"/>
            <ac:spMk id="8" creationId="{0BE92955-8112-4351-BE75-C3E5DD10D0A5}"/>
          </ac:spMkLst>
        </pc:spChg>
        <pc:spChg chg="del">
          <ac:chgData name="CUHK Jockey Club AI for the Future Project" userId="cc020601-a275-4a8e-9215-3a2513efd0d8" providerId="ADAL" clId="{AC64D6FA-FFA3-4B3D-959F-2D69C24CA407}" dt="2024-11-03T06:15:55.215" v="29" actId="478"/>
          <ac:spMkLst>
            <pc:docMk/>
            <pc:sldMk cId="2916937945" sldId="301"/>
            <ac:spMk id="9" creationId="{D9ABB50B-0E94-4091-84B3-DA75EFB1614A}"/>
          </ac:spMkLst>
        </pc:spChg>
      </pc:sldChg>
      <pc:sldChg chg="addSp delSp modSp mod">
        <pc:chgData name="CUHK Jockey Club AI for the Future Project" userId="cc020601-a275-4a8e-9215-3a2513efd0d8" providerId="ADAL" clId="{AC64D6FA-FFA3-4B3D-959F-2D69C24CA407}" dt="2024-11-03T07:13:30.864" v="492"/>
        <pc:sldMkLst>
          <pc:docMk/>
          <pc:sldMk cId="39533271" sldId="302"/>
        </pc:sldMkLst>
        <pc:spChg chg="mod">
          <ac:chgData name="CUHK Jockey Club AI for the Future Project" userId="cc020601-a275-4a8e-9215-3a2513efd0d8" providerId="ADAL" clId="{AC64D6FA-FFA3-4B3D-959F-2D69C24CA407}" dt="2024-11-03T07:13:30.864" v="492"/>
          <ac:spMkLst>
            <pc:docMk/>
            <pc:sldMk cId="39533271" sldId="302"/>
            <ac:spMk id="2" creationId="{C1812D2E-D4E0-4695-8389-562A5286E34A}"/>
          </ac:spMkLst>
        </pc:spChg>
        <pc:spChg chg="mod">
          <ac:chgData name="CUHK Jockey Club AI for the Future Project" userId="cc020601-a275-4a8e-9215-3a2513efd0d8" providerId="ADAL" clId="{AC64D6FA-FFA3-4B3D-959F-2D69C24CA407}" dt="2024-11-03T07:04:52.713" v="374" actId="1076"/>
          <ac:spMkLst>
            <pc:docMk/>
            <pc:sldMk cId="39533271" sldId="302"/>
            <ac:spMk id="3" creationId="{6ECB6BDE-E96F-474F-88D2-B38D6F44E7A3}"/>
          </ac:spMkLst>
        </pc:spChg>
        <pc:spChg chg="add mod">
          <ac:chgData name="CUHK Jockey Club AI for the Future Project" userId="cc020601-a275-4a8e-9215-3a2513efd0d8" providerId="ADAL" clId="{AC64D6FA-FFA3-4B3D-959F-2D69C24CA407}" dt="2024-11-03T07:13:30.864" v="492"/>
          <ac:spMkLst>
            <pc:docMk/>
            <pc:sldMk cId="39533271" sldId="302"/>
            <ac:spMk id="4" creationId="{721380CD-E476-60DE-E53E-47740099AB96}"/>
          </ac:spMkLst>
        </pc:spChg>
        <pc:spChg chg="del mod">
          <ac:chgData name="CUHK Jockey Club AI for the Future Project" userId="cc020601-a275-4a8e-9215-3a2513efd0d8" providerId="ADAL" clId="{AC64D6FA-FFA3-4B3D-959F-2D69C24CA407}" dt="2024-11-03T06:15:57.006" v="30" actId="478"/>
          <ac:spMkLst>
            <pc:docMk/>
            <pc:sldMk cId="39533271" sldId="302"/>
            <ac:spMk id="8" creationId="{A34B1787-B56A-40AB-8FE1-932BAFBA8AB3}"/>
          </ac:spMkLst>
        </pc:spChg>
        <pc:spChg chg="del">
          <ac:chgData name="CUHK Jockey Club AI for the Future Project" userId="cc020601-a275-4a8e-9215-3a2513efd0d8" providerId="ADAL" clId="{AC64D6FA-FFA3-4B3D-959F-2D69C24CA407}" dt="2024-11-03T06:15:57.006" v="30" actId="478"/>
          <ac:spMkLst>
            <pc:docMk/>
            <pc:sldMk cId="39533271" sldId="302"/>
            <ac:spMk id="9" creationId="{2C5CC757-DE8F-4B8D-921A-E7440B8CD9EA}"/>
          </ac:spMkLst>
        </pc:spChg>
      </pc:sldChg>
      <pc:sldChg chg="addSp delSp modSp mod">
        <pc:chgData name="CUHK Jockey Club AI for the Future Project" userId="cc020601-a275-4a8e-9215-3a2513efd0d8" providerId="ADAL" clId="{AC64D6FA-FFA3-4B3D-959F-2D69C24CA407}" dt="2024-11-03T07:13:30.864" v="492"/>
        <pc:sldMkLst>
          <pc:docMk/>
          <pc:sldMk cId="1081597313" sldId="303"/>
        </pc:sldMkLst>
        <pc:spChg chg="mod">
          <ac:chgData name="CUHK Jockey Club AI for the Future Project" userId="cc020601-a275-4a8e-9215-3a2513efd0d8" providerId="ADAL" clId="{AC64D6FA-FFA3-4B3D-959F-2D69C24CA407}" dt="2024-11-03T07:13:30.864" v="492"/>
          <ac:spMkLst>
            <pc:docMk/>
            <pc:sldMk cId="1081597313" sldId="303"/>
            <ac:spMk id="2" creationId="{6EE5AB5E-4D68-4386-B343-C7C2794FA843}"/>
          </ac:spMkLst>
        </pc:spChg>
        <pc:spChg chg="mod">
          <ac:chgData name="CUHK Jockey Club AI for the Future Project" userId="cc020601-a275-4a8e-9215-3a2513efd0d8" providerId="ADAL" clId="{AC64D6FA-FFA3-4B3D-959F-2D69C24CA407}" dt="2024-11-03T07:13:30.864" v="492"/>
          <ac:spMkLst>
            <pc:docMk/>
            <pc:sldMk cId="1081597313" sldId="303"/>
            <ac:spMk id="3" creationId="{2D2445B5-498F-41F7-9CCD-81BED6893B8E}"/>
          </ac:spMkLst>
        </pc:spChg>
        <pc:spChg chg="add mod">
          <ac:chgData name="CUHK Jockey Club AI for the Future Project" userId="cc020601-a275-4a8e-9215-3a2513efd0d8" providerId="ADAL" clId="{AC64D6FA-FFA3-4B3D-959F-2D69C24CA407}" dt="2024-11-03T07:13:30.864" v="492"/>
          <ac:spMkLst>
            <pc:docMk/>
            <pc:sldMk cId="1081597313" sldId="303"/>
            <ac:spMk id="4" creationId="{EF2CF4AE-8F1D-3487-3DD6-709BEEA372F2}"/>
          </ac:spMkLst>
        </pc:spChg>
        <pc:spChg chg="del mod">
          <ac:chgData name="CUHK Jockey Club AI for the Future Project" userId="cc020601-a275-4a8e-9215-3a2513efd0d8" providerId="ADAL" clId="{AC64D6FA-FFA3-4B3D-959F-2D69C24CA407}" dt="2024-11-03T06:15:58.944" v="31" actId="478"/>
          <ac:spMkLst>
            <pc:docMk/>
            <pc:sldMk cId="1081597313" sldId="303"/>
            <ac:spMk id="7" creationId="{3736D468-0448-4FC5-BA3C-EBF60D75591A}"/>
          </ac:spMkLst>
        </pc:spChg>
        <pc:spChg chg="del">
          <ac:chgData name="CUHK Jockey Club AI for the Future Project" userId="cc020601-a275-4a8e-9215-3a2513efd0d8" providerId="ADAL" clId="{AC64D6FA-FFA3-4B3D-959F-2D69C24CA407}" dt="2024-11-03T06:15:58.944" v="31" actId="478"/>
          <ac:spMkLst>
            <pc:docMk/>
            <pc:sldMk cId="1081597313" sldId="303"/>
            <ac:spMk id="8" creationId="{47315ADB-FB10-4FDB-8A04-1E9583A7BDA6}"/>
          </ac:spMkLst>
        </pc:spChg>
      </pc:sldChg>
      <pc:sldChg chg="addSp delSp modSp mod ord">
        <pc:chgData name="CUHK Jockey Club AI for the Future Project" userId="cc020601-a275-4a8e-9215-3a2513efd0d8" providerId="ADAL" clId="{AC64D6FA-FFA3-4B3D-959F-2D69C24CA407}" dt="2024-11-03T07:14:29.816" v="502" actId="255"/>
        <pc:sldMkLst>
          <pc:docMk/>
          <pc:sldMk cId="2908066173" sldId="304"/>
        </pc:sldMkLst>
        <pc:spChg chg="mod">
          <ac:chgData name="CUHK Jockey Club AI for the Future Project" userId="cc020601-a275-4a8e-9215-3a2513efd0d8" providerId="ADAL" clId="{AC64D6FA-FFA3-4B3D-959F-2D69C24CA407}" dt="2024-11-03T07:13:30.864" v="492"/>
          <ac:spMkLst>
            <pc:docMk/>
            <pc:sldMk cId="2908066173" sldId="304"/>
            <ac:spMk id="2" creationId="{2F3C5CB2-B9E2-49E6-ADEF-960254285367}"/>
          </ac:spMkLst>
        </pc:spChg>
        <pc:spChg chg="mod">
          <ac:chgData name="CUHK Jockey Club AI for the Future Project" userId="cc020601-a275-4a8e-9215-3a2513efd0d8" providerId="ADAL" clId="{AC64D6FA-FFA3-4B3D-959F-2D69C24CA407}" dt="2024-11-03T07:14:29.816" v="502" actId="255"/>
          <ac:spMkLst>
            <pc:docMk/>
            <pc:sldMk cId="2908066173" sldId="304"/>
            <ac:spMk id="3" creationId="{296967B9-E150-4525-B4A6-15A8D299F947}"/>
          </ac:spMkLst>
        </pc:spChg>
        <pc:spChg chg="add mod">
          <ac:chgData name="CUHK Jockey Club AI for the Future Project" userId="cc020601-a275-4a8e-9215-3a2513efd0d8" providerId="ADAL" clId="{AC64D6FA-FFA3-4B3D-959F-2D69C24CA407}" dt="2024-11-03T07:13:30.864" v="492"/>
          <ac:spMkLst>
            <pc:docMk/>
            <pc:sldMk cId="2908066173" sldId="304"/>
            <ac:spMk id="4" creationId="{7E6BB216-36F2-9379-0C0D-E0F1B5F956B8}"/>
          </ac:spMkLst>
        </pc:spChg>
        <pc:spChg chg="del mod">
          <ac:chgData name="CUHK Jockey Club AI for the Future Project" userId="cc020601-a275-4a8e-9215-3a2513efd0d8" providerId="ADAL" clId="{AC64D6FA-FFA3-4B3D-959F-2D69C24CA407}" dt="2024-11-03T06:16:05.688" v="33" actId="478"/>
          <ac:spMkLst>
            <pc:docMk/>
            <pc:sldMk cId="2908066173" sldId="304"/>
            <ac:spMk id="6" creationId="{733D9E95-750D-4197-99EB-295ABBCAE3BB}"/>
          </ac:spMkLst>
        </pc:spChg>
        <pc:spChg chg="del">
          <ac:chgData name="CUHK Jockey Club AI for the Future Project" userId="cc020601-a275-4a8e-9215-3a2513efd0d8" providerId="ADAL" clId="{AC64D6FA-FFA3-4B3D-959F-2D69C24CA407}" dt="2024-11-03T06:16:05.688" v="33" actId="478"/>
          <ac:spMkLst>
            <pc:docMk/>
            <pc:sldMk cId="2908066173" sldId="304"/>
            <ac:spMk id="7" creationId="{D3A06E2B-FA1E-4216-B8D3-4C7FCC284811}"/>
          </ac:spMkLst>
        </pc:spChg>
      </pc:sldChg>
      <pc:sldChg chg="addSp delSp modSp mod">
        <pc:chgData name="CUHK Jockey Club AI for the Future Project" userId="cc020601-a275-4a8e-9215-3a2513efd0d8" providerId="ADAL" clId="{AC64D6FA-FFA3-4B3D-959F-2D69C24CA407}" dt="2024-11-03T07:13:30.864" v="492"/>
        <pc:sldMkLst>
          <pc:docMk/>
          <pc:sldMk cId="335807701" sldId="306"/>
        </pc:sldMkLst>
        <pc:spChg chg="mod">
          <ac:chgData name="CUHK Jockey Club AI for the Future Project" userId="cc020601-a275-4a8e-9215-3a2513efd0d8" providerId="ADAL" clId="{AC64D6FA-FFA3-4B3D-959F-2D69C24CA407}" dt="2024-11-03T07:13:30.864" v="492"/>
          <ac:spMkLst>
            <pc:docMk/>
            <pc:sldMk cId="335807701" sldId="306"/>
            <ac:spMk id="2" creationId="{B09A0A9F-DFFE-42D6-8C7E-E141064D90D6}"/>
          </ac:spMkLst>
        </pc:spChg>
        <pc:spChg chg="mod">
          <ac:chgData name="CUHK Jockey Club AI for the Future Project" userId="cc020601-a275-4a8e-9215-3a2513efd0d8" providerId="ADAL" clId="{AC64D6FA-FFA3-4B3D-959F-2D69C24CA407}" dt="2024-11-03T07:13:30.864" v="492"/>
          <ac:spMkLst>
            <pc:docMk/>
            <pc:sldMk cId="335807701" sldId="306"/>
            <ac:spMk id="3" creationId="{010378E9-1CD9-45A9-9D1F-A767CDEB162E}"/>
          </ac:spMkLst>
        </pc:spChg>
        <pc:spChg chg="add mod">
          <ac:chgData name="CUHK Jockey Club AI for the Future Project" userId="cc020601-a275-4a8e-9215-3a2513efd0d8" providerId="ADAL" clId="{AC64D6FA-FFA3-4B3D-959F-2D69C24CA407}" dt="2024-11-03T07:13:30.864" v="492"/>
          <ac:spMkLst>
            <pc:docMk/>
            <pc:sldMk cId="335807701" sldId="306"/>
            <ac:spMk id="4" creationId="{FB3EAC77-D831-2C0F-BD0E-CF011CC4C822}"/>
          </ac:spMkLst>
        </pc:spChg>
        <pc:spChg chg="del mod">
          <ac:chgData name="CUHK Jockey Club AI for the Future Project" userId="cc020601-a275-4a8e-9215-3a2513efd0d8" providerId="ADAL" clId="{AC64D6FA-FFA3-4B3D-959F-2D69C24CA407}" dt="2024-11-03T06:16:13.303" v="36" actId="478"/>
          <ac:spMkLst>
            <pc:docMk/>
            <pc:sldMk cId="335807701" sldId="306"/>
            <ac:spMk id="9" creationId="{11F8FBC8-19AD-4726-9B1D-43B72DA3035C}"/>
          </ac:spMkLst>
        </pc:spChg>
        <pc:spChg chg="del">
          <ac:chgData name="CUHK Jockey Club AI for the Future Project" userId="cc020601-a275-4a8e-9215-3a2513efd0d8" providerId="ADAL" clId="{AC64D6FA-FFA3-4B3D-959F-2D69C24CA407}" dt="2024-11-03T06:16:13.303" v="36" actId="478"/>
          <ac:spMkLst>
            <pc:docMk/>
            <pc:sldMk cId="335807701" sldId="306"/>
            <ac:spMk id="10" creationId="{078ED184-06E0-4441-A8DA-E615F0A44FDA}"/>
          </ac:spMkLst>
        </pc:spChg>
      </pc:sldChg>
      <pc:sldChg chg="addSp delSp modSp mod ord">
        <pc:chgData name="CUHK Jockey Club AI for the Future Project" userId="cc020601-a275-4a8e-9215-3a2513efd0d8" providerId="ADAL" clId="{AC64D6FA-FFA3-4B3D-959F-2D69C24CA407}" dt="2024-11-03T07:13:30.864" v="492"/>
        <pc:sldMkLst>
          <pc:docMk/>
          <pc:sldMk cId="3586690850" sldId="307"/>
        </pc:sldMkLst>
        <pc:spChg chg="mod">
          <ac:chgData name="CUHK Jockey Club AI for the Future Project" userId="cc020601-a275-4a8e-9215-3a2513efd0d8" providerId="ADAL" clId="{AC64D6FA-FFA3-4B3D-959F-2D69C24CA407}" dt="2024-11-03T07:13:30.864" v="492"/>
          <ac:spMkLst>
            <pc:docMk/>
            <pc:sldMk cId="3586690850" sldId="307"/>
            <ac:spMk id="2" creationId="{67ACE9A4-6E31-4BD4-BE73-2BF71002858B}"/>
          </ac:spMkLst>
        </pc:spChg>
        <pc:spChg chg="add mod">
          <ac:chgData name="CUHK Jockey Club AI for the Future Project" userId="cc020601-a275-4a8e-9215-3a2513efd0d8" providerId="ADAL" clId="{AC64D6FA-FFA3-4B3D-959F-2D69C24CA407}" dt="2024-11-03T07:13:30.864" v="492"/>
          <ac:spMkLst>
            <pc:docMk/>
            <pc:sldMk cId="3586690850" sldId="307"/>
            <ac:spMk id="3" creationId="{F67BF433-EBFC-A88B-2009-83C9711C0CD8}"/>
          </ac:spMkLst>
        </pc:spChg>
        <pc:spChg chg="mod">
          <ac:chgData name="CUHK Jockey Club AI for the Future Project" userId="cc020601-a275-4a8e-9215-3a2513efd0d8" providerId="ADAL" clId="{AC64D6FA-FFA3-4B3D-959F-2D69C24CA407}" dt="2024-11-03T07:07:49.498" v="420" actId="1076"/>
          <ac:spMkLst>
            <pc:docMk/>
            <pc:sldMk cId="3586690850" sldId="307"/>
            <ac:spMk id="4" creationId="{1BACBCE2-3461-4C63-9F2E-5004FEACFCA1}"/>
          </ac:spMkLst>
        </pc:spChg>
        <pc:spChg chg="del mod">
          <ac:chgData name="CUHK Jockey Club AI for the Future Project" userId="cc020601-a275-4a8e-9215-3a2513efd0d8" providerId="ADAL" clId="{AC64D6FA-FFA3-4B3D-959F-2D69C24CA407}" dt="2024-11-03T06:16:19.590" v="39" actId="478"/>
          <ac:spMkLst>
            <pc:docMk/>
            <pc:sldMk cId="3586690850" sldId="307"/>
            <ac:spMk id="7" creationId="{DF900940-0C60-4D2B-8F30-B37EE90F5AD4}"/>
          </ac:spMkLst>
        </pc:spChg>
        <pc:spChg chg="del">
          <ac:chgData name="CUHK Jockey Club AI for the Future Project" userId="cc020601-a275-4a8e-9215-3a2513efd0d8" providerId="ADAL" clId="{AC64D6FA-FFA3-4B3D-959F-2D69C24CA407}" dt="2024-11-03T06:16:19.590" v="39" actId="478"/>
          <ac:spMkLst>
            <pc:docMk/>
            <pc:sldMk cId="3586690850" sldId="307"/>
            <ac:spMk id="8" creationId="{B973979E-0F30-4036-8806-F04A530C961E}"/>
          </ac:spMkLst>
        </pc:spChg>
      </pc:sldChg>
      <pc:sldChg chg="addSp delSp modSp mod ord">
        <pc:chgData name="CUHK Jockey Club AI for the Future Project" userId="cc020601-a275-4a8e-9215-3a2513efd0d8" providerId="ADAL" clId="{AC64D6FA-FFA3-4B3D-959F-2D69C24CA407}" dt="2024-11-03T07:13:30.864" v="492"/>
        <pc:sldMkLst>
          <pc:docMk/>
          <pc:sldMk cId="203185662" sldId="308"/>
        </pc:sldMkLst>
        <pc:spChg chg="mod">
          <ac:chgData name="CUHK Jockey Club AI for the Future Project" userId="cc020601-a275-4a8e-9215-3a2513efd0d8" providerId="ADAL" clId="{AC64D6FA-FFA3-4B3D-959F-2D69C24CA407}" dt="2024-11-03T07:13:30.864" v="492"/>
          <ac:spMkLst>
            <pc:docMk/>
            <pc:sldMk cId="203185662" sldId="308"/>
            <ac:spMk id="2" creationId="{2A70FD6F-9FB3-420A-AF1F-C6FECB693C13}"/>
          </ac:spMkLst>
        </pc:spChg>
        <pc:spChg chg="mod">
          <ac:chgData name="CUHK Jockey Club AI for the Future Project" userId="cc020601-a275-4a8e-9215-3a2513efd0d8" providerId="ADAL" clId="{AC64D6FA-FFA3-4B3D-959F-2D69C24CA407}" dt="2024-11-03T07:07:54.239" v="422" actId="14100"/>
          <ac:spMkLst>
            <pc:docMk/>
            <pc:sldMk cId="203185662" sldId="308"/>
            <ac:spMk id="3" creationId="{8DE6BD0A-6379-4039-AC00-9237B895AADB}"/>
          </ac:spMkLst>
        </pc:spChg>
        <pc:spChg chg="add mod">
          <ac:chgData name="CUHK Jockey Club AI for the Future Project" userId="cc020601-a275-4a8e-9215-3a2513efd0d8" providerId="ADAL" clId="{AC64D6FA-FFA3-4B3D-959F-2D69C24CA407}" dt="2024-11-03T07:13:30.864" v="492"/>
          <ac:spMkLst>
            <pc:docMk/>
            <pc:sldMk cId="203185662" sldId="308"/>
            <ac:spMk id="4" creationId="{7D0D2668-D8CA-ACB9-7BF2-E7ECE2E7ACC0}"/>
          </ac:spMkLst>
        </pc:spChg>
        <pc:spChg chg="del mod">
          <ac:chgData name="CUHK Jockey Club AI for the Future Project" userId="cc020601-a275-4a8e-9215-3a2513efd0d8" providerId="ADAL" clId="{AC64D6FA-FFA3-4B3D-959F-2D69C24CA407}" dt="2024-11-03T06:16:23.479" v="42" actId="478"/>
          <ac:spMkLst>
            <pc:docMk/>
            <pc:sldMk cId="203185662" sldId="308"/>
            <ac:spMk id="5" creationId="{C15F4EC1-0605-4D7F-A81F-D38E2FC0C3B5}"/>
          </ac:spMkLst>
        </pc:spChg>
        <pc:spChg chg="del">
          <ac:chgData name="CUHK Jockey Club AI for the Future Project" userId="cc020601-a275-4a8e-9215-3a2513efd0d8" providerId="ADAL" clId="{AC64D6FA-FFA3-4B3D-959F-2D69C24CA407}" dt="2024-11-03T06:16:23.479" v="42" actId="478"/>
          <ac:spMkLst>
            <pc:docMk/>
            <pc:sldMk cId="203185662" sldId="308"/>
            <ac:spMk id="6" creationId="{0C78F42D-B743-4A4B-9640-D3876FFB9899}"/>
          </ac:spMkLst>
        </pc:spChg>
      </pc:sldChg>
      <pc:sldChg chg="addSp delSp modSp mod ord">
        <pc:chgData name="CUHK Jockey Club AI for the Future Project" userId="cc020601-a275-4a8e-9215-3a2513efd0d8" providerId="ADAL" clId="{AC64D6FA-FFA3-4B3D-959F-2D69C24CA407}" dt="2024-11-03T07:15:11.930" v="508" actId="1076"/>
        <pc:sldMkLst>
          <pc:docMk/>
          <pc:sldMk cId="2725988845" sldId="309"/>
        </pc:sldMkLst>
        <pc:spChg chg="mod">
          <ac:chgData name="CUHK Jockey Club AI for the Future Project" userId="cc020601-a275-4a8e-9215-3a2513efd0d8" providerId="ADAL" clId="{AC64D6FA-FFA3-4B3D-959F-2D69C24CA407}" dt="2024-11-03T07:13:30.864" v="492"/>
          <ac:spMkLst>
            <pc:docMk/>
            <pc:sldMk cId="2725988845" sldId="309"/>
            <ac:spMk id="2" creationId="{2019B559-6964-4406-A2EA-A230172F96D1}"/>
          </ac:spMkLst>
        </pc:spChg>
        <pc:spChg chg="mod">
          <ac:chgData name="CUHK Jockey Club AI for the Future Project" userId="cc020601-a275-4a8e-9215-3a2513efd0d8" providerId="ADAL" clId="{AC64D6FA-FFA3-4B3D-959F-2D69C24CA407}" dt="2024-11-03T07:08:15.511" v="425" actId="1076"/>
          <ac:spMkLst>
            <pc:docMk/>
            <pc:sldMk cId="2725988845" sldId="309"/>
            <ac:spMk id="3" creationId="{B3816C2F-A426-44C0-96D0-4062A1073C58}"/>
          </ac:spMkLst>
        </pc:spChg>
        <pc:spChg chg="add mod">
          <ac:chgData name="CUHK Jockey Club AI for the Future Project" userId="cc020601-a275-4a8e-9215-3a2513efd0d8" providerId="ADAL" clId="{AC64D6FA-FFA3-4B3D-959F-2D69C24CA407}" dt="2024-11-03T07:15:07.713" v="507" actId="1076"/>
          <ac:spMkLst>
            <pc:docMk/>
            <pc:sldMk cId="2725988845" sldId="309"/>
            <ac:spMk id="4" creationId="{412F395D-869A-083B-E187-D22ED6B63B1E}"/>
          </ac:spMkLst>
        </pc:spChg>
        <pc:spChg chg="mod">
          <ac:chgData name="CUHK Jockey Club AI for the Future Project" userId="cc020601-a275-4a8e-9215-3a2513efd0d8" providerId="ADAL" clId="{AC64D6FA-FFA3-4B3D-959F-2D69C24CA407}" dt="2024-11-03T07:15:11.930" v="508" actId="1076"/>
          <ac:spMkLst>
            <pc:docMk/>
            <pc:sldMk cId="2725988845" sldId="309"/>
            <ac:spMk id="7" creationId="{9F3E8D12-11FF-4811-9E74-EB448D90F3D0}"/>
          </ac:spMkLst>
        </pc:spChg>
        <pc:spChg chg="del mod">
          <ac:chgData name="CUHK Jockey Club AI for the Future Project" userId="cc020601-a275-4a8e-9215-3a2513efd0d8" providerId="ADAL" clId="{AC64D6FA-FFA3-4B3D-959F-2D69C24CA407}" dt="2024-11-03T06:16:25.831" v="43" actId="478"/>
          <ac:spMkLst>
            <pc:docMk/>
            <pc:sldMk cId="2725988845" sldId="309"/>
            <ac:spMk id="10" creationId="{1823F3FB-77D6-4425-9FCF-B608D868C1EC}"/>
          </ac:spMkLst>
        </pc:spChg>
        <pc:spChg chg="del">
          <ac:chgData name="CUHK Jockey Club AI for the Future Project" userId="cc020601-a275-4a8e-9215-3a2513efd0d8" providerId="ADAL" clId="{AC64D6FA-FFA3-4B3D-959F-2D69C24CA407}" dt="2024-11-03T06:16:25.831" v="43" actId="478"/>
          <ac:spMkLst>
            <pc:docMk/>
            <pc:sldMk cId="2725988845" sldId="309"/>
            <ac:spMk id="11" creationId="{41F5A0E3-53E6-4AD8-9835-F0CECB216362}"/>
          </ac:spMkLst>
        </pc:spChg>
        <pc:picChg chg="mod">
          <ac:chgData name="CUHK Jockey Club AI for the Future Project" userId="cc020601-a275-4a8e-9215-3a2513efd0d8" providerId="ADAL" clId="{AC64D6FA-FFA3-4B3D-959F-2D69C24CA407}" dt="2024-11-03T07:15:11.930" v="508" actId="1076"/>
          <ac:picMkLst>
            <pc:docMk/>
            <pc:sldMk cId="2725988845" sldId="309"/>
            <ac:picMk id="6" creationId="{A35346B8-DA57-45A8-BF1C-2A489DC79710}"/>
          </ac:picMkLst>
        </pc:picChg>
        <pc:picChg chg="mod">
          <ac:chgData name="CUHK Jockey Club AI for the Future Project" userId="cc020601-a275-4a8e-9215-3a2513efd0d8" providerId="ADAL" clId="{AC64D6FA-FFA3-4B3D-959F-2D69C24CA407}" dt="2024-11-03T07:15:11.930" v="508" actId="1076"/>
          <ac:picMkLst>
            <pc:docMk/>
            <pc:sldMk cId="2725988845" sldId="309"/>
            <ac:picMk id="10244" creationId="{89D53955-2518-4EEB-888E-BC34F81BFE5F}"/>
          </ac:picMkLst>
        </pc:picChg>
      </pc:sldChg>
      <pc:sldChg chg="addSp delSp modSp mod ord">
        <pc:chgData name="CUHK Jockey Club AI for the Future Project" userId="cc020601-a275-4a8e-9215-3a2513efd0d8" providerId="ADAL" clId="{AC64D6FA-FFA3-4B3D-959F-2D69C24CA407}" dt="2024-11-03T07:13:30.864" v="492"/>
        <pc:sldMkLst>
          <pc:docMk/>
          <pc:sldMk cId="1666962269" sldId="310"/>
        </pc:sldMkLst>
        <pc:spChg chg="mod">
          <ac:chgData name="CUHK Jockey Club AI for the Future Project" userId="cc020601-a275-4a8e-9215-3a2513efd0d8" providerId="ADAL" clId="{AC64D6FA-FFA3-4B3D-959F-2D69C24CA407}" dt="2024-11-03T07:13:30.864" v="492"/>
          <ac:spMkLst>
            <pc:docMk/>
            <pc:sldMk cId="1666962269" sldId="310"/>
            <ac:spMk id="2" creationId="{77FAE2D6-974E-4C6A-8653-047B3CF7AE4A}"/>
          </ac:spMkLst>
        </pc:spChg>
        <pc:spChg chg="mod">
          <ac:chgData name="CUHK Jockey Club AI for the Future Project" userId="cc020601-a275-4a8e-9215-3a2513efd0d8" providerId="ADAL" clId="{AC64D6FA-FFA3-4B3D-959F-2D69C24CA407}" dt="2024-11-03T07:08:20.544" v="427" actId="1076"/>
          <ac:spMkLst>
            <pc:docMk/>
            <pc:sldMk cId="1666962269" sldId="310"/>
            <ac:spMk id="3" creationId="{C49E4E60-C181-483D-A0EF-A487C629567E}"/>
          </ac:spMkLst>
        </pc:spChg>
        <pc:spChg chg="add mod">
          <ac:chgData name="CUHK Jockey Club AI for the Future Project" userId="cc020601-a275-4a8e-9215-3a2513efd0d8" providerId="ADAL" clId="{AC64D6FA-FFA3-4B3D-959F-2D69C24CA407}" dt="2024-11-03T07:13:30.864" v="492"/>
          <ac:spMkLst>
            <pc:docMk/>
            <pc:sldMk cId="1666962269" sldId="310"/>
            <ac:spMk id="4" creationId="{A555CB9B-A90F-0677-A72E-7FB33AC1DA71}"/>
          </ac:spMkLst>
        </pc:spChg>
        <pc:spChg chg="del mod">
          <ac:chgData name="CUHK Jockey Club AI for the Future Project" userId="cc020601-a275-4a8e-9215-3a2513efd0d8" providerId="ADAL" clId="{AC64D6FA-FFA3-4B3D-959F-2D69C24CA407}" dt="2024-11-03T06:18:44.167" v="44" actId="478"/>
          <ac:spMkLst>
            <pc:docMk/>
            <pc:sldMk cId="1666962269" sldId="310"/>
            <ac:spMk id="11" creationId="{3E5C5CE6-230C-45EF-A7CD-1318BB3DBC3B}"/>
          </ac:spMkLst>
        </pc:spChg>
        <pc:spChg chg="del">
          <ac:chgData name="CUHK Jockey Club AI for the Future Project" userId="cc020601-a275-4a8e-9215-3a2513efd0d8" providerId="ADAL" clId="{AC64D6FA-FFA3-4B3D-959F-2D69C24CA407}" dt="2024-11-03T06:18:44.167" v="44" actId="478"/>
          <ac:spMkLst>
            <pc:docMk/>
            <pc:sldMk cId="1666962269" sldId="310"/>
            <ac:spMk id="12" creationId="{1AB634BA-8F30-446E-ABBA-DA8B6EC1F33D}"/>
          </ac:spMkLst>
        </pc:spChg>
      </pc:sldChg>
      <pc:sldChg chg="addSp delSp modSp mod">
        <pc:chgData name="CUHK Jockey Club AI for the Future Project" userId="cc020601-a275-4a8e-9215-3a2513efd0d8" providerId="ADAL" clId="{AC64D6FA-FFA3-4B3D-959F-2D69C24CA407}" dt="2024-11-03T07:13:30.864" v="492"/>
        <pc:sldMkLst>
          <pc:docMk/>
          <pc:sldMk cId="4129563509" sldId="311"/>
        </pc:sldMkLst>
        <pc:spChg chg="mod">
          <ac:chgData name="CUHK Jockey Club AI for the Future Project" userId="cc020601-a275-4a8e-9215-3a2513efd0d8" providerId="ADAL" clId="{AC64D6FA-FFA3-4B3D-959F-2D69C24CA407}" dt="2024-11-03T07:13:30.864" v="492"/>
          <ac:spMkLst>
            <pc:docMk/>
            <pc:sldMk cId="4129563509" sldId="311"/>
            <ac:spMk id="2" creationId="{CB0BB26B-ED7A-46E0-8806-4E04C2DE6D19}"/>
          </ac:spMkLst>
        </pc:spChg>
        <pc:spChg chg="add mod">
          <ac:chgData name="CUHK Jockey Club AI for the Future Project" userId="cc020601-a275-4a8e-9215-3a2513efd0d8" providerId="ADAL" clId="{AC64D6FA-FFA3-4B3D-959F-2D69C24CA407}" dt="2024-11-03T07:13:30.864" v="492"/>
          <ac:spMkLst>
            <pc:docMk/>
            <pc:sldMk cId="4129563509" sldId="311"/>
            <ac:spMk id="3" creationId="{F96831F5-3465-E479-EEF5-7FB66944D3F1}"/>
          </ac:spMkLst>
        </pc:spChg>
        <pc:spChg chg="del mod">
          <ac:chgData name="CUHK Jockey Club AI for the Future Project" userId="cc020601-a275-4a8e-9215-3a2513efd0d8" providerId="ADAL" clId="{AC64D6FA-FFA3-4B3D-959F-2D69C24CA407}" dt="2024-11-03T06:18:47.966" v="46" actId="478"/>
          <ac:spMkLst>
            <pc:docMk/>
            <pc:sldMk cId="4129563509" sldId="311"/>
            <ac:spMk id="6" creationId="{9404A489-E003-4F96-96D4-37905CB05CDE}"/>
          </ac:spMkLst>
        </pc:spChg>
        <pc:spChg chg="del">
          <ac:chgData name="CUHK Jockey Club AI for the Future Project" userId="cc020601-a275-4a8e-9215-3a2513efd0d8" providerId="ADAL" clId="{AC64D6FA-FFA3-4B3D-959F-2D69C24CA407}" dt="2024-11-03T06:18:47.966" v="46" actId="478"/>
          <ac:spMkLst>
            <pc:docMk/>
            <pc:sldMk cId="4129563509" sldId="311"/>
            <ac:spMk id="7" creationId="{969A4CB1-7E58-4E25-8282-3D880FD37D0C}"/>
          </ac:spMkLst>
        </pc:spChg>
      </pc:sldChg>
      <pc:sldChg chg="addSp delSp modSp mod">
        <pc:chgData name="CUHK Jockey Club AI for the Future Project" userId="cc020601-a275-4a8e-9215-3a2513efd0d8" providerId="ADAL" clId="{AC64D6FA-FFA3-4B3D-959F-2D69C24CA407}" dt="2024-11-03T07:13:30.864" v="492"/>
        <pc:sldMkLst>
          <pc:docMk/>
          <pc:sldMk cId="487252834" sldId="312"/>
        </pc:sldMkLst>
        <pc:spChg chg="mod">
          <ac:chgData name="CUHK Jockey Club AI for the Future Project" userId="cc020601-a275-4a8e-9215-3a2513efd0d8" providerId="ADAL" clId="{AC64D6FA-FFA3-4B3D-959F-2D69C24CA407}" dt="2024-11-03T07:13:30.864" v="492"/>
          <ac:spMkLst>
            <pc:docMk/>
            <pc:sldMk cId="487252834" sldId="312"/>
            <ac:spMk id="2" creationId="{3EC13C34-20DE-4197-B177-8776AC4A4EBF}"/>
          </ac:spMkLst>
        </pc:spChg>
        <pc:spChg chg="mod">
          <ac:chgData name="CUHK Jockey Club AI for the Future Project" userId="cc020601-a275-4a8e-9215-3a2513efd0d8" providerId="ADAL" clId="{AC64D6FA-FFA3-4B3D-959F-2D69C24CA407}" dt="2024-11-03T07:09:27.576" v="434" actId="1076"/>
          <ac:spMkLst>
            <pc:docMk/>
            <pc:sldMk cId="487252834" sldId="312"/>
            <ac:spMk id="3" creationId="{F25E6717-DD84-4F60-884A-D174F10746A3}"/>
          </ac:spMkLst>
        </pc:spChg>
        <pc:spChg chg="del mod">
          <ac:chgData name="CUHK Jockey Club AI for the Future Project" userId="cc020601-a275-4a8e-9215-3a2513efd0d8" providerId="ADAL" clId="{AC64D6FA-FFA3-4B3D-959F-2D69C24CA407}" dt="2024-11-03T07:10:23.168" v="451" actId="478"/>
          <ac:spMkLst>
            <pc:docMk/>
            <pc:sldMk cId="487252834" sldId="312"/>
            <ac:spMk id="6" creationId="{19CF2548-4528-4300-9D16-805E8625A532}"/>
          </ac:spMkLst>
        </pc:spChg>
        <pc:spChg chg="del">
          <ac:chgData name="CUHK Jockey Club AI for the Future Project" userId="cc020601-a275-4a8e-9215-3a2513efd0d8" providerId="ADAL" clId="{AC64D6FA-FFA3-4B3D-959F-2D69C24CA407}" dt="2024-11-03T07:10:23.168" v="451" actId="478"/>
          <ac:spMkLst>
            <pc:docMk/>
            <pc:sldMk cId="487252834" sldId="312"/>
            <ac:spMk id="7" creationId="{BC242AAF-C335-4EF6-B81A-6CD9026B1322}"/>
          </ac:spMkLst>
        </pc:spChg>
        <pc:spChg chg="add del mod">
          <ac:chgData name="CUHK Jockey Club AI for the Future Project" userId="cc020601-a275-4a8e-9215-3a2513efd0d8" providerId="ADAL" clId="{AC64D6FA-FFA3-4B3D-959F-2D69C24CA407}" dt="2024-11-03T07:10:23.168" v="451" actId="478"/>
          <ac:spMkLst>
            <pc:docMk/>
            <pc:sldMk cId="487252834" sldId="312"/>
            <ac:spMk id="8" creationId="{868BC2B3-B0E9-5439-66A5-390D6C61200C}"/>
          </ac:spMkLst>
        </pc:spChg>
        <pc:spChg chg="add mod">
          <ac:chgData name="CUHK Jockey Club AI for the Future Project" userId="cc020601-a275-4a8e-9215-3a2513efd0d8" providerId="ADAL" clId="{AC64D6FA-FFA3-4B3D-959F-2D69C24CA407}" dt="2024-11-03T07:13:30.864" v="492"/>
          <ac:spMkLst>
            <pc:docMk/>
            <pc:sldMk cId="487252834" sldId="312"/>
            <ac:spMk id="9" creationId="{50BCFE38-FF74-8824-F6EC-7F473FEBF680}"/>
          </ac:spMkLst>
        </pc:spChg>
        <pc:picChg chg="mod">
          <ac:chgData name="CUHK Jockey Club AI for the Future Project" userId="cc020601-a275-4a8e-9215-3a2513efd0d8" providerId="ADAL" clId="{AC64D6FA-FFA3-4B3D-959F-2D69C24CA407}" dt="2024-11-03T07:09:29.930" v="435" actId="14100"/>
          <ac:picMkLst>
            <pc:docMk/>
            <pc:sldMk cId="487252834" sldId="312"/>
            <ac:picMk id="4" creationId="{9463299B-E21C-4EE2-A082-C9F9B4CF581B}"/>
          </ac:picMkLst>
        </pc:picChg>
      </pc:sldChg>
      <pc:sldChg chg="addSp delSp modSp mod ord">
        <pc:chgData name="CUHK Jockey Club AI for the Future Project" userId="cc020601-a275-4a8e-9215-3a2513efd0d8" providerId="ADAL" clId="{AC64D6FA-FFA3-4B3D-959F-2D69C24CA407}" dt="2024-11-03T07:13:30.864" v="492"/>
        <pc:sldMkLst>
          <pc:docMk/>
          <pc:sldMk cId="3747696878" sldId="313"/>
        </pc:sldMkLst>
        <pc:spChg chg="mod">
          <ac:chgData name="CUHK Jockey Club AI for the Future Project" userId="cc020601-a275-4a8e-9215-3a2513efd0d8" providerId="ADAL" clId="{AC64D6FA-FFA3-4B3D-959F-2D69C24CA407}" dt="2024-11-03T07:13:30.864" v="492"/>
          <ac:spMkLst>
            <pc:docMk/>
            <pc:sldMk cId="3747696878" sldId="313"/>
            <ac:spMk id="2" creationId="{64801AEA-8A8D-4628-9E7B-1125B21DA5C2}"/>
          </ac:spMkLst>
        </pc:spChg>
        <pc:spChg chg="mod">
          <ac:chgData name="CUHK Jockey Club AI for the Future Project" userId="cc020601-a275-4a8e-9215-3a2513efd0d8" providerId="ADAL" clId="{AC64D6FA-FFA3-4B3D-959F-2D69C24CA407}" dt="2024-11-03T07:09:43.126" v="440" actId="1076"/>
          <ac:spMkLst>
            <pc:docMk/>
            <pc:sldMk cId="3747696878" sldId="313"/>
            <ac:spMk id="3" creationId="{43D62D79-F56A-4044-8BF4-50E738F70BC4}"/>
          </ac:spMkLst>
        </pc:spChg>
        <pc:spChg chg="del mod">
          <ac:chgData name="CUHK Jockey Club AI for the Future Project" userId="cc020601-a275-4a8e-9215-3a2513efd0d8" providerId="ADAL" clId="{AC64D6FA-FFA3-4B3D-959F-2D69C24CA407}" dt="2024-11-03T06:18:54.855" v="48" actId="478"/>
          <ac:spMkLst>
            <pc:docMk/>
            <pc:sldMk cId="3747696878" sldId="313"/>
            <ac:spMk id="6" creationId="{0ADBB7D0-B08C-48BA-BC3A-8DF1D02BCEBF}"/>
          </ac:spMkLst>
        </pc:spChg>
        <pc:spChg chg="del">
          <ac:chgData name="CUHK Jockey Club AI for the Future Project" userId="cc020601-a275-4a8e-9215-3a2513efd0d8" providerId="ADAL" clId="{AC64D6FA-FFA3-4B3D-959F-2D69C24CA407}" dt="2024-11-03T06:18:54.855" v="48" actId="478"/>
          <ac:spMkLst>
            <pc:docMk/>
            <pc:sldMk cId="3747696878" sldId="313"/>
            <ac:spMk id="7" creationId="{BB589A4A-3ADF-48D3-8D95-78A59C4A6166}"/>
          </ac:spMkLst>
        </pc:spChg>
        <pc:spChg chg="add mod">
          <ac:chgData name="CUHK Jockey Club AI for the Future Project" userId="cc020601-a275-4a8e-9215-3a2513efd0d8" providerId="ADAL" clId="{AC64D6FA-FFA3-4B3D-959F-2D69C24CA407}" dt="2024-11-03T07:13:30.864" v="492"/>
          <ac:spMkLst>
            <pc:docMk/>
            <pc:sldMk cId="3747696878" sldId="313"/>
            <ac:spMk id="8" creationId="{D2A3208E-F68D-08D7-CFAA-7F74A4BF2C95}"/>
          </ac:spMkLst>
        </pc:spChg>
      </pc:sldChg>
      <pc:sldChg chg="addSp delSp modSp mod ord">
        <pc:chgData name="CUHK Jockey Club AI for the Future Project" userId="cc020601-a275-4a8e-9215-3a2513efd0d8" providerId="ADAL" clId="{AC64D6FA-FFA3-4B3D-959F-2D69C24CA407}" dt="2024-11-03T07:15:46.262" v="513" actId="1076"/>
        <pc:sldMkLst>
          <pc:docMk/>
          <pc:sldMk cId="663282592" sldId="314"/>
        </pc:sldMkLst>
        <pc:spChg chg="mod">
          <ac:chgData name="CUHK Jockey Club AI for the Future Project" userId="cc020601-a275-4a8e-9215-3a2513efd0d8" providerId="ADAL" clId="{AC64D6FA-FFA3-4B3D-959F-2D69C24CA407}" dt="2024-11-03T07:13:30.864" v="492"/>
          <ac:spMkLst>
            <pc:docMk/>
            <pc:sldMk cId="663282592" sldId="314"/>
            <ac:spMk id="2" creationId="{75F7722B-E92F-4E78-9403-BCCC8828F97C}"/>
          </ac:spMkLst>
        </pc:spChg>
        <pc:spChg chg="mod">
          <ac:chgData name="CUHK Jockey Club AI for the Future Project" userId="cc020601-a275-4a8e-9215-3a2513efd0d8" providerId="ADAL" clId="{AC64D6FA-FFA3-4B3D-959F-2D69C24CA407}" dt="2024-11-03T07:09:48.974" v="442" actId="14100"/>
          <ac:spMkLst>
            <pc:docMk/>
            <pc:sldMk cId="663282592" sldId="314"/>
            <ac:spMk id="3" creationId="{DF1C7467-7AE8-4914-A99B-1AD57BE21FB6}"/>
          </ac:spMkLst>
        </pc:spChg>
        <pc:spChg chg="add mod">
          <ac:chgData name="CUHK Jockey Club AI for the Future Project" userId="cc020601-a275-4a8e-9215-3a2513efd0d8" providerId="ADAL" clId="{AC64D6FA-FFA3-4B3D-959F-2D69C24CA407}" dt="2024-11-03T07:13:30.864" v="492"/>
          <ac:spMkLst>
            <pc:docMk/>
            <pc:sldMk cId="663282592" sldId="314"/>
            <ac:spMk id="4" creationId="{54950D93-D5D6-D4F6-BBAE-034604D12B12}"/>
          </ac:spMkLst>
        </pc:spChg>
        <pc:spChg chg="del mod">
          <ac:chgData name="CUHK Jockey Club AI for the Future Project" userId="cc020601-a275-4a8e-9215-3a2513efd0d8" providerId="ADAL" clId="{AC64D6FA-FFA3-4B3D-959F-2D69C24CA407}" dt="2024-11-03T06:18:56.319" v="49" actId="478"/>
          <ac:spMkLst>
            <pc:docMk/>
            <pc:sldMk cId="663282592" sldId="314"/>
            <ac:spMk id="5" creationId="{6304E636-71C2-466D-8FA5-F8D214601A92}"/>
          </ac:spMkLst>
        </pc:spChg>
        <pc:spChg chg="del">
          <ac:chgData name="CUHK Jockey Club AI for the Future Project" userId="cc020601-a275-4a8e-9215-3a2513efd0d8" providerId="ADAL" clId="{AC64D6FA-FFA3-4B3D-959F-2D69C24CA407}" dt="2024-11-03T06:18:56.319" v="49" actId="478"/>
          <ac:spMkLst>
            <pc:docMk/>
            <pc:sldMk cId="663282592" sldId="314"/>
            <ac:spMk id="6" creationId="{2E462073-B22A-4635-BDBC-6F5FF3EF19F7}"/>
          </ac:spMkLst>
        </pc:spChg>
        <pc:picChg chg="mod">
          <ac:chgData name="CUHK Jockey Club AI for the Future Project" userId="cc020601-a275-4a8e-9215-3a2513efd0d8" providerId="ADAL" clId="{AC64D6FA-FFA3-4B3D-959F-2D69C24CA407}" dt="2024-11-03T07:15:46.262" v="513" actId="1076"/>
          <ac:picMkLst>
            <pc:docMk/>
            <pc:sldMk cId="663282592" sldId="314"/>
            <ac:picMk id="12290" creationId="{E849D5D1-473A-499E-BCC8-7C44DF22F9C0}"/>
          </ac:picMkLst>
        </pc:picChg>
      </pc:sldChg>
      <pc:sldChg chg="modSp del">
        <pc:chgData name="CUHK Jockey Club AI for the Future Project" userId="cc020601-a275-4a8e-9215-3a2513efd0d8" providerId="ADAL" clId="{AC64D6FA-FFA3-4B3D-959F-2D69C24CA407}" dt="2024-11-03T06:19:08.700" v="52" actId="47"/>
        <pc:sldMkLst>
          <pc:docMk/>
          <pc:sldMk cId="2696229444" sldId="315"/>
        </pc:sldMkLst>
        <pc:spChg chg="mod">
          <ac:chgData name="CUHK Jockey Club AI for the Future Project" userId="cc020601-a275-4a8e-9215-3a2513efd0d8" providerId="ADAL" clId="{AC64D6FA-FFA3-4B3D-959F-2D69C24CA407}" dt="2024-11-03T06:15:15.877" v="0"/>
          <ac:spMkLst>
            <pc:docMk/>
            <pc:sldMk cId="2696229444" sldId="315"/>
            <ac:spMk id="3" creationId="{CC18AB97-0539-416D-ABC6-D2AA7C12A003}"/>
          </ac:spMkLst>
        </pc:spChg>
        <pc:spChg chg="mod">
          <ac:chgData name="CUHK Jockey Club AI for the Future Project" userId="cc020601-a275-4a8e-9215-3a2513efd0d8" providerId="ADAL" clId="{AC64D6FA-FFA3-4B3D-959F-2D69C24CA407}" dt="2024-11-03T06:15:15.877" v="0"/>
          <ac:spMkLst>
            <pc:docMk/>
            <pc:sldMk cId="2696229444" sldId="315"/>
            <ac:spMk id="4" creationId="{3198B869-DD1A-4FC3-8836-AE08FEA10911}"/>
          </ac:spMkLst>
        </pc:spChg>
      </pc:sldChg>
      <pc:sldChg chg="addSp delSp modSp mod">
        <pc:chgData name="CUHK Jockey Club AI for the Future Project" userId="cc020601-a275-4a8e-9215-3a2513efd0d8" providerId="ADAL" clId="{AC64D6FA-FFA3-4B3D-959F-2D69C24CA407}" dt="2024-11-03T07:13:30.864" v="492"/>
        <pc:sldMkLst>
          <pc:docMk/>
          <pc:sldMk cId="299865719" sldId="317"/>
        </pc:sldMkLst>
        <pc:spChg chg="mod">
          <ac:chgData name="CUHK Jockey Club AI for the Future Project" userId="cc020601-a275-4a8e-9215-3a2513efd0d8" providerId="ADAL" clId="{AC64D6FA-FFA3-4B3D-959F-2D69C24CA407}" dt="2024-11-03T07:13:30.864" v="492"/>
          <ac:spMkLst>
            <pc:docMk/>
            <pc:sldMk cId="299865719" sldId="317"/>
            <ac:spMk id="2" creationId="{3F78D496-034B-4051-964D-5237C3FF374A}"/>
          </ac:spMkLst>
        </pc:spChg>
        <pc:spChg chg="mod">
          <ac:chgData name="CUHK Jockey Club AI for the Future Project" userId="cc020601-a275-4a8e-9215-3a2513efd0d8" providerId="ADAL" clId="{AC64D6FA-FFA3-4B3D-959F-2D69C24CA407}" dt="2024-11-03T06:20:03.404" v="61" actId="1076"/>
          <ac:spMkLst>
            <pc:docMk/>
            <pc:sldMk cId="299865719" sldId="317"/>
            <ac:spMk id="3" creationId="{8AC48635-677C-48DD-89CE-480B9354B4B3}"/>
          </ac:spMkLst>
        </pc:spChg>
        <pc:spChg chg="del mod">
          <ac:chgData name="CUHK Jockey Club AI for the Future Project" userId="cc020601-a275-4a8e-9215-3a2513efd0d8" providerId="ADAL" clId="{AC64D6FA-FFA3-4B3D-959F-2D69C24CA407}" dt="2024-11-03T06:15:30.319" v="17" actId="478"/>
          <ac:spMkLst>
            <pc:docMk/>
            <pc:sldMk cId="299865719" sldId="317"/>
            <ac:spMk id="4" creationId="{6A809D6B-DA21-4A20-AB6F-E8DA7BAF607A}"/>
          </ac:spMkLst>
        </pc:spChg>
        <pc:spChg chg="del">
          <ac:chgData name="CUHK Jockey Club AI for the Future Project" userId="cc020601-a275-4a8e-9215-3a2513efd0d8" providerId="ADAL" clId="{AC64D6FA-FFA3-4B3D-959F-2D69C24CA407}" dt="2024-11-03T06:15:30.319" v="17" actId="478"/>
          <ac:spMkLst>
            <pc:docMk/>
            <pc:sldMk cId="299865719" sldId="317"/>
            <ac:spMk id="5" creationId="{84852A12-7CED-42CA-8492-7F7EDA8E8C0C}"/>
          </ac:spMkLst>
        </pc:spChg>
        <pc:spChg chg="add mod">
          <ac:chgData name="CUHK Jockey Club AI for the Future Project" userId="cc020601-a275-4a8e-9215-3a2513efd0d8" providerId="ADAL" clId="{AC64D6FA-FFA3-4B3D-959F-2D69C24CA407}" dt="2024-11-03T07:13:30.864" v="492"/>
          <ac:spMkLst>
            <pc:docMk/>
            <pc:sldMk cId="299865719" sldId="317"/>
            <ac:spMk id="6" creationId="{761C7E3D-FD12-9784-F355-AEBBAEF28CA2}"/>
          </ac:spMkLst>
        </pc:spChg>
      </pc:sldChg>
      <pc:sldChg chg="addSp delSp modSp mod">
        <pc:chgData name="CUHK Jockey Club AI for the Future Project" userId="cc020601-a275-4a8e-9215-3a2513efd0d8" providerId="ADAL" clId="{AC64D6FA-FFA3-4B3D-959F-2D69C24CA407}" dt="2024-11-03T07:13:30.864" v="492"/>
        <pc:sldMkLst>
          <pc:docMk/>
          <pc:sldMk cId="1030675035" sldId="318"/>
        </pc:sldMkLst>
        <pc:spChg chg="mod">
          <ac:chgData name="CUHK Jockey Club AI for the Future Project" userId="cc020601-a275-4a8e-9215-3a2513efd0d8" providerId="ADAL" clId="{AC64D6FA-FFA3-4B3D-959F-2D69C24CA407}" dt="2024-11-03T07:13:30.864" v="492"/>
          <ac:spMkLst>
            <pc:docMk/>
            <pc:sldMk cId="1030675035" sldId="318"/>
            <ac:spMk id="2" creationId="{65F41CE5-355E-4EE2-B5D3-F377CE33E196}"/>
          </ac:spMkLst>
        </pc:spChg>
        <pc:spChg chg="add mod">
          <ac:chgData name="CUHK Jockey Club AI for the Future Project" userId="cc020601-a275-4a8e-9215-3a2513efd0d8" providerId="ADAL" clId="{AC64D6FA-FFA3-4B3D-959F-2D69C24CA407}" dt="2024-11-03T07:13:30.864" v="492"/>
          <ac:spMkLst>
            <pc:docMk/>
            <pc:sldMk cId="1030675035" sldId="318"/>
            <ac:spMk id="3" creationId="{7B8D26E3-83DA-4510-77B8-B705D67C1B7B}"/>
          </ac:spMkLst>
        </pc:spChg>
        <pc:spChg chg="del mod">
          <ac:chgData name="CUHK Jockey Club AI for the Future Project" userId="cc020601-a275-4a8e-9215-3a2513efd0d8" providerId="ADAL" clId="{AC64D6FA-FFA3-4B3D-959F-2D69C24CA407}" dt="2024-11-03T06:16:11.774" v="35" actId="478"/>
          <ac:spMkLst>
            <pc:docMk/>
            <pc:sldMk cId="1030675035" sldId="318"/>
            <ac:spMk id="15" creationId="{3D8A5C93-8C9E-4A57-A11B-8161942293FC}"/>
          </ac:spMkLst>
        </pc:spChg>
        <pc:spChg chg="del">
          <ac:chgData name="CUHK Jockey Club AI for the Future Project" userId="cc020601-a275-4a8e-9215-3a2513efd0d8" providerId="ADAL" clId="{AC64D6FA-FFA3-4B3D-959F-2D69C24CA407}" dt="2024-11-03T06:16:11.774" v="35" actId="478"/>
          <ac:spMkLst>
            <pc:docMk/>
            <pc:sldMk cId="1030675035" sldId="318"/>
            <ac:spMk id="16" creationId="{C6CD2BB1-74D3-4A44-A7C8-02F5CFFACF10}"/>
          </ac:spMkLst>
        </pc:spChg>
      </pc:sldChg>
      <pc:sldChg chg="addSp delSp modSp mod">
        <pc:chgData name="CUHK Jockey Club AI for the Future Project" userId="cc020601-a275-4a8e-9215-3a2513efd0d8" providerId="ADAL" clId="{AC64D6FA-FFA3-4B3D-959F-2D69C24CA407}" dt="2024-11-03T07:13:30.864" v="492"/>
        <pc:sldMkLst>
          <pc:docMk/>
          <pc:sldMk cId="558348036" sldId="319"/>
        </pc:sldMkLst>
        <pc:spChg chg="mod">
          <ac:chgData name="CUHK Jockey Club AI for the Future Project" userId="cc020601-a275-4a8e-9215-3a2513efd0d8" providerId="ADAL" clId="{AC64D6FA-FFA3-4B3D-959F-2D69C24CA407}" dt="2024-11-03T07:13:30.864" v="492"/>
          <ac:spMkLst>
            <pc:docMk/>
            <pc:sldMk cId="558348036" sldId="319"/>
            <ac:spMk id="2" creationId="{8F59885E-630E-44F9-B236-2D0DA6DCAE72}"/>
          </ac:spMkLst>
        </pc:spChg>
        <pc:spChg chg="mod">
          <ac:chgData name="CUHK Jockey Club AI for the Future Project" userId="cc020601-a275-4a8e-9215-3a2513efd0d8" providerId="ADAL" clId="{AC64D6FA-FFA3-4B3D-959F-2D69C24CA407}" dt="2024-11-03T07:07:32.354" v="417" actId="14100"/>
          <ac:spMkLst>
            <pc:docMk/>
            <pc:sldMk cId="558348036" sldId="319"/>
            <ac:spMk id="3" creationId="{E5E450E7-35BE-4407-9511-0C7CE9F382C0}"/>
          </ac:spMkLst>
        </pc:spChg>
        <pc:spChg chg="add mod">
          <ac:chgData name="CUHK Jockey Club AI for the Future Project" userId="cc020601-a275-4a8e-9215-3a2513efd0d8" providerId="ADAL" clId="{AC64D6FA-FFA3-4B3D-959F-2D69C24CA407}" dt="2024-11-03T07:13:30.864" v="492"/>
          <ac:spMkLst>
            <pc:docMk/>
            <pc:sldMk cId="558348036" sldId="319"/>
            <ac:spMk id="4" creationId="{0A3C3967-84BA-127D-15BB-06277E551AB9}"/>
          </ac:spMkLst>
        </pc:spChg>
        <pc:spChg chg="del mod">
          <ac:chgData name="CUHK Jockey Club AI for the Future Project" userId="cc020601-a275-4a8e-9215-3a2513efd0d8" providerId="ADAL" clId="{AC64D6FA-FFA3-4B3D-959F-2D69C24CA407}" dt="2024-11-03T06:16:15.406" v="37" actId="478"/>
          <ac:spMkLst>
            <pc:docMk/>
            <pc:sldMk cId="558348036" sldId="319"/>
            <ac:spMk id="23" creationId="{FEABF023-1ECF-4D24-A994-BFD51E5B62D6}"/>
          </ac:spMkLst>
        </pc:spChg>
        <pc:spChg chg="del">
          <ac:chgData name="CUHK Jockey Club AI for the Future Project" userId="cc020601-a275-4a8e-9215-3a2513efd0d8" providerId="ADAL" clId="{AC64D6FA-FFA3-4B3D-959F-2D69C24CA407}" dt="2024-11-03T06:16:15.406" v="37" actId="478"/>
          <ac:spMkLst>
            <pc:docMk/>
            <pc:sldMk cId="558348036" sldId="319"/>
            <ac:spMk id="24" creationId="{B8FEE9A9-EEEB-4A6F-8E59-F44DFEFF262E}"/>
          </ac:spMkLst>
        </pc:spChg>
      </pc:sldChg>
      <pc:sldChg chg="addSp delSp modSp mod">
        <pc:chgData name="CUHK Jockey Club AI for the Future Project" userId="cc020601-a275-4a8e-9215-3a2513efd0d8" providerId="ADAL" clId="{AC64D6FA-FFA3-4B3D-959F-2D69C24CA407}" dt="2024-11-03T07:13:30.864" v="492"/>
        <pc:sldMkLst>
          <pc:docMk/>
          <pc:sldMk cId="2379242946" sldId="325"/>
        </pc:sldMkLst>
        <pc:spChg chg="add mod">
          <ac:chgData name="CUHK Jockey Club AI for the Future Project" userId="cc020601-a275-4a8e-9215-3a2513efd0d8" providerId="ADAL" clId="{AC64D6FA-FFA3-4B3D-959F-2D69C24CA407}" dt="2024-11-03T07:13:30.864" v="492"/>
          <ac:spMkLst>
            <pc:docMk/>
            <pc:sldMk cId="2379242946" sldId="325"/>
            <ac:spMk id="2" creationId="{D0A60E4E-5C47-6A87-E776-60E713D561EC}"/>
          </ac:spMkLst>
        </pc:spChg>
        <pc:spChg chg="del">
          <ac:chgData name="CUHK Jockey Club AI for the Future Project" userId="cc020601-a275-4a8e-9215-3a2513efd0d8" providerId="ADAL" clId="{AC64D6FA-FFA3-4B3D-959F-2D69C24CA407}" dt="2024-11-03T06:15:32.302" v="18" actId="478"/>
          <ac:spMkLst>
            <pc:docMk/>
            <pc:sldMk cId="2379242946" sldId="325"/>
            <ac:spMk id="7" creationId="{5B61E50B-E564-41F4-B029-56A4E7EF1100}"/>
          </ac:spMkLst>
        </pc:spChg>
        <pc:spChg chg="del mod">
          <ac:chgData name="CUHK Jockey Club AI for the Future Project" userId="cc020601-a275-4a8e-9215-3a2513efd0d8" providerId="ADAL" clId="{AC64D6FA-FFA3-4B3D-959F-2D69C24CA407}" dt="2024-11-03T06:15:32.302" v="18" actId="478"/>
          <ac:spMkLst>
            <pc:docMk/>
            <pc:sldMk cId="2379242946" sldId="325"/>
            <ac:spMk id="14" creationId="{8323E8D3-1F1F-3C4D-9C2F-0F7D03D18173}"/>
          </ac:spMkLst>
        </pc:spChg>
      </pc:sldChg>
      <pc:sldChg chg="addSp delSp modSp mod">
        <pc:chgData name="CUHK Jockey Club AI for the Future Project" userId="cc020601-a275-4a8e-9215-3a2513efd0d8" providerId="ADAL" clId="{AC64D6FA-FFA3-4B3D-959F-2D69C24CA407}" dt="2024-11-03T07:13:30.864" v="492"/>
        <pc:sldMkLst>
          <pc:docMk/>
          <pc:sldMk cId="2604804665" sldId="327"/>
        </pc:sldMkLst>
        <pc:spChg chg="add mod">
          <ac:chgData name="CUHK Jockey Club AI for the Future Project" userId="cc020601-a275-4a8e-9215-3a2513efd0d8" providerId="ADAL" clId="{AC64D6FA-FFA3-4B3D-959F-2D69C24CA407}" dt="2024-11-03T07:13:30.864" v="492"/>
          <ac:spMkLst>
            <pc:docMk/>
            <pc:sldMk cId="2604804665" sldId="327"/>
            <ac:spMk id="2" creationId="{1761A025-CF44-6343-94BF-21ED4263A6C7}"/>
          </ac:spMkLst>
        </pc:spChg>
        <pc:spChg chg="del">
          <ac:chgData name="CUHK Jockey Club AI for the Future Project" userId="cc020601-a275-4a8e-9215-3a2513efd0d8" providerId="ADAL" clId="{AC64D6FA-FFA3-4B3D-959F-2D69C24CA407}" dt="2024-11-03T06:15:53.718" v="28" actId="478"/>
          <ac:spMkLst>
            <pc:docMk/>
            <pc:sldMk cId="2604804665" sldId="327"/>
            <ac:spMk id="7" creationId="{5B61E50B-E564-41F4-B029-56A4E7EF1100}"/>
          </ac:spMkLst>
        </pc:spChg>
        <pc:spChg chg="del mod">
          <ac:chgData name="CUHK Jockey Club AI for the Future Project" userId="cc020601-a275-4a8e-9215-3a2513efd0d8" providerId="ADAL" clId="{AC64D6FA-FFA3-4B3D-959F-2D69C24CA407}" dt="2024-11-03T06:15:53.718" v="28" actId="478"/>
          <ac:spMkLst>
            <pc:docMk/>
            <pc:sldMk cId="2604804665" sldId="327"/>
            <ac:spMk id="14" creationId="{8323E8D3-1F1F-3C4D-9C2F-0F7D03D18173}"/>
          </ac:spMkLst>
        </pc:spChg>
      </pc:sldChg>
      <pc:sldChg chg="addSp delSp modSp mod">
        <pc:chgData name="CUHK Jockey Club AI for the Future Project" userId="cc020601-a275-4a8e-9215-3a2513efd0d8" providerId="ADAL" clId="{AC64D6FA-FFA3-4B3D-959F-2D69C24CA407}" dt="2024-11-03T07:13:30.864" v="492"/>
        <pc:sldMkLst>
          <pc:docMk/>
          <pc:sldMk cId="2511714817" sldId="328"/>
        </pc:sldMkLst>
        <pc:spChg chg="add mod">
          <ac:chgData name="CUHK Jockey Club AI for the Future Project" userId="cc020601-a275-4a8e-9215-3a2513efd0d8" providerId="ADAL" clId="{AC64D6FA-FFA3-4B3D-959F-2D69C24CA407}" dt="2024-11-03T07:13:30.864" v="492"/>
          <ac:spMkLst>
            <pc:docMk/>
            <pc:sldMk cId="2511714817" sldId="328"/>
            <ac:spMk id="2" creationId="{5BD60212-6F73-046E-E204-3D261C21AC9B}"/>
          </ac:spMkLst>
        </pc:spChg>
        <pc:spChg chg="del">
          <ac:chgData name="CUHK Jockey Club AI for the Future Project" userId="cc020601-a275-4a8e-9215-3a2513efd0d8" providerId="ADAL" clId="{AC64D6FA-FFA3-4B3D-959F-2D69C24CA407}" dt="2024-11-03T06:16:10.030" v="34" actId="478"/>
          <ac:spMkLst>
            <pc:docMk/>
            <pc:sldMk cId="2511714817" sldId="328"/>
            <ac:spMk id="7" creationId="{5B61E50B-E564-41F4-B029-56A4E7EF1100}"/>
          </ac:spMkLst>
        </pc:spChg>
        <pc:spChg chg="del mod">
          <ac:chgData name="CUHK Jockey Club AI for the Future Project" userId="cc020601-a275-4a8e-9215-3a2513efd0d8" providerId="ADAL" clId="{AC64D6FA-FFA3-4B3D-959F-2D69C24CA407}" dt="2024-11-03T06:16:10.030" v="34" actId="478"/>
          <ac:spMkLst>
            <pc:docMk/>
            <pc:sldMk cId="2511714817" sldId="328"/>
            <ac:spMk id="14" creationId="{8323E8D3-1F1F-3C4D-9C2F-0F7D03D18173}"/>
          </ac:spMkLst>
        </pc:spChg>
      </pc:sldChg>
      <pc:sldChg chg="addSp delSp modSp mod">
        <pc:chgData name="CUHK Jockey Club AI for the Future Project" userId="cc020601-a275-4a8e-9215-3a2513efd0d8" providerId="ADAL" clId="{AC64D6FA-FFA3-4B3D-959F-2D69C24CA407}" dt="2024-11-03T07:13:30.864" v="492"/>
        <pc:sldMkLst>
          <pc:docMk/>
          <pc:sldMk cId="4048201987" sldId="329"/>
        </pc:sldMkLst>
        <pc:spChg chg="add mod">
          <ac:chgData name="CUHK Jockey Club AI for the Future Project" userId="cc020601-a275-4a8e-9215-3a2513efd0d8" providerId="ADAL" clId="{AC64D6FA-FFA3-4B3D-959F-2D69C24CA407}" dt="2024-11-03T07:13:30.864" v="492"/>
          <ac:spMkLst>
            <pc:docMk/>
            <pc:sldMk cId="4048201987" sldId="329"/>
            <ac:spMk id="2" creationId="{869F246E-6B3B-6CFD-D3FE-690213C67DF5}"/>
          </ac:spMkLst>
        </pc:spChg>
        <pc:spChg chg="del">
          <ac:chgData name="CUHK Jockey Club AI for the Future Project" userId="cc020601-a275-4a8e-9215-3a2513efd0d8" providerId="ADAL" clId="{AC64D6FA-FFA3-4B3D-959F-2D69C24CA407}" dt="2024-11-03T06:18:46.150" v="45" actId="478"/>
          <ac:spMkLst>
            <pc:docMk/>
            <pc:sldMk cId="4048201987" sldId="329"/>
            <ac:spMk id="7" creationId="{5B61E50B-E564-41F4-B029-56A4E7EF1100}"/>
          </ac:spMkLst>
        </pc:spChg>
        <pc:spChg chg="del mod">
          <ac:chgData name="CUHK Jockey Club AI for the Future Project" userId="cc020601-a275-4a8e-9215-3a2513efd0d8" providerId="ADAL" clId="{AC64D6FA-FFA3-4B3D-959F-2D69C24CA407}" dt="2024-11-03T06:18:46.150" v="45" actId="478"/>
          <ac:spMkLst>
            <pc:docMk/>
            <pc:sldMk cId="4048201987" sldId="329"/>
            <ac:spMk id="14" creationId="{8323E8D3-1F1F-3C4D-9C2F-0F7D03D18173}"/>
          </ac:spMkLst>
        </pc:spChg>
      </pc:sldChg>
      <pc:sldChg chg="delSp modSp del mod">
        <pc:chgData name="CUHK Jockey Club AI for the Future Project" userId="cc020601-a275-4a8e-9215-3a2513efd0d8" providerId="ADAL" clId="{AC64D6FA-FFA3-4B3D-959F-2D69C24CA407}" dt="2024-11-03T06:19:08.700" v="52" actId="47"/>
        <pc:sldMkLst>
          <pc:docMk/>
          <pc:sldMk cId="3226538420" sldId="330"/>
        </pc:sldMkLst>
        <pc:spChg chg="del">
          <ac:chgData name="CUHK Jockey Club AI for the Future Project" userId="cc020601-a275-4a8e-9215-3a2513efd0d8" providerId="ADAL" clId="{AC64D6FA-FFA3-4B3D-959F-2D69C24CA407}" dt="2024-11-03T06:18:58.191" v="50" actId="478"/>
          <ac:spMkLst>
            <pc:docMk/>
            <pc:sldMk cId="3226538420" sldId="330"/>
            <ac:spMk id="7" creationId="{5B61E50B-E564-41F4-B029-56A4E7EF1100}"/>
          </ac:spMkLst>
        </pc:spChg>
        <pc:spChg chg="del mod">
          <ac:chgData name="CUHK Jockey Club AI for the Future Project" userId="cc020601-a275-4a8e-9215-3a2513efd0d8" providerId="ADAL" clId="{AC64D6FA-FFA3-4B3D-959F-2D69C24CA407}" dt="2024-11-03T06:18:58.191" v="50" actId="478"/>
          <ac:spMkLst>
            <pc:docMk/>
            <pc:sldMk cId="3226538420" sldId="330"/>
            <ac:spMk id="14" creationId="{8323E8D3-1F1F-3C4D-9C2F-0F7D03D18173}"/>
          </ac:spMkLst>
        </pc:spChg>
      </pc:sldChg>
      <pc:sldChg chg="modSp del">
        <pc:chgData name="CUHK Jockey Club AI for the Future Project" userId="cc020601-a275-4a8e-9215-3a2513efd0d8" providerId="ADAL" clId="{AC64D6FA-FFA3-4B3D-959F-2D69C24CA407}" dt="2024-11-03T06:19:08.700" v="52" actId="47"/>
        <pc:sldMkLst>
          <pc:docMk/>
          <pc:sldMk cId="2443094363" sldId="331"/>
        </pc:sldMkLst>
        <pc:spChg chg="mod">
          <ac:chgData name="CUHK Jockey Club AI for the Future Project" userId="cc020601-a275-4a8e-9215-3a2513efd0d8" providerId="ADAL" clId="{AC64D6FA-FFA3-4B3D-959F-2D69C24CA407}" dt="2024-11-03T06:15:15.877" v="0"/>
          <ac:spMkLst>
            <pc:docMk/>
            <pc:sldMk cId="2443094363" sldId="331"/>
            <ac:spMk id="14" creationId="{8323E8D3-1F1F-3C4D-9C2F-0F7D03D18173}"/>
          </ac:spMkLst>
        </pc:spChg>
      </pc:sldChg>
      <pc:sldChg chg="addSp delSp modSp mod">
        <pc:chgData name="CUHK Jockey Club AI for the Future Project" userId="cc020601-a275-4a8e-9215-3a2513efd0d8" providerId="ADAL" clId="{AC64D6FA-FFA3-4B3D-959F-2D69C24CA407}" dt="2024-11-03T07:13:30.864" v="492"/>
        <pc:sldMkLst>
          <pc:docMk/>
          <pc:sldMk cId="886920212" sldId="332"/>
        </pc:sldMkLst>
        <pc:spChg chg="mod">
          <ac:chgData name="CUHK Jockey Club AI for the Future Project" userId="cc020601-a275-4a8e-9215-3a2513efd0d8" providerId="ADAL" clId="{AC64D6FA-FFA3-4B3D-959F-2D69C24CA407}" dt="2024-11-03T07:13:30.864" v="492"/>
          <ac:spMkLst>
            <pc:docMk/>
            <pc:sldMk cId="886920212" sldId="332"/>
            <ac:spMk id="2" creationId="{928B36CE-D90B-4B41-BDE0-EE89CFA43DF7}"/>
          </ac:spMkLst>
        </pc:spChg>
        <pc:spChg chg="add mod">
          <ac:chgData name="CUHK Jockey Club AI for the Future Project" userId="cc020601-a275-4a8e-9215-3a2513efd0d8" providerId="ADAL" clId="{AC64D6FA-FFA3-4B3D-959F-2D69C24CA407}" dt="2024-11-03T07:13:30.864" v="492"/>
          <ac:spMkLst>
            <pc:docMk/>
            <pc:sldMk cId="886920212" sldId="332"/>
            <ac:spMk id="3" creationId="{7D9D1830-745D-E1AE-87F8-5AD514827DDB}"/>
          </ac:spMkLst>
        </pc:spChg>
        <pc:spChg chg="mod">
          <ac:chgData name="CUHK Jockey Club AI for the Future Project" userId="cc020601-a275-4a8e-9215-3a2513efd0d8" providerId="ADAL" clId="{AC64D6FA-FFA3-4B3D-959F-2D69C24CA407}" dt="2024-11-03T06:24:06.581" v="303" actId="1076"/>
          <ac:spMkLst>
            <pc:docMk/>
            <pc:sldMk cId="886920212" sldId="332"/>
            <ac:spMk id="4" creationId="{9AC3841D-05DF-43EB-8CE4-CCE988AE83E8}"/>
          </ac:spMkLst>
        </pc:spChg>
        <pc:spChg chg="mod">
          <ac:chgData name="CUHK Jockey Club AI for the Future Project" userId="cc020601-a275-4a8e-9215-3a2513efd0d8" providerId="ADAL" clId="{AC64D6FA-FFA3-4B3D-959F-2D69C24CA407}" dt="2024-11-03T06:24:12.544" v="304" actId="1076"/>
          <ac:spMkLst>
            <pc:docMk/>
            <pc:sldMk cId="886920212" sldId="332"/>
            <ac:spMk id="12" creationId="{B1AFE86A-138C-4F7D-A32E-44A235B23371}"/>
          </ac:spMkLst>
        </pc:spChg>
        <pc:spChg chg="del mod">
          <ac:chgData name="CUHK Jockey Club AI for the Future Project" userId="cc020601-a275-4a8e-9215-3a2513efd0d8" providerId="ADAL" clId="{AC64D6FA-FFA3-4B3D-959F-2D69C24CA407}" dt="2024-11-03T06:15:39.119" v="21" actId="478"/>
          <ac:spMkLst>
            <pc:docMk/>
            <pc:sldMk cId="886920212" sldId="332"/>
            <ac:spMk id="13" creationId="{82AC4974-9887-48F3-BCB3-94A7474D23CF}"/>
          </ac:spMkLst>
        </pc:spChg>
        <pc:spChg chg="del">
          <ac:chgData name="CUHK Jockey Club AI for the Future Project" userId="cc020601-a275-4a8e-9215-3a2513efd0d8" providerId="ADAL" clId="{AC64D6FA-FFA3-4B3D-959F-2D69C24CA407}" dt="2024-11-03T06:15:39.119" v="21" actId="478"/>
          <ac:spMkLst>
            <pc:docMk/>
            <pc:sldMk cId="886920212" sldId="332"/>
            <ac:spMk id="14" creationId="{61D5CC52-8ABC-4F14-8D15-3A7F13DD699B}"/>
          </ac:spMkLst>
        </pc:spChg>
      </pc:sldChg>
      <pc:sldChg chg="addSp delSp modSp mod">
        <pc:chgData name="CUHK Jockey Club AI for the Future Project" userId="cc020601-a275-4a8e-9215-3a2513efd0d8" providerId="ADAL" clId="{AC64D6FA-FFA3-4B3D-959F-2D69C24CA407}" dt="2024-11-03T07:13:30.864" v="492"/>
        <pc:sldMkLst>
          <pc:docMk/>
          <pc:sldMk cId="670157606" sldId="333"/>
        </pc:sldMkLst>
        <pc:spChg chg="mod">
          <ac:chgData name="CUHK Jockey Club AI for the Future Project" userId="cc020601-a275-4a8e-9215-3a2513efd0d8" providerId="ADAL" clId="{AC64D6FA-FFA3-4B3D-959F-2D69C24CA407}" dt="2024-11-03T07:13:30.864" v="492"/>
          <ac:spMkLst>
            <pc:docMk/>
            <pc:sldMk cId="670157606" sldId="333"/>
            <ac:spMk id="2" creationId="{928B36CE-D90B-4B41-BDE0-EE89CFA43DF7}"/>
          </ac:spMkLst>
        </pc:spChg>
        <pc:spChg chg="mod">
          <ac:chgData name="CUHK Jockey Club AI for the Future Project" userId="cc020601-a275-4a8e-9215-3a2513efd0d8" providerId="ADAL" clId="{AC64D6FA-FFA3-4B3D-959F-2D69C24CA407}" dt="2024-11-03T07:06:58.206" v="404" actId="1076"/>
          <ac:spMkLst>
            <pc:docMk/>
            <pc:sldMk cId="670157606" sldId="333"/>
            <ac:spMk id="3" creationId="{C9342E23-65CA-48CD-B596-4A694D997C17}"/>
          </ac:spMkLst>
        </pc:spChg>
        <pc:spChg chg="mod">
          <ac:chgData name="CUHK Jockey Club AI for the Future Project" userId="cc020601-a275-4a8e-9215-3a2513efd0d8" providerId="ADAL" clId="{AC64D6FA-FFA3-4B3D-959F-2D69C24CA407}" dt="2024-11-03T07:07:01.495" v="405" actId="1076"/>
          <ac:spMkLst>
            <pc:docMk/>
            <pc:sldMk cId="670157606" sldId="333"/>
            <ac:spMk id="4" creationId="{9AC3841D-05DF-43EB-8CE4-CCE988AE83E8}"/>
          </ac:spMkLst>
        </pc:spChg>
        <pc:spChg chg="del mod">
          <ac:chgData name="CUHK Jockey Club AI for the Future Project" userId="cc020601-a275-4a8e-9215-3a2513efd0d8" providerId="ADAL" clId="{AC64D6FA-FFA3-4B3D-959F-2D69C24CA407}" dt="2024-11-03T06:16:02.623" v="32" actId="478"/>
          <ac:spMkLst>
            <pc:docMk/>
            <pc:sldMk cId="670157606" sldId="333"/>
            <ac:spMk id="5" creationId="{A7DA6A98-04E6-47DC-9803-BAFD4389A3C4}"/>
          </ac:spMkLst>
        </pc:spChg>
        <pc:spChg chg="del">
          <ac:chgData name="CUHK Jockey Club AI for the Future Project" userId="cc020601-a275-4a8e-9215-3a2513efd0d8" providerId="ADAL" clId="{AC64D6FA-FFA3-4B3D-959F-2D69C24CA407}" dt="2024-11-03T06:16:02.623" v="32" actId="478"/>
          <ac:spMkLst>
            <pc:docMk/>
            <pc:sldMk cId="670157606" sldId="333"/>
            <ac:spMk id="6" creationId="{9B0EE8DD-DD27-4B96-8096-1159C4CE33D3}"/>
          </ac:spMkLst>
        </pc:spChg>
        <pc:spChg chg="add mod">
          <ac:chgData name="CUHK Jockey Club AI for the Future Project" userId="cc020601-a275-4a8e-9215-3a2513efd0d8" providerId="ADAL" clId="{AC64D6FA-FFA3-4B3D-959F-2D69C24CA407}" dt="2024-11-03T07:13:30.864" v="492"/>
          <ac:spMkLst>
            <pc:docMk/>
            <pc:sldMk cId="670157606" sldId="333"/>
            <ac:spMk id="7" creationId="{55B8E1BC-3C0D-FED9-8B34-A0F421C524CE}"/>
          </ac:spMkLst>
        </pc:spChg>
        <pc:picChg chg="mod">
          <ac:chgData name="CUHK Jockey Club AI for the Future Project" userId="cc020601-a275-4a8e-9215-3a2513efd0d8" providerId="ADAL" clId="{AC64D6FA-FFA3-4B3D-959F-2D69C24CA407}" dt="2024-11-03T07:07:13.836" v="415" actId="1035"/>
          <ac:picMkLst>
            <pc:docMk/>
            <pc:sldMk cId="670157606" sldId="333"/>
            <ac:picMk id="8" creationId="{4D93E6E3-76F7-4050-A703-BA6AE07C55D0}"/>
          </ac:picMkLst>
        </pc:picChg>
      </pc:sldChg>
      <pc:sldChg chg="addSp delSp modSp mod modClrScheme delAnim modAnim chgLayout">
        <pc:chgData name="CUHK Jockey Club AI for the Future Project" userId="cc020601-a275-4a8e-9215-3a2513efd0d8" providerId="ADAL" clId="{AC64D6FA-FFA3-4B3D-959F-2D69C24CA407}" dt="2024-11-03T07:15:31.224" v="512" actId="478"/>
        <pc:sldMkLst>
          <pc:docMk/>
          <pc:sldMk cId="3421217160" sldId="335"/>
        </pc:sldMkLst>
        <pc:spChg chg="mod ord">
          <ac:chgData name="CUHK Jockey Club AI for the Future Project" userId="cc020601-a275-4a8e-9215-3a2513efd0d8" providerId="ADAL" clId="{AC64D6FA-FFA3-4B3D-959F-2D69C24CA407}" dt="2024-11-03T07:15:20.923" v="510" actId="700"/>
          <ac:spMkLst>
            <pc:docMk/>
            <pc:sldMk cId="3421217160" sldId="335"/>
            <ac:spMk id="2" creationId="{928B36CE-D90B-4B41-BDE0-EE89CFA43DF7}"/>
          </ac:spMkLst>
        </pc:spChg>
        <pc:spChg chg="del">
          <ac:chgData name="CUHK Jockey Club AI for the Future Project" userId="cc020601-a275-4a8e-9215-3a2513efd0d8" providerId="ADAL" clId="{AC64D6FA-FFA3-4B3D-959F-2D69C24CA407}" dt="2024-11-03T07:08:53.579" v="428" actId="21"/>
          <ac:spMkLst>
            <pc:docMk/>
            <pc:sldMk cId="3421217160" sldId="335"/>
            <ac:spMk id="3" creationId="{C9342E23-65CA-48CD-B596-4A694D997C17}"/>
          </ac:spMkLst>
        </pc:spChg>
        <pc:spChg chg="del">
          <ac:chgData name="CUHK Jockey Club AI for the Future Project" userId="cc020601-a275-4a8e-9215-3a2513efd0d8" providerId="ADAL" clId="{AC64D6FA-FFA3-4B3D-959F-2D69C24CA407}" dt="2024-11-03T07:08:53.579" v="428" actId="21"/>
          <ac:spMkLst>
            <pc:docMk/>
            <pc:sldMk cId="3421217160" sldId="335"/>
            <ac:spMk id="4" creationId="{9AC3841D-05DF-43EB-8CE4-CCE988AE83E8}"/>
          </ac:spMkLst>
        </pc:spChg>
        <pc:spChg chg="del mod">
          <ac:chgData name="CUHK Jockey Club AI for the Future Project" userId="cc020601-a275-4a8e-9215-3a2513efd0d8" providerId="ADAL" clId="{AC64D6FA-FFA3-4B3D-959F-2D69C24CA407}" dt="2024-11-03T06:16:18.046" v="38" actId="478"/>
          <ac:spMkLst>
            <pc:docMk/>
            <pc:sldMk cId="3421217160" sldId="335"/>
            <ac:spMk id="5" creationId="{A90C4B06-0BF9-4626-BB08-CFCB8C304330}"/>
          </ac:spMkLst>
        </pc:spChg>
        <pc:spChg chg="del">
          <ac:chgData name="CUHK Jockey Club AI for the Future Project" userId="cc020601-a275-4a8e-9215-3a2513efd0d8" providerId="ADAL" clId="{AC64D6FA-FFA3-4B3D-959F-2D69C24CA407}" dt="2024-11-03T06:16:18.046" v="38" actId="478"/>
          <ac:spMkLst>
            <pc:docMk/>
            <pc:sldMk cId="3421217160" sldId="335"/>
            <ac:spMk id="6" creationId="{EDA78171-B2A7-456D-878F-A548FF09A39B}"/>
          </ac:spMkLst>
        </pc:spChg>
        <pc:spChg chg="add del mod ord">
          <ac:chgData name="CUHK Jockey Club AI for the Future Project" userId="cc020601-a275-4a8e-9215-3a2513efd0d8" providerId="ADAL" clId="{AC64D6FA-FFA3-4B3D-959F-2D69C24CA407}" dt="2024-11-03T07:08:58.728" v="429" actId="700"/>
          <ac:spMkLst>
            <pc:docMk/>
            <pc:sldMk cId="3421217160" sldId="335"/>
            <ac:spMk id="23" creationId="{1517CD91-B880-742D-97A9-56A3AAF33771}"/>
          </ac:spMkLst>
        </pc:spChg>
        <pc:spChg chg="add del mod ord">
          <ac:chgData name="CUHK Jockey Club AI for the Future Project" userId="cc020601-a275-4a8e-9215-3a2513efd0d8" providerId="ADAL" clId="{AC64D6FA-FFA3-4B3D-959F-2D69C24CA407}" dt="2024-11-03T07:09:15.368" v="432" actId="478"/>
          <ac:spMkLst>
            <pc:docMk/>
            <pc:sldMk cId="3421217160" sldId="335"/>
            <ac:spMk id="24" creationId="{371773B7-621D-AFDA-1CB6-67F160348704}"/>
          </ac:spMkLst>
        </pc:spChg>
        <pc:spChg chg="add del mod ord">
          <ac:chgData name="CUHK Jockey Club AI for the Future Project" userId="cc020601-a275-4a8e-9215-3a2513efd0d8" providerId="ADAL" clId="{AC64D6FA-FFA3-4B3D-959F-2D69C24CA407}" dt="2024-11-03T07:15:17.065" v="509" actId="21"/>
          <ac:spMkLst>
            <pc:docMk/>
            <pc:sldMk cId="3421217160" sldId="335"/>
            <ac:spMk id="25" creationId="{C9342E23-65CA-48CD-B596-4A694D997C17}"/>
          </ac:spMkLst>
        </pc:spChg>
        <pc:spChg chg="add del mod">
          <ac:chgData name="CUHK Jockey Club AI for the Future Project" userId="cc020601-a275-4a8e-9215-3a2513efd0d8" providerId="ADAL" clId="{AC64D6FA-FFA3-4B3D-959F-2D69C24CA407}" dt="2024-11-03T07:15:17.065" v="509" actId="21"/>
          <ac:spMkLst>
            <pc:docMk/>
            <pc:sldMk cId="3421217160" sldId="335"/>
            <ac:spMk id="26" creationId="{9AC3841D-05DF-43EB-8CE4-CCE988AE83E8}"/>
          </ac:spMkLst>
        </pc:spChg>
        <pc:spChg chg="add mod ord">
          <ac:chgData name="CUHK Jockey Club AI for the Future Project" userId="cc020601-a275-4a8e-9215-3a2513efd0d8" providerId="ADAL" clId="{AC64D6FA-FFA3-4B3D-959F-2D69C24CA407}" dt="2024-11-03T07:15:20.923" v="510" actId="700"/>
          <ac:spMkLst>
            <pc:docMk/>
            <pc:sldMk cId="3421217160" sldId="335"/>
            <ac:spMk id="27" creationId="{5F161660-69D4-58B3-E14C-AD9FDFABC982}"/>
          </ac:spMkLst>
        </pc:spChg>
        <pc:spChg chg="add del mod ord">
          <ac:chgData name="CUHK Jockey Club AI for the Future Project" userId="cc020601-a275-4a8e-9215-3a2513efd0d8" providerId="ADAL" clId="{AC64D6FA-FFA3-4B3D-959F-2D69C24CA407}" dt="2024-11-03T07:15:31.224" v="512" actId="478"/>
          <ac:spMkLst>
            <pc:docMk/>
            <pc:sldMk cId="3421217160" sldId="335"/>
            <ac:spMk id="28" creationId="{6B5B288A-9E71-51B6-8EC7-3F7B26EA296B}"/>
          </ac:spMkLst>
        </pc:spChg>
        <pc:spChg chg="add mod">
          <ac:chgData name="CUHK Jockey Club AI for the Future Project" userId="cc020601-a275-4a8e-9215-3a2513efd0d8" providerId="ADAL" clId="{AC64D6FA-FFA3-4B3D-959F-2D69C24CA407}" dt="2024-11-03T07:15:22.278" v="511"/>
          <ac:spMkLst>
            <pc:docMk/>
            <pc:sldMk cId="3421217160" sldId="335"/>
            <ac:spMk id="29" creationId="{C9342E23-65CA-48CD-B596-4A694D997C17}"/>
          </ac:spMkLst>
        </pc:spChg>
        <pc:spChg chg="add mod">
          <ac:chgData name="CUHK Jockey Club AI for the Future Project" userId="cc020601-a275-4a8e-9215-3a2513efd0d8" providerId="ADAL" clId="{AC64D6FA-FFA3-4B3D-959F-2D69C24CA407}" dt="2024-11-03T07:15:22.278" v="511"/>
          <ac:spMkLst>
            <pc:docMk/>
            <pc:sldMk cId="3421217160" sldId="335"/>
            <ac:spMk id="30" creationId="{9AC3841D-05DF-43EB-8CE4-CCE988AE83E8}"/>
          </ac:spMkLst>
        </pc:spChg>
      </pc:sldChg>
      <pc:sldChg chg="addSp delSp modSp mod">
        <pc:chgData name="CUHK Jockey Club AI for the Future Project" userId="cc020601-a275-4a8e-9215-3a2513efd0d8" providerId="ADAL" clId="{AC64D6FA-FFA3-4B3D-959F-2D69C24CA407}" dt="2024-11-03T07:16:12.512" v="519" actId="27636"/>
        <pc:sldMkLst>
          <pc:docMk/>
          <pc:sldMk cId="3568716694" sldId="336"/>
        </pc:sldMkLst>
        <pc:spChg chg="mod">
          <ac:chgData name="CUHK Jockey Club AI for the Future Project" userId="cc020601-a275-4a8e-9215-3a2513efd0d8" providerId="ADAL" clId="{AC64D6FA-FFA3-4B3D-959F-2D69C24CA407}" dt="2024-11-03T07:13:30.864" v="492"/>
          <ac:spMkLst>
            <pc:docMk/>
            <pc:sldMk cId="3568716694" sldId="336"/>
            <ac:spMk id="2" creationId="{928B36CE-D90B-4B41-BDE0-EE89CFA43DF7}"/>
          </ac:spMkLst>
        </pc:spChg>
        <pc:spChg chg="mod">
          <ac:chgData name="CUHK Jockey Club AI for the Future Project" userId="cc020601-a275-4a8e-9215-3a2513efd0d8" providerId="ADAL" clId="{AC64D6FA-FFA3-4B3D-959F-2D69C24CA407}" dt="2024-11-03T07:16:12.512" v="519" actId="27636"/>
          <ac:spMkLst>
            <pc:docMk/>
            <pc:sldMk cId="3568716694" sldId="336"/>
            <ac:spMk id="3" creationId="{C9342E23-65CA-48CD-B596-4A694D997C17}"/>
          </ac:spMkLst>
        </pc:spChg>
        <pc:spChg chg="mod">
          <ac:chgData name="CUHK Jockey Club AI for the Future Project" userId="cc020601-a275-4a8e-9215-3a2513efd0d8" providerId="ADAL" clId="{AC64D6FA-FFA3-4B3D-959F-2D69C24CA407}" dt="2024-11-03T07:10:04.151" v="443" actId="1076"/>
          <ac:spMkLst>
            <pc:docMk/>
            <pc:sldMk cId="3568716694" sldId="336"/>
            <ac:spMk id="4" creationId="{9AC3841D-05DF-43EB-8CE4-CCE988AE83E8}"/>
          </ac:spMkLst>
        </pc:spChg>
        <pc:spChg chg="del mod">
          <ac:chgData name="CUHK Jockey Club AI for the Future Project" userId="cc020601-a275-4a8e-9215-3a2513efd0d8" providerId="ADAL" clId="{AC64D6FA-FFA3-4B3D-959F-2D69C24CA407}" dt="2024-11-03T06:18:52.031" v="47" actId="478"/>
          <ac:spMkLst>
            <pc:docMk/>
            <pc:sldMk cId="3568716694" sldId="336"/>
            <ac:spMk id="5" creationId="{A90C4B06-0BF9-4626-BB08-CFCB8C304330}"/>
          </ac:spMkLst>
        </pc:spChg>
        <pc:spChg chg="del">
          <ac:chgData name="CUHK Jockey Club AI for the Future Project" userId="cc020601-a275-4a8e-9215-3a2513efd0d8" providerId="ADAL" clId="{AC64D6FA-FFA3-4B3D-959F-2D69C24CA407}" dt="2024-11-03T06:18:52.031" v="47" actId="478"/>
          <ac:spMkLst>
            <pc:docMk/>
            <pc:sldMk cId="3568716694" sldId="336"/>
            <ac:spMk id="6" creationId="{EDA78171-B2A7-456D-878F-A548FF09A39B}"/>
          </ac:spMkLst>
        </pc:spChg>
        <pc:spChg chg="add mod">
          <ac:chgData name="CUHK Jockey Club AI for the Future Project" userId="cc020601-a275-4a8e-9215-3a2513efd0d8" providerId="ADAL" clId="{AC64D6FA-FFA3-4B3D-959F-2D69C24CA407}" dt="2024-11-03T07:13:30.864" v="492"/>
          <ac:spMkLst>
            <pc:docMk/>
            <pc:sldMk cId="3568716694" sldId="336"/>
            <ac:spMk id="7" creationId="{D9527F53-35D4-4CB3-7501-FEF7D343D465}"/>
          </ac:spMkLst>
        </pc:spChg>
        <pc:picChg chg="mod">
          <ac:chgData name="CUHK Jockey Club AI for the Future Project" userId="cc020601-a275-4a8e-9215-3a2513efd0d8" providerId="ADAL" clId="{AC64D6FA-FFA3-4B3D-959F-2D69C24CA407}" dt="2024-11-03T07:10:10.254" v="446" actId="1076"/>
          <ac:picMkLst>
            <pc:docMk/>
            <pc:sldMk cId="3568716694" sldId="336"/>
            <ac:picMk id="22" creationId="{0DDAF6EB-508A-4C7B-9841-290A00708F40}"/>
          </ac:picMkLst>
        </pc:picChg>
      </pc:sldChg>
      <pc:sldChg chg="modSp del">
        <pc:chgData name="CUHK Jockey Club AI for the Future Project" userId="cc020601-a275-4a8e-9215-3a2513efd0d8" providerId="ADAL" clId="{AC64D6FA-FFA3-4B3D-959F-2D69C24CA407}" dt="2024-11-03T06:19:08.700" v="52" actId="47"/>
        <pc:sldMkLst>
          <pc:docMk/>
          <pc:sldMk cId="1887339952" sldId="337"/>
        </pc:sldMkLst>
        <pc:spChg chg="mod">
          <ac:chgData name="CUHK Jockey Club AI for the Future Project" userId="cc020601-a275-4a8e-9215-3a2513efd0d8" providerId="ADAL" clId="{AC64D6FA-FFA3-4B3D-959F-2D69C24CA407}" dt="2024-11-03T06:15:15.877" v="0"/>
          <ac:spMkLst>
            <pc:docMk/>
            <pc:sldMk cId="1887339952" sldId="337"/>
            <ac:spMk id="5" creationId="{16885F50-4B40-4DA7-BC88-4AB34B4B12FD}"/>
          </ac:spMkLst>
        </pc:spChg>
      </pc:sldChg>
      <pc:sldChg chg="modSp del">
        <pc:chgData name="CUHK Jockey Club AI for the Future Project" userId="cc020601-a275-4a8e-9215-3a2513efd0d8" providerId="ADAL" clId="{AC64D6FA-FFA3-4B3D-959F-2D69C24CA407}" dt="2024-11-03T06:19:08.700" v="52" actId="47"/>
        <pc:sldMkLst>
          <pc:docMk/>
          <pc:sldMk cId="409541372" sldId="338"/>
        </pc:sldMkLst>
        <pc:spChg chg="mod">
          <ac:chgData name="CUHK Jockey Club AI for the Future Project" userId="cc020601-a275-4a8e-9215-3a2513efd0d8" providerId="ADAL" clId="{AC64D6FA-FFA3-4B3D-959F-2D69C24CA407}" dt="2024-11-03T06:15:15.877" v="0"/>
          <ac:spMkLst>
            <pc:docMk/>
            <pc:sldMk cId="409541372" sldId="338"/>
            <ac:spMk id="16" creationId="{3135653B-74E1-47EB-9735-4D3A9C5A5E81}"/>
          </ac:spMkLst>
        </pc:spChg>
      </pc:sldChg>
      <pc:sldChg chg="addSp delSp modSp mod">
        <pc:chgData name="CUHK Jockey Club AI for the Future Project" userId="cc020601-a275-4a8e-9215-3a2513efd0d8" providerId="ADAL" clId="{AC64D6FA-FFA3-4B3D-959F-2D69C24CA407}" dt="2024-11-03T07:13:30.864" v="492"/>
        <pc:sldMkLst>
          <pc:docMk/>
          <pc:sldMk cId="1599203604" sldId="345"/>
        </pc:sldMkLst>
        <pc:spChg chg="mod">
          <ac:chgData name="CUHK Jockey Club AI for the Future Project" userId="cc020601-a275-4a8e-9215-3a2513efd0d8" providerId="ADAL" clId="{AC64D6FA-FFA3-4B3D-959F-2D69C24CA407}" dt="2024-11-03T07:13:30.864" v="492"/>
          <ac:spMkLst>
            <pc:docMk/>
            <pc:sldMk cId="1599203604" sldId="345"/>
            <ac:spMk id="2" creationId="{58CD0899-505D-394B-B5CF-8945E20392BF}"/>
          </ac:spMkLst>
        </pc:spChg>
        <pc:spChg chg="mod">
          <ac:chgData name="CUHK Jockey Club AI for the Future Project" userId="cc020601-a275-4a8e-9215-3a2513efd0d8" providerId="ADAL" clId="{AC64D6FA-FFA3-4B3D-959F-2D69C24CA407}" dt="2024-11-03T06:20:16.535" v="62" actId="14100"/>
          <ac:spMkLst>
            <pc:docMk/>
            <pc:sldMk cId="1599203604" sldId="345"/>
            <ac:spMk id="3" creationId="{81B072A3-45A8-6540-9481-46522548CB95}"/>
          </ac:spMkLst>
        </pc:spChg>
        <pc:spChg chg="del mod">
          <ac:chgData name="CUHK Jockey Club AI for the Future Project" userId="cc020601-a275-4a8e-9215-3a2513efd0d8" providerId="ADAL" clId="{AC64D6FA-FFA3-4B3D-959F-2D69C24CA407}" dt="2024-11-03T06:15:34.559" v="19" actId="478"/>
          <ac:spMkLst>
            <pc:docMk/>
            <pc:sldMk cId="1599203604" sldId="345"/>
            <ac:spMk id="4" creationId="{29265D25-E729-F942-82E9-39C94E99F6CE}"/>
          </ac:spMkLst>
        </pc:spChg>
        <pc:spChg chg="del">
          <ac:chgData name="CUHK Jockey Club AI for the Future Project" userId="cc020601-a275-4a8e-9215-3a2513efd0d8" providerId="ADAL" clId="{AC64D6FA-FFA3-4B3D-959F-2D69C24CA407}" dt="2024-11-03T06:15:34.559" v="19" actId="478"/>
          <ac:spMkLst>
            <pc:docMk/>
            <pc:sldMk cId="1599203604" sldId="345"/>
            <ac:spMk id="5" creationId="{101810F2-730E-6D41-A79B-BC3B7D8AA6A7}"/>
          </ac:spMkLst>
        </pc:spChg>
        <pc:spChg chg="add mod">
          <ac:chgData name="CUHK Jockey Club AI for the Future Project" userId="cc020601-a275-4a8e-9215-3a2513efd0d8" providerId="ADAL" clId="{AC64D6FA-FFA3-4B3D-959F-2D69C24CA407}" dt="2024-11-03T07:13:30.864" v="492"/>
          <ac:spMkLst>
            <pc:docMk/>
            <pc:sldMk cId="1599203604" sldId="345"/>
            <ac:spMk id="7" creationId="{FE9A867F-E222-5545-9F17-8A00B2D2968A}"/>
          </ac:spMkLst>
        </pc:spChg>
      </pc:sldChg>
      <pc:sldChg chg="addSp delSp modSp mod">
        <pc:chgData name="CUHK Jockey Club AI for the Future Project" userId="cc020601-a275-4a8e-9215-3a2513efd0d8" providerId="ADAL" clId="{AC64D6FA-FFA3-4B3D-959F-2D69C24CA407}" dt="2024-11-03T07:13:30.864" v="492"/>
        <pc:sldMkLst>
          <pc:docMk/>
          <pc:sldMk cId="718397064" sldId="346"/>
        </pc:sldMkLst>
        <pc:spChg chg="mod">
          <ac:chgData name="CUHK Jockey Club AI for the Future Project" userId="cc020601-a275-4a8e-9215-3a2513efd0d8" providerId="ADAL" clId="{AC64D6FA-FFA3-4B3D-959F-2D69C24CA407}" dt="2024-11-03T07:13:30.864" v="492"/>
          <ac:spMkLst>
            <pc:docMk/>
            <pc:sldMk cId="718397064" sldId="346"/>
            <ac:spMk id="2" creationId="{E6169AC3-BAB1-F348-8C6D-EE15A696B473}"/>
          </ac:spMkLst>
        </pc:spChg>
        <pc:spChg chg="mod">
          <ac:chgData name="CUHK Jockey Club AI for the Future Project" userId="cc020601-a275-4a8e-9215-3a2513efd0d8" providerId="ADAL" clId="{AC64D6FA-FFA3-4B3D-959F-2D69C24CA407}" dt="2024-11-03T06:20:24.245" v="63" actId="1076"/>
          <ac:spMkLst>
            <pc:docMk/>
            <pc:sldMk cId="718397064" sldId="346"/>
            <ac:spMk id="3" creationId="{E95631D6-36A1-7849-AAD0-D707AA9C698F}"/>
          </ac:spMkLst>
        </pc:spChg>
        <pc:spChg chg="del mod">
          <ac:chgData name="CUHK Jockey Club AI for the Future Project" userId="cc020601-a275-4a8e-9215-3a2513efd0d8" providerId="ADAL" clId="{AC64D6FA-FFA3-4B3D-959F-2D69C24CA407}" dt="2024-11-03T06:15:36.559" v="20" actId="478"/>
          <ac:spMkLst>
            <pc:docMk/>
            <pc:sldMk cId="718397064" sldId="346"/>
            <ac:spMk id="6" creationId="{30CD6BAC-79C2-134B-83FB-2B7605E8CF08}"/>
          </ac:spMkLst>
        </pc:spChg>
        <pc:spChg chg="del">
          <ac:chgData name="CUHK Jockey Club AI for the Future Project" userId="cc020601-a275-4a8e-9215-3a2513efd0d8" providerId="ADAL" clId="{AC64D6FA-FFA3-4B3D-959F-2D69C24CA407}" dt="2024-11-03T06:15:36.559" v="20" actId="478"/>
          <ac:spMkLst>
            <pc:docMk/>
            <pc:sldMk cId="718397064" sldId="346"/>
            <ac:spMk id="7" creationId="{4980671E-AA67-C649-A01A-C5216978DAB0}"/>
          </ac:spMkLst>
        </pc:spChg>
        <pc:spChg chg="add mod">
          <ac:chgData name="CUHK Jockey Club AI for the Future Project" userId="cc020601-a275-4a8e-9215-3a2513efd0d8" providerId="ADAL" clId="{AC64D6FA-FFA3-4B3D-959F-2D69C24CA407}" dt="2024-11-03T07:13:30.864" v="492"/>
          <ac:spMkLst>
            <pc:docMk/>
            <pc:sldMk cId="718397064" sldId="346"/>
            <ac:spMk id="8" creationId="{0CA333FE-D0EF-E4F4-1366-0E948503E49F}"/>
          </ac:spMkLst>
        </pc:spChg>
      </pc:sldChg>
      <pc:sldChg chg="delSp modSp del mod">
        <pc:chgData name="CUHK Jockey Club AI for the Future Project" userId="cc020601-a275-4a8e-9215-3a2513efd0d8" providerId="ADAL" clId="{AC64D6FA-FFA3-4B3D-959F-2D69C24CA407}" dt="2024-11-03T07:03:52.514" v="362" actId="47"/>
        <pc:sldMkLst>
          <pc:docMk/>
          <pc:sldMk cId="3234899297" sldId="347"/>
        </pc:sldMkLst>
        <pc:spChg chg="mod">
          <ac:chgData name="CUHK Jockey Club AI for the Future Project" userId="cc020601-a275-4a8e-9215-3a2513efd0d8" providerId="ADAL" clId="{AC64D6FA-FFA3-4B3D-959F-2D69C24CA407}" dt="2024-11-03T06:15:15.877" v="0"/>
          <ac:spMkLst>
            <pc:docMk/>
            <pc:sldMk cId="3234899297" sldId="347"/>
            <ac:spMk id="2" creationId="{E6169AC3-BAB1-F348-8C6D-EE15A696B473}"/>
          </ac:spMkLst>
        </pc:spChg>
        <pc:spChg chg="del mod">
          <ac:chgData name="CUHK Jockey Club AI for the Future Project" userId="cc020601-a275-4a8e-9215-3a2513efd0d8" providerId="ADAL" clId="{AC64D6FA-FFA3-4B3D-959F-2D69C24CA407}" dt="2024-11-03T06:15:50.022" v="26" actId="478"/>
          <ac:spMkLst>
            <pc:docMk/>
            <pc:sldMk cId="3234899297" sldId="347"/>
            <ac:spMk id="6" creationId="{30CD6BAC-79C2-134B-83FB-2B7605E8CF08}"/>
          </ac:spMkLst>
        </pc:spChg>
        <pc:spChg chg="del">
          <ac:chgData name="CUHK Jockey Club AI for the Future Project" userId="cc020601-a275-4a8e-9215-3a2513efd0d8" providerId="ADAL" clId="{AC64D6FA-FFA3-4B3D-959F-2D69C24CA407}" dt="2024-11-03T06:15:50.022" v="26" actId="478"/>
          <ac:spMkLst>
            <pc:docMk/>
            <pc:sldMk cId="3234899297" sldId="347"/>
            <ac:spMk id="7" creationId="{4980671E-AA67-C649-A01A-C5216978DAB0}"/>
          </ac:spMkLst>
        </pc:spChg>
      </pc:sldChg>
      <pc:sldChg chg="modSp del">
        <pc:chgData name="CUHK Jockey Club AI for the Future Project" userId="cc020601-a275-4a8e-9215-3a2513efd0d8" providerId="ADAL" clId="{AC64D6FA-FFA3-4B3D-959F-2D69C24CA407}" dt="2024-11-03T06:19:08.700" v="52" actId="47"/>
        <pc:sldMkLst>
          <pc:docMk/>
          <pc:sldMk cId="2735892452" sldId="350"/>
        </pc:sldMkLst>
        <pc:spChg chg="mod">
          <ac:chgData name="CUHK Jockey Club AI for the Future Project" userId="cc020601-a275-4a8e-9215-3a2513efd0d8" providerId="ADAL" clId="{AC64D6FA-FFA3-4B3D-959F-2D69C24CA407}" dt="2024-11-03T06:15:15.877" v="0"/>
          <ac:spMkLst>
            <pc:docMk/>
            <pc:sldMk cId="2735892452" sldId="350"/>
            <ac:spMk id="16" creationId="{2BF67C93-D2C4-7948-A85C-1E12238FD9DD}"/>
          </ac:spMkLst>
        </pc:spChg>
      </pc:sldChg>
      <pc:sldChg chg="modSp del">
        <pc:chgData name="CUHK Jockey Club AI for the Future Project" userId="cc020601-a275-4a8e-9215-3a2513efd0d8" providerId="ADAL" clId="{AC64D6FA-FFA3-4B3D-959F-2D69C24CA407}" dt="2024-11-03T06:19:08.700" v="52" actId="47"/>
        <pc:sldMkLst>
          <pc:docMk/>
          <pc:sldMk cId="416289008" sldId="352"/>
        </pc:sldMkLst>
        <pc:spChg chg="mod">
          <ac:chgData name="CUHK Jockey Club AI for the Future Project" userId="cc020601-a275-4a8e-9215-3a2513efd0d8" providerId="ADAL" clId="{AC64D6FA-FFA3-4B3D-959F-2D69C24CA407}" dt="2024-11-03T06:15:15.877" v="0"/>
          <ac:spMkLst>
            <pc:docMk/>
            <pc:sldMk cId="416289008" sldId="352"/>
            <ac:spMk id="9" creationId="{0975F15C-9A22-A74E-9FE7-D552DF8F888E}"/>
          </ac:spMkLst>
        </pc:spChg>
      </pc:sldChg>
      <pc:sldChg chg="modSp del">
        <pc:chgData name="CUHK Jockey Club AI for the Future Project" userId="cc020601-a275-4a8e-9215-3a2513efd0d8" providerId="ADAL" clId="{AC64D6FA-FFA3-4B3D-959F-2D69C24CA407}" dt="2024-11-03T06:19:08.700" v="52" actId="47"/>
        <pc:sldMkLst>
          <pc:docMk/>
          <pc:sldMk cId="237292201" sldId="357"/>
        </pc:sldMkLst>
        <pc:spChg chg="mod">
          <ac:chgData name="CUHK Jockey Club AI for the Future Project" userId="cc020601-a275-4a8e-9215-3a2513efd0d8" providerId="ADAL" clId="{AC64D6FA-FFA3-4B3D-959F-2D69C24CA407}" dt="2024-11-03T06:15:15.877" v="0"/>
          <ac:spMkLst>
            <pc:docMk/>
            <pc:sldMk cId="237292201" sldId="357"/>
            <ac:spMk id="16" creationId="{3135653B-74E1-47EB-9735-4D3A9C5A5E81}"/>
          </ac:spMkLst>
        </pc:spChg>
      </pc:sldChg>
      <pc:sldChg chg="del">
        <pc:chgData name="CUHK Jockey Club AI for the Future Project" userId="cc020601-a275-4a8e-9215-3a2513efd0d8" providerId="ADAL" clId="{AC64D6FA-FFA3-4B3D-959F-2D69C24CA407}" dt="2024-11-03T06:19:08.700" v="52" actId="47"/>
        <pc:sldMkLst>
          <pc:docMk/>
          <pc:sldMk cId="3872106591" sldId="358"/>
        </pc:sldMkLst>
      </pc:sldChg>
      <pc:sldChg chg="modSp del">
        <pc:chgData name="CUHK Jockey Club AI for the Future Project" userId="cc020601-a275-4a8e-9215-3a2513efd0d8" providerId="ADAL" clId="{AC64D6FA-FFA3-4B3D-959F-2D69C24CA407}" dt="2024-11-03T06:19:08.700" v="52" actId="47"/>
        <pc:sldMkLst>
          <pc:docMk/>
          <pc:sldMk cId="3469216300" sldId="360"/>
        </pc:sldMkLst>
        <pc:spChg chg="mod">
          <ac:chgData name="CUHK Jockey Club AI for the Future Project" userId="cc020601-a275-4a8e-9215-3a2513efd0d8" providerId="ADAL" clId="{AC64D6FA-FFA3-4B3D-959F-2D69C24CA407}" dt="2024-11-03T06:15:15.877" v="0"/>
          <ac:spMkLst>
            <pc:docMk/>
            <pc:sldMk cId="3469216300" sldId="360"/>
            <ac:spMk id="4" creationId="{3198B869-DD1A-4FC3-8836-AE08FEA10911}"/>
          </ac:spMkLst>
        </pc:spChg>
      </pc:sldChg>
      <pc:sldChg chg="modSp del mod">
        <pc:chgData name="CUHK Jockey Club AI for the Future Project" userId="cc020601-a275-4a8e-9215-3a2513efd0d8" providerId="ADAL" clId="{AC64D6FA-FFA3-4B3D-959F-2D69C24CA407}" dt="2024-11-03T06:19:08.700" v="52" actId="47"/>
        <pc:sldMkLst>
          <pc:docMk/>
          <pc:sldMk cId="2216680129" sldId="361"/>
        </pc:sldMkLst>
        <pc:spChg chg="mod">
          <ac:chgData name="CUHK Jockey Club AI for the Future Project" userId="cc020601-a275-4a8e-9215-3a2513efd0d8" providerId="ADAL" clId="{AC64D6FA-FFA3-4B3D-959F-2D69C24CA407}" dt="2024-11-03T06:15:15.877" v="0"/>
          <ac:spMkLst>
            <pc:docMk/>
            <pc:sldMk cId="2216680129" sldId="361"/>
            <ac:spMk id="2" creationId="{741299FF-DBC5-8D45-B93E-FC90E07EF44B}"/>
          </ac:spMkLst>
        </pc:spChg>
        <pc:spChg chg="mod">
          <ac:chgData name="CUHK Jockey Club AI for the Future Project" userId="cc020601-a275-4a8e-9215-3a2513efd0d8" providerId="ADAL" clId="{AC64D6FA-FFA3-4B3D-959F-2D69C24CA407}" dt="2024-11-03T06:15:17.099" v="9" actId="27636"/>
          <ac:spMkLst>
            <pc:docMk/>
            <pc:sldMk cId="2216680129" sldId="361"/>
            <ac:spMk id="4" creationId="{C537446F-C5E9-354A-997E-522F58F08341}"/>
          </ac:spMkLst>
        </pc:spChg>
        <pc:spChg chg="mod">
          <ac:chgData name="CUHK Jockey Club AI for the Future Project" userId="cc020601-a275-4a8e-9215-3a2513efd0d8" providerId="ADAL" clId="{AC64D6FA-FFA3-4B3D-959F-2D69C24CA407}" dt="2024-11-03T06:15:15.877" v="0"/>
          <ac:spMkLst>
            <pc:docMk/>
            <pc:sldMk cId="2216680129" sldId="361"/>
            <ac:spMk id="5" creationId="{A533A778-7388-458E-ABFC-28C329F65539}"/>
          </ac:spMkLst>
        </pc:spChg>
      </pc:sldChg>
      <pc:sldChg chg="modSp del mod">
        <pc:chgData name="CUHK Jockey Club AI for the Future Project" userId="cc020601-a275-4a8e-9215-3a2513efd0d8" providerId="ADAL" clId="{AC64D6FA-FFA3-4B3D-959F-2D69C24CA407}" dt="2024-11-03T06:19:08.700" v="52" actId="47"/>
        <pc:sldMkLst>
          <pc:docMk/>
          <pc:sldMk cId="4171906721" sldId="362"/>
        </pc:sldMkLst>
        <pc:spChg chg="mod">
          <ac:chgData name="CUHK Jockey Club AI for the Future Project" userId="cc020601-a275-4a8e-9215-3a2513efd0d8" providerId="ADAL" clId="{AC64D6FA-FFA3-4B3D-959F-2D69C24CA407}" dt="2024-11-03T06:15:15.877" v="0"/>
          <ac:spMkLst>
            <pc:docMk/>
            <pc:sldMk cId="4171906721" sldId="362"/>
            <ac:spMk id="2" creationId="{18959C1E-3467-0640-9A26-0CFB9CE45018}"/>
          </ac:spMkLst>
        </pc:spChg>
        <pc:spChg chg="mod">
          <ac:chgData name="CUHK Jockey Club AI for the Future Project" userId="cc020601-a275-4a8e-9215-3a2513efd0d8" providerId="ADAL" clId="{AC64D6FA-FFA3-4B3D-959F-2D69C24CA407}" dt="2024-11-03T06:15:15.877" v="0"/>
          <ac:spMkLst>
            <pc:docMk/>
            <pc:sldMk cId="4171906721" sldId="362"/>
            <ac:spMk id="4" creationId="{5C304AA6-5D4D-478B-BA33-45C2AAAD93BE}"/>
          </ac:spMkLst>
        </pc:spChg>
        <pc:spChg chg="mod">
          <ac:chgData name="CUHK Jockey Club AI for the Future Project" userId="cc020601-a275-4a8e-9215-3a2513efd0d8" providerId="ADAL" clId="{AC64D6FA-FFA3-4B3D-959F-2D69C24CA407}" dt="2024-11-03T06:15:17.104" v="10" actId="27636"/>
          <ac:spMkLst>
            <pc:docMk/>
            <pc:sldMk cId="4171906721" sldId="362"/>
            <ac:spMk id="5" creationId="{C938B38A-1DF7-4FCD-AA55-242296143F03}"/>
          </ac:spMkLst>
        </pc:spChg>
      </pc:sldChg>
      <pc:sldChg chg="modSp del mod">
        <pc:chgData name="CUHK Jockey Club AI for the Future Project" userId="cc020601-a275-4a8e-9215-3a2513efd0d8" providerId="ADAL" clId="{AC64D6FA-FFA3-4B3D-959F-2D69C24CA407}" dt="2024-11-03T07:03:52.514" v="362" actId="47"/>
        <pc:sldMkLst>
          <pc:docMk/>
          <pc:sldMk cId="4111017470" sldId="368"/>
        </pc:sldMkLst>
        <pc:spChg chg="mod">
          <ac:chgData name="CUHK Jockey Club AI for the Future Project" userId="cc020601-a275-4a8e-9215-3a2513efd0d8" providerId="ADAL" clId="{AC64D6FA-FFA3-4B3D-959F-2D69C24CA407}" dt="2024-11-03T06:15:15.877" v="0"/>
          <ac:spMkLst>
            <pc:docMk/>
            <pc:sldMk cId="4111017470" sldId="368"/>
            <ac:spMk id="2" creationId="{DB95D63D-109B-422D-A775-36C5C03BC4BB}"/>
          </ac:spMkLst>
        </pc:spChg>
        <pc:spChg chg="mod">
          <ac:chgData name="CUHK Jockey Club AI for the Future Project" userId="cc020601-a275-4a8e-9215-3a2513efd0d8" providerId="ADAL" clId="{AC64D6FA-FFA3-4B3D-959F-2D69C24CA407}" dt="2024-11-03T06:15:16.997" v="1" actId="27636"/>
          <ac:spMkLst>
            <pc:docMk/>
            <pc:sldMk cId="4111017470" sldId="368"/>
            <ac:spMk id="3" creationId="{0A8EE9F4-4DB2-4FFE-B983-F469B24CCC90}"/>
          </ac:spMkLst>
        </pc:spChg>
      </pc:sldChg>
      <pc:sldChg chg="modSp del mod">
        <pc:chgData name="CUHK Jockey Club AI for the Future Project" userId="cc020601-a275-4a8e-9215-3a2513efd0d8" providerId="ADAL" clId="{AC64D6FA-FFA3-4B3D-959F-2D69C24CA407}" dt="2024-11-03T06:19:08.700" v="52" actId="47"/>
        <pc:sldMkLst>
          <pc:docMk/>
          <pc:sldMk cId="425416939" sldId="369"/>
        </pc:sldMkLst>
        <pc:spChg chg="mod">
          <ac:chgData name="CUHK Jockey Club AI for the Future Project" userId="cc020601-a275-4a8e-9215-3a2513efd0d8" providerId="ADAL" clId="{AC64D6FA-FFA3-4B3D-959F-2D69C24CA407}" dt="2024-11-03T06:15:17.063" v="6" actId="27636"/>
          <ac:spMkLst>
            <pc:docMk/>
            <pc:sldMk cId="425416939" sldId="369"/>
            <ac:spMk id="3" creationId="{E4623C34-7BB2-437B-BCCB-0469D40FC706}"/>
          </ac:spMkLst>
        </pc:spChg>
      </pc:sldChg>
      <pc:sldChg chg="modSp del">
        <pc:chgData name="CUHK Jockey Club AI for the Future Project" userId="cc020601-a275-4a8e-9215-3a2513efd0d8" providerId="ADAL" clId="{AC64D6FA-FFA3-4B3D-959F-2D69C24CA407}" dt="2024-11-03T06:19:08.700" v="52" actId="47"/>
        <pc:sldMkLst>
          <pc:docMk/>
          <pc:sldMk cId="2107568735" sldId="371"/>
        </pc:sldMkLst>
        <pc:spChg chg="mod">
          <ac:chgData name="CUHK Jockey Club AI for the Future Project" userId="cc020601-a275-4a8e-9215-3a2513efd0d8" providerId="ADAL" clId="{AC64D6FA-FFA3-4B3D-959F-2D69C24CA407}" dt="2024-11-03T06:15:15.877" v="0"/>
          <ac:spMkLst>
            <pc:docMk/>
            <pc:sldMk cId="2107568735" sldId="371"/>
            <ac:spMk id="2" creationId="{B4A682C9-9358-4EA5-B4DF-2A8706775E57}"/>
          </ac:spMkLst>
        </pc:spChg>
        <pc:spChg chg="mod">
          <ac:chgData name="CUHK Jockey Club AI for the Future Project" userId="cc020601-a275-4a8e-9215-3a2513efd0d8" providerId="ADAL" clId="{AC64D6FA-FFA3-4B3D-959F-2D69C24CA407}" dt="2024-11-03T06:15:15.877" v="0"/>
          <ac:spMkLst>
            <pc:docMk/>
            <pc:sldMk cId="2107568735" sldId="371"/>
            <ac:spMk id="3" creationId="{A5779F60-9BF3-4D0C-8B4E-8C0B2CC463A7}"/>
          </ac:spMkLst>
        </pc:spChg>
      </pc:sldChg>
      <pc:sldChg chg="modSp del">
        <pc:chgData name="CUHK Jockey Club AI for the Future Project" userId="cc020601-a275-4a8e-9215-3a2513efd0d8" providerId="ADAL" clId="{AC64D6FA-FFA3-4B3D-959F-2D69C24CA407}" dt="2024-11-03T06:19:08.700" v="52" actId="47"/>
        <pc:sldMkLst>
          <pc:docMk/>
          <pc:sldMk cId="762823739" sldId="428"/>
        </pc:sldMkLst>
        <pc:spChg chg="mod">
          <ac:chgData name="CUHK Jockey Club AI for the Future Project" userId="cc020601-a275-4a8e-9215-3a2513efd0d8" providerId="ADAL" clId="{AC64D6FA-FFA3-4B3D-959F-2D69C24CA407}" dt="2024-11-03T06:15:15.877" v="0"/>
          <ac:spMkLst>
            <pc:docMk/>
            <pc:sldMk cId="762823739" sldId="428"/>
            <ac:spMk id="2" creationId="{9078EF3C-1632-4420-8D5D-EC3A25262340}"/>
          </ac:spMkLst>
        </pc:spChg>
        <pc:spChg chg="mod">
          <ac:chgData name="CUHK Jockey Club AI for the Future Project" userId="cc020601-a275-4a8e-9215-3a2513efd0d8" providerId="ADAL" clId="{AC64D6FA-FFA3-4B3D-959F-2D69C24CA407}" dt="2024-11-03T06:15:15.877" v="0"/>
          <ac:spMkLst>
            <pc:docMk/>
            <pc:sldMk cId="762823739" sldId="428"/>
            <ac:spMk id="14" creationId="{25B7C278-238F-4156-A46D-BB61CBDA4081}"/>
          </ac:spMkLst>
        </pc:spChg>
      </pc:sldChg>
      <pc:sldChg chg="modSp del">
        <pc:chgData name="CUHK Jockey Club AI for the Future Project" userId="cc020601-a275-4a8e-9215-3a2513efd0d8" providerId="ADAL" clId="{AC64D6FA-FFA3-4B3D-959F-2D69C24CA407}" dt="2024-11-03T06:19:08.700" v="52" actId="47"/>
        <pc:sldMkLst>
          <pc:docMk/>
          <pc:sldMk cId="1615113862" sldId="429"/>
        </pc:sldMkLst>
        <pc:spChg chg="mod">
          <ac:chgData name="CUHK Jockey Club AI for the Future Project" userId="cc020601-a275-4a8e-9215-3a2513efd0d8" providerId="ADAL" clId="{AC64D6FA-FFA3-4B3D-959F-2D69C24CA407}" dt="2024-11-03T06:15:15.877" v="0"/>
          <ac:spMkLst>
            <pc:docMk/>
            <pc:sldMk cId="1615113862" sldId="429"/>
            <ac:spMk id="2" creationId="{9078EF3C-1632-4420-8D5D-EC3A25262340}"/>
          </ac:spMkLst>
        </pc:spChg>
        <pc:spChg chg="mod">
          <ac:chgData name="CUHK Jockey Club AI for the Future Project" userId="cc020601-a275-4a8e-9215-3a2513efd0d8" providerId="ADAL" clId="{AC64D6FA-FFA3-4B3D-959F-2D69C24CA407}" dt="2024-11-03T06:15:15.877" v="0"/>
          <ac:spMkLst>
            <pc:docMk/>
            <pc:sldMk cId="1615113862" sldId="429"/>
            <ac:spMk id="14" creationId="{25B7C278-238F-4156-A46D-BB61CBDA4081}"/>
          </ac:spMkLst>
        </pc:spChg>
      </pc:sldChg>
      <pc:sldChg chg="modSp del">
        <pc:chgData name="CUHK Jockey Club AI for the Future Project" userId="cc020601-a275-4a8e-9215-3a2513efd0d8" providerId="ADAL" clId="{AC64D6FA-FFA3-4B3D-959F-2D69C24CA407}" dt="2024-11-03T06:19:08.700" v="52" actId="47"/>
        <pc:sldMkLst>
          <pc:docMk/>
          <pc:sldMk cId="1903023612" sldId="432"/>
        </pc:sldMkLst>
        <pc:spChg chg="mod">
          <ac:chgData name="CUHK Jockey Club AI for the Future Project" userId="cc020601-a275-4a8e-9215-3a2513efd0d8" providerId="ADAL" clId="{AC64D6FA-FFA3-4B3D-959F-2D69C24CA407}" dt="2024-11-03T06:15:15.877" v="0"/>
          <ac:spMkLst>
            <pc:docMk/>
            <pc:sldMk cId="1903023612" sldId="432"/>
            <ac:spMk id="2" creationId="{9078EF3C-1632-4420-8D5D-EC3A25262340}"/>
          </ac:spMkLst>
        </pc:spChg>
        <pc:spChg chg="mod">
          <ac:chgData name="CUHK Jockey Club AI for the Future Project" userId="cc020601-a275-4a8e-9215-3a2513efd0d8" providerId="ADAL" clId="{AC64D6FA-FFA3-4B3D-959F-2D69C24CA407}" dt="2024-11-03T06:15:15.877" v="0"/>
          <ac:spMkLst>
            <pc:docMk/>
            <pc:sldMk cId="1903023612" sldId="432"/>
            <ac:spMk id="14" creationId="{25B7C278-238F-4156-A46D-BB61CBDA4081}"/>
          </ac:spMkLst>
        </pc:spChg>
      </pc:sldChg>
      <pc:sldChg chg="addSp modSp mod ord modClrScheme chgLayout">
        <pc:chgData name="CUHK Jockey Club AI for the Future Project" userId="cc020601-a275-4a8e-9215-3a2513efd0d8" providerId="ADAL" clId="{AC64D6FA-FFA3-4B3D-959F-2D69C24CA407}" dt="2024-11-03T07:13:30.864" v="492"/>
        <pc:sldMkLst>
          <pc:docMk/>
          <pc:sldMk cId="2020919280" sldId="433"/>
        </pc:sldMkLst>
        <pc:spChg chg="mod ord">
          <ac:chgData name="CUHK Jockey Club AI for the Future Project" userId="cc020601-a275-4a8e-9215-3a2513efd0d8" providerId="ADAL" clId="{AC64D6FA-FFA3-4B3D-959F-2D69C24CA407}" dt="2024-11-03T07:13:30.864" v="492"/>
          <ac:spMkLst>
            <pc:docMk/>
            <pc:sldMk cId="2020919280" sldId="433"/>
            <ac:spMk id="2" creationId="{D0C326D3-23B0-4F63-9251-908433251CCF}"/>
          </ac:spMkLst>
        </pc:spChg>
        <pc:spChg chg="mod ord">
          <ac:chgData name="CUHK Jockey Club AI for the Future Project" userId="cc020601-a275-4a8e-9215-3a2513efd0d8" providerId="ADAL" clId="{AC64D6FA-FFA3-4B3D-959F-2D69C24CA407}" dt="2024-11-03T07:05:56.409" v="391" actId="14100"/>
          <ac:spMkLst>
            <pc:docMk/>
            <pc:sldMk cId="2020919280" sldId="433"/>
            <ac:spMk id="3" creationId="{78F30779-DB32-472C-92BC-BBF919047B55}"/>
          </ac:spMkLst>
        </pc:spChg>
        <pc:spChg chg="add mod">
          <ac:chgData name="CUHK Jockey Club AI for the Future Project" userId="cc020601-a275-4a8e-9215-3a2513efd0d8" providerId="ADAL" clId="{AC64D6FA-FFA3-4B3D-959F-2D69C24CA407}" dt="2024-11-03T07:13:30.864" v="492"/>
          <ac:spMkLst>
            <pc:docMk/>
            <pc:sldMk cId="2020919280" sldId="433"/>
            <ac:spMk id="4" creationId="{1E8B26AB-F275-D650-DFC6-4852ACE505C1}"/>
          </ac:spMkLst>
        </pc:spChg>
        <pc:spChg chg="add mod">
          <ac:chgData name="CUHK Jockey Club AI for the Future Project" userId="cc020601-a275-4a8e-9215-3a2513efd0d8" providerId="ADAL" clId="{AC64D6FA-FFA3-4B3D-959F-2D69C24CA407}" dt="2024-11-03T07:10:41.826" v="473"/>
          <ac:spMkLst>
            <pc:docMk/>
            <pc:sldMk cId="2020919280" sldId="433"/>
            <ac:spMk id="5" creationId="{E35E44D0-F08E-27B6-FE19-8FF6FF1FCF7E}"/>
          </ac:spMkLst>
        </pc:spChg>
        <pc:picChg chg="mod">
          <ac:chgData name="CUHK Jockey Club AI for the Future Project" userId="cc020601-a275-4a8e-9215-3a2513efd0d8" providerId="ADAL" clId="{AC64D6FA-FFA3-4B3D-959F-2D69C24CA407}" dt="2024-11-03T07:05:49.912" v="388" actId="1076"/>
          <ac:picMkLst>
            <pc:docMk/>
            <pc:sldMk cId="2020919280" sldId="433"/>
            <ac:picMk id="9" creationId="{909ED119-ABFF-4967-9703-93C9320EB17E}"/>
          </ac:picMkLst>
        </pc:picChg>
      </pc:sldChg>
      <pc:sldChg chg="addSp modSp mod ord">
        <pc:chgData name="CUHK Jockey Club AI for the Future Project" userId="cc020601-a275-4a8e-9215-3a2513efd0d8" providerId="ADAL" clId="{AC64D6FA-FFA3-4B3D-959F-2D69C24CA407}" dt="2024-11-03T07:14:55.402" v="505" actId="14100"/>
        <pc:sldMkLst>
          <pc:docMk/>
          <pc:sldMk cId="4278080454" sldId="434"/>
        </pc:sldMkLst>
        <pc:spChg chg="mod">
          <ac:chgData name="CUHK Jockey Club AI for the Future Project" userId="cc020601-a275-4a8e-9215-3a2513efd0d8" providerId="ADAL" clId="{AC64D6FA-FFA3-4B3D-959F-2D69C24CA407}" dt="2024-11-03T07:13:30.864" v="492"/>
          <ac:spMkLst>
            <pc:docMk/>
            <pc:sldMk cId="4278080454" sldId="434"/>
            <ac:spMk id="2" creationId="{8D194A94-D90D-404B-9CE5-F26EBF4D6AFE}"/>
          </ac:spMkLst>
        </pc:spChg>
        <pc:spChg chg="mod">
          <ac:chgData name="CUHK Jockey Club AI for the Future Project" userId="cc020601-a275-4a8e-9215-3a2513efd0d8" providerId="ADAL" clId="{AC64D6FA-FFA3-4B3D-959F-2D69C24CA407}" dt="2024-11-03T07:14:55.402" v="505" actId="14100"/>
          <ac:spMkLst>
            <pc:docMk/>
            <pc:sldMk cId="4278080454" sldId="434"/>
            <ac:spMk id="3" creationId="{371A7180-508B-4DA9-BAC1-37FC9E3BC843}"/>
          </ac:spMkLst>
        </pc:spChg>
        <pc:spChg chg="add mod">
          <ac:chgData name="CUHK Jockey Club AI for the Future Project" userId="cc020601-a275-4a8e-9215-3a2513efd0d8" providerId="ADAL" clId="{AC64D6FA-FFA3-4B3D-959F-2D69C24CA407}" dt="2024-11-03T07:13:30.864" v="492"/>
          <ac:spMkLst>
            <pc:docMk/>
            <pc:sldMk cId="4278080454" sldId="434"/>
            <ac:spMk id="4" creationId="{BCC373D2-0105-2FE4-14F4-FB7E0F20BE17}"/>
          </ac:spMkLst>
        </pc:spChg>
      </pc:sldChg>
      <pc:sldChg chg="addSp modSp mod ord">
        <pc:chgData name="CUHK Jockey Club AI for the Future Project" userId="cc020601-a275-4a8e-9215-3a2513efd0d8" providerId="ADAL" clId="{AC64D6FA-FFA3-4B3D-959F-2D69C24CA407}" dt="2024-11-03T07:13:30.864" v="492"/>
        <pc:sldMkLst>
          <pc:docMk/>
          <pc:sldMk cId="2597607867" sldId="435"/>
        </pc:sldMkLst>
        <pc:spChg chg="mod">
          <ac:chgData name="CUHK Jockey Club AI for the Future Project" userId="cc020601-a275-4a8e-9215-3a2513efd0d8" providerId="ADAL" clId="{AC64D6FA-FFA3-4B3D-959F-2D69C24CA407}" dt="2024-11-03T07:13:30.864" v="492"/>
          <ac:spMkLst>
            <pc:docMk/>
            <pc:sldMk cId="2597607867" sldId="435"/>
            <ac:spMk id="2" creationId="{5C8077D7-834C-4E73-B740-1D0AEE297553}"/>
          </ac:spMkLst>
        </pc:spChg>
        <pc:spChg chg="mod">
          <ac:chgData name="CUHK Jockey Club AI for the Future Project" userId="cc020601-a275-4a8e-9215-3a2513efd0d8" providerId="ADAL" clId="{AC64D6FA-FFA3-4B3D-959F-2D69C24CA407}" dt="2024-11-03T07:06:21.983" v="397" actId="14100"/>
          <ac:spMkLst>
            <pc:docMk/>
            <pc:sldMk cId="2597607867" sldId="435"/>
            <ac:spMk id="3" creationId="{54024119-8747-4616-B61B-F1E370DCC6B2}"/>
          </ac:spMkLst>
        </pc:spChg>
        <pc:spChg chg="add mod">
          <ac:chgData name="CUHK Jockey Club AI for the Future Project" userId="cc020601-a275-4a8e-9215-3a2513efd0d8" providerId="ADAL" clId="{AC64D6FA-FFA3-4B3D-959F-2D69C24CA407}" dt="2024-11-03T07:13:30.864" v="492"/>
          <ac:spMkLst>
            <pc:docMk/>
            <pc:sldMk cId="2597607867" sldId="435"/>
            <ac:spMk id="4" creationId="{222C5ED5-764D-D5F5-8C3F-7512D4E4B3B0}"/>
          </ac:spMkLst>
        </pc:spChg>
      </pc:sldChg>
      <pc:sldChg chg="addSp delSp modSp mod ord modClrScheme chgLayout">
        <pc:chgData name="CUHK Jockey Club AI for the Future Project" userId="cc020601-a275-4a8e-9215-3a2513efd0d8" providerId="ADAL" clId="{AC64D6FA-FFA3-4B3D-959F-2D69C24CA407}" dt="2024-11-03T07:14:49.475" v="504" actId="700"/>
        <pc:sldMkLst>
          <pc:docMk/>
          <pc:sldMk cId="2267300604" sldId="436"/>
        </pc:sldMkLst>
        <pc:spChg chg="mod ord">
          <ac:chgData name="CUHK Jockey Club AI for the Future Project" userId="cc020601-a275-4a8e-9215-3a2513efd0d8" providerId="ADAL" clId="{AC64D6FA-FFA3-4B3D-959F-2D69C24CA407}" dt="2024-11-03T07:14:49.475" v="504" actId="700"/>
          <ac:spMkLst>
            <pc:docMk/>
            <pc:sldMk cId="2267300604" sldId="436"/>
            <ac:spMk id="2" creationId="{3B1FF801-2E52-4ADB-8B21-E597FFAEF176}"/>
          </ac:spMkLst>
        </pc:spChg>
        <pc:spChg chg="add del mod ord">
          <ac:chgData name="CUHK Jockey Club AI for the Future Project" userId="cc020601-a275-4a8e-9215-3a2513efd0d8" providerId="ADAL" clId="{AC64D6FA-FFA3-4B3D-959F-2D69C24CA407}" dt="2024-11-03T07:14:49.475" v="504" actId="700"/>
          <ac:spMkLst>
            <pc:docMk/>
            <pc:sldMk cId="2267300604" sldId="436"/>
            <ac:spMk id="3" creationId="{12F1C7D5-BE1A-1BC4-7134-01FD94CCB977}"/>
          </ac:spMkLst>
        </pc:spChg>
        <pc:spChg chg="add mod ord">
          <ac:chgData name="CUHK Jockey Club AI for the Future Project" userId="cc020601-a275-4a8e-9215-3a2513efd0d8" providerId="ADAL" clId="{AC64D6FA-FFA3-4B3D-959F-2D69C24CA407}" dt="2024-11-03T07:14:49.475" v="504" actId="700"/>
          <ac:spMkLst>
            <pc:docMk/>
            <pc:sldMk cId="2267300604" sldId="436"/>
            <ac:spMk id="4" creationId="{86625D29-DDA1-A466-CC62-8D9B86E8E3B1}"/>
          </ac:spMkLst>
        </pc:spChg>
        <pc:spChg chg="add mod ord">
          <ac:chgData name="CUHK Jockey Club AI for the Future Project" userId="cc020601-a275-4a8e-9215-3a2513efd0d8" providerId="ADAL" clId="{AC64D6FA-FFA3-4B3D-959F-2D69C24CA407}" dt="2024-11-03T07:14:49.475" v="504" actId="700"/>
          <ac:spMkLst>
            <pc:docMk/>
            <pc:sldMk cId="2267300604" sldId="436"/>
            <ac:spMk id="5" creationId="{458AACF8-4228-9583-7DB8-B633FB23418A}"/>
          </ac:spMkLst>
        </pc:spChg>
      </pc:sldChg>
      <pc:sldChg chg="addSp delSp modSp mod ord modClrScheme chgLayout">
        <pc:chgData name="CUHK Jockey Club AI for the Future Project" userId="cc020601-a275-4a8e-9215-3a2513efd0d8" providerId="ADAL" clId="{AC64D6FA-FFA3-4B3D-959F-2D69C24CA407}" dt="2024-11-03T07:14:41.997" v="503" actId="700"/>
        <pc:sldMkLst>
          <pc:docMk/>
          <pc:sldMk cId="3886992011" sldId="437"/>
        </pc:sldMkLst>
        <pc:spChg chg="mod ord">
          <ac:chgData name="CUHK Jockey Club AI for the Future Project" userId="cc020601-a275-4a8e-9215-3a2513efd0d8" providerId="ADAL" clId="{AC64D6FA-FFA3-4B3D-959F-2D69C24CA407}" dt="2024-11-03T07:14:41.997" v="503" actId="700"/>
          <ac:spMkLst>
            <pc:docMk/>
            <pc:sldMk cId="3886992011" sldId="437"/>
            <ac:spMk id="2" creationId="{ECCC1945-251F-44A0-98B4-D6BB0AF22DCE}"/>
          </ac:spMkLst>
        </pc:spChg>
        <pc:spChg chg="add del mod ord">
          <ac:chgData name="CUHK Jockey Club AI for the Future Project" userId="cc020601-a275-4a8e-9215-3a2513efd0d8" providerId="ADAL" clId="{AC64D6FA-FFA3-4B3D-959F-2D69C24CA407}" dt="2024-11-03T07:14:41.997" v="503" actId="700"/>
          <ac:spMkLst>
            <pc:docMk/>
            <pc:sldMk cId="3886992011" sldId="437"/>
            <ac:spMk id="3" creationId="{7D56FF97-0110-4FE6-46D9-24562A96B433}"/>
          </ac:spMkLst>
        </pc:spChg>
        <pc:spChg chg="add mod ord">
          <ac:chgData name="CUHK Jockey Club AI for the Future Project" userId="cc020601-a275-4a8e-9215-3a2513efd0d8" providerId="ADAL" clId="{AC64D6FA-FFA3-4B3D-959F-2D69C24CA407}" dt="2024-11-03T07:14:41.997" v="503" actId="700"/>
          <ac:spMkLst>
            <pc:docMk/>
            <pc:sldMk cId="3886992011" sldId="437"/>
            <ac:spMk id="6" creationId="{45FB8300-6648-0243-4695-BBF099DEC9F8}"/>
          </ac:spMkLst>
        </pc:spChg>
        <pc:spChg chg="add mod ord">
          <ac:chgData name="CUHK Jockey Club AI for the Future Project" userId="cc020601-a275-4a8e-9215-3a2513efd0d8" providerId="ADAL" clId="{AC64D6FA-FFA3-4B3D-959F-2D69C24CA407}" dt="2024-11-03T07:14:41.997" v="503" actId="700"/>
          <ac:spMkLst>
            <pc:docMk/>
            <pc:sldMk cId="3886992011" sldId="437"/>
            <ac:spMk id="10" creationId="{63613BA0-C910-EC1A-4B17-EBA310A70558}"/>
          </ac:spMkLst>
        </pc:spChg>
      </pc:sldChg>
      <pc:sldChg chg="addSp modSp mod ord">
        <pc:chgData name="CUHK Jockey Club AI for the Future Project" userId="cc020601-a275-4a8e-9215-3a2513efd0d8" providerId="ADAL" clId="{AC64D6FA-FFA3-4B3D-959F-2D69C24CA407}" dt="2024-11-03T07:13:30.864" v="492"/>
        <pc:sldMkLst>
          <pc:docMk/>
          <pc:sldMk cId="383821427" sldId="438"/>
        </pc:sldMkLst>
        <pc:spChg chg="mod">
          <ac:chgData name="CUHK Jockey Club AI for the Future Project" userId="cc020601-a275-4a8e-9215-3a2513efd0d8" providerId="ADAL" clId="{AC64D6FA-FFA3-4B3D-959F-2D69C24CA407}" dt="2024-11-03T07:13:30.864" v="492"/>
          <ac:spMkLst>
            <pc:docMk/>
            <pc:sldMk cId="383821427" sldId="438"/>
            <ac:spMk id="2" creationId="{00100F57-D208-4BBE-BEA6-B2EAFB3D2D0A}"/>
          </ac:spMkLst>
        </pc:spChg>
        <pc:spChg chg="mod">
          <ac:chgData name="CUHK Jockey Club AI for the Future Project" userId="cc020601-a275-4a8e-9215-3a2513efd0d8" providerId="ADAL" clId="{AC64D6FA-FFA3-4B3D-959F-2D69C24CA407}" dt="2024-11-03T07:06:29.848" v="399" actId="14100"/>
          <ac:spMkLst>
            <pc:docMk/>
            <pc:sldMk cId="383821427" sldId="438"/>
            <ac:spMk id="3" creationId="{222032ED-83FE-4AA4-B624-5132FC4C0C19}"/>
          </ac:spMkLst>
        </pc:spChg>
        <pc:spChg chg="add mod">
          <ac:chgData name="CUHK Jockey Club AI for the Future Project" userId="cc020601-a275-4a8e-9215-3a2513efd0d8" providerId="ADAL" clId="{AC64D6FA-FFA3-4B3D-959F-2D69C24CA407}" dt="2024-11-03T07:13:30.864" v="492"/>
          <ac:spMkLst>
            <pc:docMk/>
            <pc:sldMk cId="383821427" sldId="438"/>
            <ac:spMk id="4" creationId="{C89EDF92-375F-25C6-C0DB-58AC5DE71904}"/>
          </ac:spMkLst>
        </pc:spChg>
      </pc:sldChg>
      <pc:sldChg chg="addSp modSp mod">
        <pc:chgData name="CUHK Jockey Club AI for the Future Project" userId="cc020601-a275-4a8e-9215-3a2513efd0d8" providerId="ADAL" clId="{AC64D6FA-FFA3-4B3D-959F-2D69C24CA407}" dt="2024-11-03T07:14:14.818" v="501" actId="14100"/>
        <pc:sldMkLst>
          <pc:docMk/>
          <pc:sldMk cId="3741633686" sldId="440"/>
        </pc:sldMkLst>
        <pc:spChg chg="mod">
          <ac:chgData name="CUHK Jockey Club AI for the Future Project" userId="cc020601-a275-4a8e-9215-3a2513efd0d8" providerId="ADAL" clId="{AC64D6FA-FFA3-4B3D-959F-2D69C24CA407}" dt="2024-11-03T07:13:30.864" v="492"/>
          <ac:spMkLst>
            <pc:docMk/>
            <pc:sldMk cId="3741633686" sldId="440"/>
            <ac:spMk id="2" creationId="{57A31366-8CBB-4D57-ACEC-9F1A8D96AF37}"/>
          </ac:spMkLst>
        </pc:spChg>
        <pc:spChg chg="mod">
          <ac:chgData name="CUHK Jockey Club AI for the Future Project" userId="cc020601-a275-4a8e-9215-3a2513efd0d8" providerId="ADAL" clId="{AC64D6FA-FFA3-4B3D-959F-2D69C24CA407}" dt="2024-11-03T07:04:59.749" v="376" actId="14100"/>
          <ac:spMkLst>
            <pc:docMk/>
            <pc:sldMk cId="3741633686" sldId="440"/>
            <ac:spMk id="3" creationId="{F745F518-2329-4FC2-A009-220A85FB5C19}"/>
          </ac:spMkLst>
        </pc:spChg>
        <pc:spChg chg="add mod">
          <ac:chgData name="CUHK Jockey Club AI for the Future Project" userId="cc020601-a275-4a8e-9215-3a2513efd0d8" providerId="ADAL" clId="{AC64D6FA-FFA3-4B3D-959F-2D69C24CA407}" dt="2024-11-03T07:13:30.864" v="492"/>
          <ac:spMkLst>
            <pc:docMk/>
            <pc:sldMk cId="3741633686" sldId="440"/>
            <ac:spMk id="6" creationId="{C7DBA03C-5801-71C1-81C7-9F6BA4DE742B}"/>
          </ac:spMkLst>
        </pc:spChg>
        <pc:picChg chg="mod">
          <ac:chgData name="CUHK Jockey Club AI for the Future Project" userId="cc020601-a275-4a8e-9215-3a2513efd0d8" providerId="ADAL" clId="{AC64D6FA-FFA3-4B3D-959F-2D69C24CA407}" dt="2024-11-03T07:14:14.818" v="501" actId="14100"/>
          <ac:picMkLst>
            <pc:docMk/>
            <pc:sldMk cId="3741633686" sldId="440"/>
            <ac:picMk id="4" creationId="{8B3D404C-2BB6-493C-9EA6-7453C6F0DA29}"/>
          </ac:picMkLst>
        </pc:picChg>
        <pc:picChg chg="mod">
          <ac:chgData name="CUHK Jockey Club AI for the Future Project" userId="cc020601-a275-4a8e-9215-3a2513efd0d8" providerId="ADAL" clId="{AC64D6FA-FFA3-4B3D-959F-2D69C24CA407}" dt="2024-11-03T07:14:12.891" v="500" actId="14100"/>
          <ac:picMkLst>
            <pc:docMk/>
            <pc:sldMk cId="3741633686" sldId="440"/>
            <ac:picMk id="5" creationId="{5E13DF90-C94E-4701-92BA-85764CBB5E16}"/>
          </ac:picMkLst>
        </pc:picChg>
      </pc:sldChg>
      <pc:sldChg chg="modSp del">
        <pc:chgData name="CUHK Jockey Club AI for the Future Project" userId="cc020601-a275-4a8e-9215-3a2513efd0d8" providerId="ADAL" clId="{AC64D6FA-FFA3-4B3D-959F-2D69C24CA407}" dt="2024-11-03T06:19:08.700" v="52" actId="47"/>
        <pc:sldMkLst>
          <pc:docMk/>
          <pc:sldMk cId="400192150" sldId="441"/>
        </pc:sldMkLst>
        <pc:spChg chg="mod">
          <ac:chgData name="CUHK Jockey Club AI for the Future Project" userId="cc020601-a275-4a8e-9215-3a2513efd0d8" providerId="ADAL" clId="{AC64D6FA-FFA3-4B3D-959F-2D69C24CA407}" dt="2024-11-03T06:15:15.877" v="0"/>
          <ac:spMkLst>
            <pc:docMk/>
            <pc:sldMk cId="400192150" sldId="441"/>
            <ac:spMk id="14" creationId="{8323E8D3-1F1F-3C4D-9C2F-0F7D03D18173}"/>
          </ac:spMkLst>
        </pc:spChg>
      </pc:sldChg>
      <pc:sldChg chg="del">
        <pc:chgData name="CUHK Jockey Club AI for the Future Project" userId="cc020601-a275-4a8e-9215-3a2513efd0d8" providerId="ADAL" clId="{AC64D6FA-FFA3-4B3D-959F-2D69C24CA407}" dt="2024-11-03T06:19:08.700" v="52" actId="47"/>
        <pc:sldMkLst>
          <pc:docMk/>
          <pc:sldMk cId="1624607536" sldId="442"/>
        </pc:sldMkLst>
      </pc:sldChg>
      <pc:sldChg chg="addSp delSp modSp mod modClrScheme addAnim delAnim modAnim chgLayout">
        <pc:chgData name="CUHK Jockey Club AI for the Future Project" userId="cc020601-a275-4a8e-9215-3a2513efd0d8" providerId="ADAL" clId="{AC64D6FA-FFA3-4B3D-959F-2D69C24CA407}" dt="2024-11-03T07:14:03.865" v="498" actId="478"/>
        <pc:sldMkLst>
          <pc:docMk/>
          <pc:sldMk cId="932042660" sldId="443"/>
        </pc:sldMkLst>
        <pc:spChg chg="mod ord">
          <ac:chgData name="CUHK Jockey Club AI for the Future Project" userId="cc020601-a275-4a8e-9215-3a2513efd0d8" providerId="ADAL" clId="{AC64D6FA-FFA3-4B3D-959F-2D69C24CA407}" dt="2024-11-03T07:14:01.570" v="496" actId="700"/>
          <ac:spMkLst>
            <pc:docMk/>
            <pc:sldMk cId="932042660" sldId="443"/>
            <ac:spMk id="2" creationId="{928B36CE-D90B-4B41-BDE0-EE89CFA43DF7}"/>
          </ac:spMkLst>
        </pc:spChg>
        <pc:spChg chg="del mod">
          <ac:chgData name="CUHK Jockey Club AI for the Future Project" userId="cc020601-a275-4a8e-9215-3a2513efd0d8" providerId="ADAL" clId="{AC64D6FA-FFA3-4B3D-959F-2D69C24CA407}" dt="2024-11-03T07:13:56.954" v="495" actId="21"/>
          <ac:spMkLst>
            <pc:docMk/>
            <pc:sldMk cId="932042660" sldId="443"/>
            <ac:spMk id="4" creationId="{9AC3841D-05DF-43EB-8CE4-CCE988AE83E8}"/>
          </ac:spMkLst>
        </pc:spChg>
        <pc:spChg chg="add del mod ord">
          <ac:chgData name="CUHK Jockey Club AI for the Future Project" userId="cc020601-a275-4a8e-9215-3a2513efd0d8" providerId="ADAL" clId="{AC64D6FA-FFA3-4B3D-959F-2D69C24CA407}" dt="2024-11-03T07:13:56.954" v="495" actId="21"/>
          <ac:spMkLst>
            <pc:docMk/>
            <pc:sldMk cId="932042660" sldId="443"/>
            <ac:spMk id="12" creationId="{B1AFE86A-138C-4F7D-A32E-44A235B23371}"/>
          </ac:spMkLst>
        </pc:spChg>
        <pc:spChg chg="del mod">
          <ac:chgData name="CUHK Jockey Club AI for the Future Project" userId="cc020601-a275-4a8e-9215-3a2513efd0d8" providerId="ADAL" clId="{AC64D6FA-FFA3-4B3D-959F-2D69C24CA407}" dt="2024-11-03T06:15:52.054" v="27" actId="478"/>
          <ac:spMkLst>
            <pc:docMk/>
            <pc:sldMk cId="932042660" sldId="443"/>
            <ac:spMk id="13" creationId="{82AC4974-9887-48F3-BCB3-94A7474D23CF}"/>
          </ac:spMkLst>
        </pc:spChg>
        <pc:spChg chg="del">
          <ac:chgData name="CUHK Jockey Club AI for the Future Project" userId="cc020601-a275-4a8e-9215-3a2513efd0d8" providerId="ADAL" clId="{AC64D6FA-FFA3-4B3D-959F-2D69C24CA407}" dt="2024-11-03T06:15:52.054" v="27" actId="478"/>
          <ac:spMkLst>
            <pc:docMk/>
            <pc:sldMk cId="932042660" sldId="443"/>
            <ac:spMk id="14" creationId="{61D5CC52-8ABC-4F14-8D15-3A7F13DD699B}"/>
          </ac:spMkLst>
        </pc:spChg>
        <pc:spChg chg="add del mod">
          <ac:chgData name="CUHK Jockey Club AI for the Future Project" userId="cc020601-a275-4a8e-9215-3a2513efd0d8" providerId="ADAL" clId="{AC64D6FA-FFA3-4B3D-959F-2D69C24CA407}" dt="2024-11-03T07:04:31.298" v="370" actId="478"/>
          <ac:spMkLst>
            <pc:docMk/>
            <pc:sldMk cId="932042660" sldId="443"/>
            <ac:spMk id="41" creationId="{834BB36F-03B4-2617-0264-D9D0193FA6EC}"/>
          </ac:spMkLst>
        </pc:spChg>
        <pc:spChg chg="add mod ord">
          <ac:chgData name="CUHK Jockey Club AI for the Future Project" userId="cc020601-a275-4a8e-9215-3a2513efd0d8" providerId="ADAL" clId="{AC64D6FA-FFA3-4B3D-959F-2D69C24CA407}" dt="2024-11-03T07:14:01.570" v="496" actId="700"/>
          <ac:spMkLst>
            <pc:docMk/>
            <pc:sldMk cId="932042660" sldId="443"/>
            <ac:spMk id="42" creationId="{2FFB8D28-2F28-D93D-7FAF-B8DE26B61915}"/>
          </ac:spMkLst>
        </pc:spChg>
        <pc:spChg chg="add del mod ord">
          <ac:chgData name="CUHK Jockey Club AI for the Future Project" userId="cc020601-a275-4a8e-9215-3a2513efd0d8" providerId="ADAL" clId="{AC64D6FA-FFA3-4B3D-959F-2D69C24CA407}" dt="2024-11-03T07:14:01.570" v="496" actId="700"/>
          <ac:spMkLst>
            <pc:docMk/>
            <pc:sldMk cId="932042660" sldId="443"/>
            <ac:spMk id="44" creationId="{EBCD9FE9-8FA5-25E0-607C-259187B1C277}"/>
          </ac:spMkLst>
        </pc:spChg>
        <pc:spChg chg="add del mod ord">
          <ac:chgData name="CUHK Jockey Club AI for the Future Project" userId="cc020601-a275-4a8e-9215-3a2513efd0d8" providerId="ADAL" clId="{AC64D6FA-FFA3-4B3D-959F-2D69C24CA407}" dt="2024-11-03T07:14:03.865" v="498" actId="478"/>
          <ac:spMkLst>
            <pc:docMk/>
            <pc:sldMk cId="932042660" sldId="443"/>
            <ac:spMk id="45" creationId="{80F3F8C4-3AF6-2970-4B06-45AB4B728F53}"/>
          </ac:spMkLst>
        </pc:spChg>
        <pc:spChg chg="add mod">
          <ac:chgData name="CUHK Jockey Club AI for the Future Project" userId="cc020601-a275-4a8e-9215-3a2513efd0d8" providerId="ADAL" clId="{AC64D6FA-FFA3-4B3D-959F-2D69C24CA407}" dt="2024-11-03T07:14:02.229" v="497"/>
          <ac:spMkLst>
            <pc:docMk/>
            <pc:sldMk cId="932042660" sldId="443"/>
            <ac:spMk id="46" creationId="{B1AFE86A-138C-4F7D-A32E-44A235B23371}"/>
          </ac:spMkLst>
        </pc:spChg>
        <pc:spChg chg="add mod">
          <ac:chgData name="CUHK Jockey Club AI for the Future Project" userId="cc020601-a275-4a8e-9215-3a2513efd0d8" providerId="ADAL" clId="{AC64D6FA-FFA3-4B3D-959F-2D69C24CA407}" dt="2024-11-03T07:14:02.229" v="497"/>
          <ac:spMkLst>
            <pc:docMk/>
            <pc:sldMk cId="932042660" sldId="443"/>
            <ac:spMk id="47" creationId="{9AC3841D-05DF-43EB-8CE4-CCE988AE83E8}"/>
          </ac:spMkLst>
        </pc:spChg>
      </pc:sldChg>
      <pc:sldChg chg="modSp del">
        <pc:chgData name="CUHK Jockey Club AI for the Future Project" userId="cc020601-a275-4a8e-9215-3a2513efd0d8" providerId="ADAL" clId="{AC64D6FA-FFA3-4B3D-959F-2D69C24CA407}" dt="2024-11-03T06:19:08.700" v="52" actId="47"/>
        <pc:sldMkLst>
          <pc:docMk/>
          <pc:sldMk cId="1325008744" sldId="444"/>
        </pc:sldMkLst>
        <pc:spChg chg="mod">
          <ac:chgData name="CUHK Jockey Club AI for the Future Project" userId="cc020601-a275-4a8e-9215-3a2513efd0d8" providerId="ADAL" clId="{AC64D6FA-FFA3-4B3D-959F-2D69C24CA407}" dt="2024-11-03T06:15:15.877" v="0"/>
          <ac:spMkLst>
            <pc:docMk/>
            <pc:sldMk cId="1325008744" sldId="444"/>
            <ac:spMk id="2" creationId="{1CD9A2B5-9021-4B06-A2F5-388EE740B21A}"/>
          </ac:spMkLst>
        </pc:spChg>
        <pc:spChg chg="mod">
          <ac:chgData name="CUHK Jockey Club AI for the Future Project" userId="cc020601-a275-4a8e-9215-3a2513efd0d8" providerId="ADAL" clId="{AC64D6FA-FFA3-4B3D-959F-2D69C24CA407}" dt="2024-11-03T06:15:15.877" v="0"/>
          <ac:spMkLst>
            <pc:docMk/>
            <pc:sldMk cId="1325008744" sldId="444"/>
            <ac:spMk id="4" creationId="{91568925-0C1F-461D-9839-BAE3B874F947}"/>
          </ac:spMkLst>
        </pc:spChg>
      </pc:sldChg>
      <pc:sldChg chg="modSp del">
        <pc:chgData name="CUHK Jockey Club AI for the Future Project" userId="cc020601-a275-4a8e-9215-3a2513efd0d8" providerId="ADAL" clId="{AC64D6FA-FFA3-4B3D-959F-2D69C24CA407}" dt="2024-11-03T06:19:08.700" v="52" actId="47"/>
        <pc:sldMkLst>
          <pc:docMk/>
          <pc:sldMk cId="2839165721" sldId="445"/>
        </pc:sldMkLst>
        <pc:spChg chg="mod">
          <ac:chgData name="CUHK Jockey Club AI for the Future Project" userId="cc020601-a275-4a8e-9215-3a2513efd0d8" providerId="ADAL" clId="{AC64D6FA-FFA3-4B3D-959F-2D69C24CA407}" dt="2024-11-03T06:15:15.877" v="0"/>
          <ac:spMkLst>
            <pc:docMk/>
            <pc:sldMk cId="2839165721" sldId="445"/>
            <ac:spMk id="2" creationId="{9078EF3C-1632-4420-8D5D-EC3A25262340}"/>
          </ac:spMkLst>
        </pc:spChg>
        <pc:spChg chg="mod">
          <ac:chgData name="CUHK Jockey Club AI for the Future Project" userId="cc020601-a275-4a8e-9215-3a2513efd0d8" providerId="ADAL" clId="{AC64D6FA-FFA3-4B3D-959F-2D69C24CA407}" dt="2024-11-03T06:15:15.877" v="0"/>
          <ac:spMkLst>
            <pc:docMk/>
            <pc:sldMk cId="2839165721" sldId="445"/>
            <ac:spMk id="14" creationId="{25B7C278-238F-4156-A46D-BB61CBDA4081}"/>
          </ac:spMkLst>
        </pc:spChg>
      </pc:sldChg>
      <pc:sldChg chg="modSp add mod">
        <pc:chgData name="CUHK Jockey Club AI for the Future Project" userId="cc020601-a275-4a8e-9215-3a2513efd0d8" providerId="ADAL" clId="{AC64D6FA-FFA3-4B3D-959F-2D69C24CA407}" dt="2024-11-03T07:13:30.864" v="492"/>
        <pc:sldMkLst>
          <pc:docMk/>
          <pc:sldMk cId="2812227995" sldId="762"/>
        </pc:sldMkLst>
        <pc:spChg chg="mod">
          <ac:chgData name="CUHK Jockey Club AI for the Future Project" userId="cc020601-a275-4a8e-9215-3a2513efd0d8" providerId="ADAL" clId="{AC64D6FA-FFA3-4B3D-959F-2D69C24CA407}" dt="2024-11-03T07:13:30.864" v="492"/>
          <ac:spMkLst>
            <pc:docMk/>
            <pc:sldMk cId="2812227995" sldId="762"/>
            <ac:spMk id="2" creationId="{E6169AC3-BAB1-F348-8C6D-EE15A696B473}"/>
          </ac:spMkLst>
        </pc:spChg>
        <pc:spChg chg="mod">
          <ac:chgData name="CUHK Jockey Club AI for the Future Project" userId="cc020601-a275-4a8e-9215-3a2513efd0d8" providerId="ADAL" clId="{AC64D6FA-FFA3-4B3D-959F-2D69C24CA407}" dt="2024-11-03T07:13:30.864" v="492"/>
          <ac:spMkLst>
            <pc:docMk/>
            <pc:sldMk cId="2812227995" sldId="762"/>
            <ac:spMk id="3" creationId="{E95631D6-36A1-7849-AAD0-D707AA9C698F}"/>
          </ac:spMkLst>
        </pc:spChg>
        <pc:spChg chg="mod">
          <ac:chgData name="CUHK Jockey Club AI for the Future Project" userId="cc020601-a275-4a8e-9215-3a2513efd0d8" providerId="ADAL" clId="{AC64D6FA-FFA3-4B3D-959F-2D69C24CA407}" dt="2024-11-03T07:13:30.864" v="492"/>
          <ac:spMkLst>
            <pc:docMk/>
            <pc:sldMk cId="2812227995" sldId="762"/>
            <ac:spMk id="5" creationId="{86788DAA-74C1-41A5-9FBB-06597537CE9F}"/>
          </ac:spMkLst>
        </pc:spChg>
        <pc:spChg chg="mod">
          <ac:chgData name="CUHK Jockey Club AI for the Future Project" userId="cc020601-a275-4a8e-9215-3a2513efd0d8" providerId="ADAL" clId="{AC64D6FA-FFA3-4B3D-959F-2D69C24CA407}" dt="2024-11-03T06:25:15.536" v="310" actId="1076"/>
          <ac:spMkLst>
            <pc:docMk/>
            <pc:sldMk cId="2812227995" sldId="762"/>
            <ac:spMk id="8" creationId="{A4884DAE-B52C-417A-8FB3-C5DE50E38346}"/>
          </ac:spMkLst>
        </pc:spChg>
        <pc:spChg chg="mod">
          <ac:chgData name="CUHK Jockey Club AI for the Future Project" userId="cc020601-a275-4a8e-9215-3a2513efd0d8" providerId="ADAL" clId="{AC64D6FA-FFA3-4B3D-959F-2D69C24CA407}" dt="2024-11-03T06:25:15.536" v="310" actId="1076"/>
          <ac:spMkLst>
            <pc:docMk/>
            <pc:sldMk cId="2812227995" sldId="762"/>
            <ac:spMk id="10" creationId="{D329F9C8-37DE-4515-A8B4-A1379F3DF81E}"/>
          </ac:spMkLst>
        </pc:spChg>
        <pc:spChg chg="mod">
          <ac:chgData name="CUHK Jockey Club AI for the Future Project" userId="cc020601-a275-4a8e-9215-3a2513efd0d8" providerId="ADAL" clId="{AC64D6FA-FFA3-4B3D-959F-2D69C24CA407}" dt="2024-11-03T06:25:15.536" v="310" actId="1076"/>
          <ac:spMkLst>
            <pc:docMk/>
            <pc:sldMk cId="2812227995" sldId="762"/>
            <ac:spMk id="11" creationId="{19A7D821-47D3-42E2-A646-11B852155783}"/>
          </ac:spMkLst>
        </pc:spChg>
        <pc:spChg chg="mod">
          <ac:chgData name="CUHK Jockey Club AI for the Future Project" userId="cc020601-a275-4a8e-9215-3a2513efd0d8" providerId="ADAL" clId="{AC64D6FA-FFA3-4B3D-959F-2D69C24CA407}" dt="2024-11-03T06:25:15.536" v="310" actId="1076"/>
          <ac:spMkLst>
            <pc:docMk/>
            <pc:sldMk cId="2812227995" sldId="762"/>
            <ac:spMk id="12" creationId="{3BD153D3-4A5D-46B7-BC48-911F46356B53}"/>
          </ac:spMkLst>
        </pc:spChg>
        <pc:spChg chg="mod">
          <ac:chgData name="CUHK Jockey Club AI for the Future Project" userId="cc020601-a275-4a8e-9215-3a2513efd0d8" providerId="ADAL" clId="{AC64D6FA-FFA3-4B3D-959F-2D69C24CA407}" dt="2024-11-03T06:25:15.536" v="310" actId="1076"/>
          <ac:spMkLst>
            <pc:docMk/>
            <pc:sldMk cId="2812227995" sldId="762"/>
            <ac:spMk id="13" creationId="{BDFF55F6-A530-4DF3-9F28-4DC07487CFD6}"/>
          </ac:spMkLst>
        </pc:spChg>
        <pc:spChg chg="mod">
          <ac:chgData name="CUHK Jockey Club AI for the Future Project" userId="cc020601-a275-4a8e-9215-3a2513efd0d8" providerId="ADAL" clId="{AC64D6FA-FFA3-4B3D-959F-2D69C24CA407}" dt="2024-11-03T06:25:15.536" v="310" actId="1076"/>
          <ac:spMkLst>
            <pc:docMk/>
            <pc:sldMk cId="2812227995" sldId="762"/>
            <ac:spMk id="14" creationId="{3592C3C3-5FF9-40F2-964B-2CD5AE23868A}"/>
          </ac:spMkLst>
        </pc:spChg>
        <pc:spChg chg="mod">
          <ac:chgData name="CUHK Jockey Club AI for the Future Project" userId="cc020601-a275-4a8e-9215-3a2513efd0d8" providerId="ADAL" clId="{AC64D6FA-FFA3-4B3D-959F-2D69C24CA407}" dt="2024-11-03T06:25:15.536" v="310" actId="1076"/>
          <ac:spMkLst>
            <pc:docMk/>
            <pc:sldMk cId="2812227995" sldId="762"/>
            <ac:spMk id="15" creationId="{1E87C332-2F8F-43B3-BE55-79E49A2F33CA}"/>
          </ac:spMkLst>
        </pc:spChg>
        <pc:spChg chg="mod">
          <ac:chgData name="CUHK Jockey Club AI for the Future Project" userId="cc020601-a275-4a8e-9215-3a2513efd0d8" providerId="ADAL" clId="{AC64D6FA-FFA3-4B3D-959F-2D69C24CA407}" dt="2024-11-03T06:25:15.536" v="310" actId="1076"/>
          <ac:spMkLst>
            <pc:docMk/>
            <pc:sldMk cId="2812227995" sldId="762"/>
            <ac:spMk id="16" creationId="{163381E5-CB95-4AE7-AD4D-DF3103FB7CB8}"/>
          </ac:spMkLst>
        </pc:spChg>
      </pc:sldChg>
      <pc:sldChg chg="modSp add mod">
        <pc:chgData name="CUHK Jockey Club AI for the Future Project" userId="cc020601-a275-4a8e-9215-3a2513efd0d8" providerId="ADAL" clId="{AC64D6FA-FFA3-4B3D-959F-2D69C24CA407}" dt="2024-11-03T07:13:30.864" v="492"/>
        <pc:sldMkLst>
          <pc:docMk/>
          <pc:sldMk cId="3480947423" sldId="763"/>
        </pc:sldMkLst>
        <pc:spChg chg="mod">
          <ac:chgData name="CUHK Jockey Club AI for the Future Project" userId="cc020601-a275-4a8e-9215-3a2513efd0d8" providerId="ADAL" clId="{AC64D6FA-FFA3-4B3D-959F-2D69C24CA407}" dt="2024-11-03T07:13:30.864" v="492"/>
          <ac:spMkLst>
            <pc:docMk/>
            <pc:sldMk cId="3480947423" sldId="763"/>
            <ac:spMk id="2" creationId="{E6169AC3-BAB1-F348-8C6D-EE15A696B473}"/>
          </ac:spMkLst>
        </pc:spChg>
        <pc:spChg chg="mod">
          <ac:chgData name="CUHK Jockey Club AI for the Future Project" userId="cc020601-a275-4a8e-9215-3a2513efd0d8" providerId="ADAL" clId="{AC64D6FA-FFA3-4B3D-959F-2D69C24CA407}" dt="2024-11-03T06:23:39.867" v="252" actId="20577"/>
          <ac:spMkLst>
            <pc:docMk/>
            <pc:sldMk cId="3480947423" sldId="763"/>
            <ac:spMk id="3" creationId="{E95631D6-36A1-7849-AAD0-D707AA9C698F}"/>
          </ac:spMkLst>
        </pc:spChg>
        <pc:spChg chg="mod">
          <ac:chgData name="CUHK Jockey Club AI for the Future Project" userId="cc020601-a275-4a8e-9215-3a2513efd0d8" providerId="ADAL" clId="{AC64D6FA-FFA3-4B3D-959F-2D69C24CA407}" dt="2024-11-03T07:13:30.864" v="492"/>
          <ac:spMkLst>
            <pc:docMk/>
            <pc:sldMk cId="3480947423" sldId="763"/>
            <ac:spMk id="5" creationId="{FF89830E-1976-4A03-BF64-2C9574CCD81F}"/>
          </ac:spMkLst>
        </pc:spChg>
        <pc:spChg chg="mod">
          <ac:chgData name="CUHK Jockey Club AI for the Future Project" userId="cc020601-a275-4a8e-9215-3a2513efd0d8" providerId="ADAL" clId="{AC64D6FA-FFA3-4B3D-959F-2D69C24CA407}" dt="2024-11-03T06:23:42.607" v="256" actId="20577"/>
          <ac:spMkLst>
            <pc:docMk/>
            <pc:sldMk cId="3480947423" sldId="763"/>
            <ac:spMk id="10" creationId="{D329F9C8-37DE-4515-A8B4-A1379F3DF81E}"/>
          </ac:spMkLst>
        </pc:spChg>
        <pc:spChg chg="mod">
          <ac:chgData name="CUHK Jockey Club AI for the Future Project" userId="cc020601-a275-4a8e-9215-3a2513efd0d8" providerId="ADAL" clId="{AC64D6FA-FFA3-4B3D-959F-2D69C24CA407}" dt="2024-11-03T06:23:46.327" v="265" actId="20577"/>
          <ac:spMkLst>
            <pc:docMk/>
            <pc:sldMk cId="3480947423" sldId="763"/>
            <ac:spMk id="14" creationId="{3592C3C3-5FF9-40F2-964B-2CD5AE23868A}"/>
          </ac:spMkLst>
        </pc:spChg>
      </pc:sldChg>
      <pc:sldChg chg="modSp add mod">
        <pc:chgData name="CUHK Jockey Club AI for the Future Project" userId="cc020601-a275-4a8e-9215-3a2513efd0d8" providerId="ADAL" clId="{AC64D6FA-FFA3-4B3D-959F-2D69C24CA407}" dt="2024-11-03T07:13:30.864" v="492"/>
        <pc:sldMkLst>
          <pc:docMk/>
          <pc:sldMk cId="441770562" sldId="764"/>
        </pc:sldMkLst>
        <pc:spChg chg="mod">
          <ac:chgData name="CUHK Jockey Club AI for the Future Project" userId="cc020601-a275-4a8e-9215-3a2513efd0d8" providerId="ADAL" clId="{AC64D6FA-FFA3-4B3D-959F-2D69C24CA407}" dt="2024-11-03T07:13:30.864" v="492"/>
          <ac:spMkLst>
            <pc:docMk/>
            <pc:sldMk cId="441770562" sldId="764"/>
            <ac:spMk id="2" creationId="{E6169AC3-BAB1-F348-8C6D-EE15A696B473}"/>
          </ac:spMkLst>
        </pc:spChg>
        <pc:spChg chg="mod">
          <ac:chgData name="CUHK Jockey Club AI for the Future Project" userId="cc020601-a275-4a8e-9215-3a2513efd0d8" providerId="ADAL" clId="{AC64D6FA-FFA3-4B3D-959F-2D69C24CA407}" dt="2024-11-03T07:13:30.864" v="492"/>
          <ac:spMkLst>
            <pc:docMk/>
            <pc:sldMk cId="441770562" sldId="764"/>
            <ac:spMk id="3" creationId="{E95631D6-36A1-7849-AAD0-D707AA9C698F}"/>
          </ac:spMkLst>
        </pc:spChg>
        <pc:spChg chg="mod">
          <ac:chgData name="CUHK Jockey Club AI for the Future Project" userId="cc020601-a275-4a8e-9215-3a2513efd0d8" providerId="ADAL" clId="{AC64D6FA-FFA3-4B3D-959F-2D69C24CA407}" dt="2024-11-03T07:13:30.864" v="492"/>
          <ac:spMkLst>
            <pc:docMk/>
            <pc:sldMk cId="441770562" sldId="764"/>
            <ac:spMk id="11" creationId="{0B010280-8A41-6F75-F900-B622F5B48C5F}"/>
          </ac:spMkLst>
        </pc:spChg>
        <pc:picChg chg="mod">
          <ac:chgData name="CUHK Jockey Club AI for the Future Project" userId="cc020601-a275-4a8e-9215-3a2513efd0d8" providerId="ADAL" clId="{AC64D6FA-FFA3-4B3D-959F-2D69C24CA407}" dt="2024-11-03T06:28:12.948" v="315" actId="1076"/>
          <ac:picMkLst>
            <pc:docMk/>
            <pc:sldMk cId="441770562" sldId="764"/>
            <ac:picMk id="64" creationId="{1E37ACCC-4BF4-4748-A38E-6078A0A8E6B0}"/>
          </ac:picMkLst>
        </pc:picChg>
      </pc:sldChg>
      <pc:sldChg chg="addSp modSp add mod">
        <pc:chgData name="CUHK Jockey Club AI for the Future Project" userId="cc020601-a275-4a8e-9215-3a2513efd0d8" providerId="ADAL" clId="{AC64D6FA-FFA3-4B3D-959F-2D69C24CA407}" dt="2024-11-03T07:13:30.864" v="492"/>
        <pc:sldMkLst>
          <pc:docMk/>
          <pc:sldMk cId="2840313478" sldId="765"/>
        </pc:sldMkLst>
        <pc:spChg chg="mod">
          <ac:chgData name="CUHK Jockey Club AI for the Future Project" userId="cc020601-a275-4a8e-9215-3a2513efd0d8" providerId="ADAL" clId="{AC64D6FA-FFA3-4B3D-959F-2D69C24CA407}" dt="2024-11-03T07:13:30.864" v="492"/>
          <ac:spMkLst>
            <pc:docMk/>
            <pc:sldMk cId="2840313478" sldId="765"/>
            <ac:spMk id="2" creationId="{E6169AC3-BAB1-F348-8C6D-EE15A696B473}"/>
          </ac:spMkLst>
        </pc:spChg>
        <pc:spChg chg="mod">
          <ac:chgData name="CUHK Jockey Club AI for the Future Project" userId="cc020601-a275-4a8e-9215-3a2513efd0d8" providerId="ADAL" clId="{AC64D6FA-FFA3-4B3D-959F-2D69C24CA407}" dt="2024-11-03T07:13:30.864" v="492"/>
          <ac:spMkLst>
            <pc:docMk/>
            <pc:sldMk cId="2840313478" sldId="765"/>
            <ac:spMk id="3" creationId="{D2FF7A9B-AE82-44A9-9B18-1DAFCD1FD27A}"/>
          </ac:spMkLst>
        </pc:spChg>
        <pc:spChg chg="add mod">
          <ac:chgData name="CUHK Jockey Club AI for the Future Project" userId="cc020601-a275-4a8e-9215-3a2513efd0d8" providerId="ADAL" clId="{AC64D6FA-FFA3-4B3D-959F-2D69C24CA407}" dt="2024-11-03T07:10:48.752" v="481"/>
          <ac:spMkLst>
            <pc:docMk/>
            <pc:sldMk cId="2840313478" sldId="765"/>
            <ac:spMk id="4" creationId="{1C263752-38C0-E6FC-5248-1948DAA9FE1D}"/>
          </ac:spMkLst>
        </pc:spChg>
        <pc:spChg chg="mod">
          <ac:chgData name="CUHK Jockey Club AI for the Future Project" userId="cc020601-a275-4a8e-9215-3a2513efd0d8" providerId="ADAL" clId="{AC64D6FA-FFA3-4B3D-959F-2D69C24CA407}" dt="2024-11-03T06:30:24.551" v="361" actId="20577"/>
          <ac:spMkLst>
            <pc:docMk/>
            <pc:sldMk cId="2840313478" sldId="765"/>
            <ac:spMk id="63" creationId="{89BBDE20-A0CA-4854-A279-ADA8377CAAF6}"/>
          </ac:spMkLst>
        </pc:spChg>
      </pc:sldChg>
      <pc:sldChg chg="modSp add mod">
        <pc:chgData name="CUHK Jockey Club AI for the Future Project" userId="cc020601-a275-4a8e-9215-3a2513efd0d8" providerId="ADAL" clId="{AC64D6FA-FFA3-4B3D-959F-2D69C24CA407}" dt="2024-11-03T07:13:30.864" v="492"/>
        <pc:sldMkLst>
          <pc:docMk/>
          <pc:sldMk cId="2931746513" sldId="811"/>
        </pc:sldMkLst>
        <pc:spChg chg="mod">
          <ac:chgData name="CUHK Jockey Club AI for the Future Project" userId="cc020601-a275-4a8e-9215-3a2513efd0d8" providerId="ADAL" clId="{AC64D6FA-FFA3-4B3D-959F-2D69C24CA407}" dt="2024-11-03T07:13:30.864" v="492"/>
          <ac:spMkLst>
            <pc:docMk/>
            <pc:sldMk cId="2931746513" sldId="811"/>
            <ac:spMk id="2" creationId="{E6169AC3-BAB1-F348-8C6D-EE15A696B473}"/>
          </ac:spMkLst>
        </pc:spChg>
        <pc:spChg chg="mod">
          <ac:chgData name="CUHK Jockey Club AI for the Future Project" userId="cc020601-a275-4a8e-9215-3a2513efd0d8" providerId="ADAL" clId="{AC64D6FA-FFA3-4B3D-959F-2D69C24CA407}" dt="2024-11-03T07:13:30.864" v="492"/>
          <ac:spMkLst>
            <pc:docMk/>
            <pc:sldMk cId="2931746513" sldId="811"/>
            <ac:spMk id="3" creationId="{59754A1B-1AC2-8A22-DC90-C98EAB64E894}"/>
          </ac:spMkLst>
        </pc:spChg>
      </pc:sldChg>
      <pc:sldChg chg="addSp modSp add mod">
        <pc:chgData name="CUHK Jockey Club AI for the Future Project" userId="cc020601-a275-4a8e-9215-3a2513efd0d8" providerId="ADAL" clId="{AC64D6FA-FFA3-4B3D-959F-2D69C24CA407}" dt="2024-11-03T07:13:30.864" v="492"/>
        <pc:sldMkLst>
          <pc:docMk/>
          <pc:sldMk cId="1511546998" sldId="812"/>
        </pc:sldMkLst>
        <pc:spChg chg="mod">
          <ac:chgData name="CUHK Jockey Club AI for the Future Project" userId="cc020601-a275-4a8e-9215-3a2513efd0d8" providerId="ADAL" clId="{AC64D6FA-FFA3-4B3D-959F-2D69C24CA407}" dt="2024-11-03T07:13:30.864" v="492"/>
          <ac:spMkLst>
            <pc:docMk/>
            <pc:sldMk cId="1511546998" sldId="812"/>
            <ac:spMk id="2" creationId="{E6169AC3-BAB1-F348-8C6D-EE15A696B473}"/>
          </ac:spMkLst>
        </pc:spChg>
        <pc:spChg chg="mod">
          <ac:chgData name="CUHK Jockey Club AI for the Future Project" userId="cc020601-a275-4a8e-9215-3a2513efd0d8" providerId="ADAL" clId="{AC64D6FA-FFA3-4B3D-959F-2D69C24CA407}" dt="2024-11-03T07:13:30.864" v="492"/>
          <ac:spMkLst>
            <pc:docMk/>
            <pc:sldMk cId="1511546998" sldId="812"/>
            <ac:spMk id="3" creationId="{E28E23D1-B28A-7CF0-1B61-AD77D969D13F}"/>
          </ac:spMkLst>
        </pc:spChg>
        <pc:spChg chg="add mod">
          <ac:chgData name="CUHK Jockey Club AI for the Future Project" userId="cc020601-a275-4a8e-9215-3a2513efd0d8" providerId="ADAL" clId="{AC64D6FA-FFA3-4B3D-959F-2D69C24CA407}" dt="2024-11-03T07:10:50.313" v="483"/>
          <ac:spMkLst>
            <pc:docMk/>
            <pc:sldMk cId="1511546998" sldId="812"/>
            <ac:spMk id="4" creationId="{D42AAC1A-01E5-F1D6-477F-56732956F4E0}"/>
          </ac:spMkLst>
        </pc:spChg>
        <pc:picChg chg="mod">
          <ac:chgData name="CUHK Jockey Club AI for the Future Project" userId="cc020601-a275-4a8e-9215-3a2513efd0d8" providerId="ADAL" clId="{AC64D6FA-FFA3-4B3D-959F-2D69C24CA407}" dt="2024-11-03T06:28:44.445" v="343" actId="1076"/>
          <ac:picMkLst>
            <pc:docMk/>
            <pc:sldMk cId="1511546998" sldId="812"/>
            <ac:picMk id="64" creationId="{1E37ACCC-4BF4-4748-A38E-6078A0A8E6B0}"/>
          </ac:picMkLst>
        </pc:picChg>
      </pc:sldChg>
      <pc:sldChg chg="modSp add mod">
        <pc:chgData name="CUHK Jockey Club AI for the Future Project" userId="cc020601-a275-4a8e-9215-3a2513efd0d8" providerId="ADAL" clId="{AC64D6FA-FFA3-4B3D-959F-2D69C24CA407}" dt="2024-11-03T07:13:30.864" v="492"/>
        <pc:sldMkLst>
          <pc:docMk/>
          <pc:sldMk cId="3932790826" sldId="819"/>
        </pc:sldMkLst>
        <pc:spChg chg="mod">
          <ac:chgData name="CUHK Jockey Club AI for the Future Project" userId="cc020601-a275-4a8e-9215-3a2513efd0d8" providerId="ADAL" clId="{AC64D6FA-FFA3-4B3D-959F-2D69C24CA407}" dt="2024-11-03T07:13:30.864" v="492"/>
          <ac:spMkLst>
            <pc:docMk/>
            <pc:sldMk cId="3932790826" sldId="819"/>
            <ac:spMk id="2" creationId="{90001D0A-613B-2AF3-6AC7-8F110381CAB2}"/>
          </ac:spMkLst>
        </pc:spChg>
        <pc:spChg chg="mod">
          <ac:chgData name="CUHK Jockey Club AI for the Future Project" userId="cc020601-a275-4a8e-9215-3a2513efd0d8" providerId="ADAL" clId="{AC64D6FA-FFA3-4B3D-959F-2D69C24CA407}" dt="2024-11-03T06:21:52.935" v="158" actId="20577"/>
          <ac:spMkLst>
            <pc:docMk/>
            <pc:sldMk cId="3932790826" sldId="819"/>
            <ac:spMk id="3" creationId="{F4439DCC-0279-A649-F484-AAC871504E1A}"/>
          </ac:spMkLst>
        </pc:spChg>
        <pc:spChg chg="mod">
          <ac:chgData name="CUHK Jockey Club AI for the Future Project" userId="cc020601-a275-4a8e-9215-3a2513efd0d8" providerId="ADAL" clId="{AC64D6FA-FFA3-4B3D-959F-2D69C24CA407}" dt="2024-11-03T07:13:30.864" v="492"/>
          <ac:spMkLst>
            <pc:docMk/>
            <pc:sldMk cId="3932790826" sldId="819"/>
            <ac:spMk id="4" creationId="{3862D37A-A7F5-CBCB-00FE-D81136CD9D9D}"/>
          </ac:spMkLst>
        </pc:spChg>
      </pc:sldChg>
      <pc:sldChg chg="modSp add mod">
        <pc:chgData name="CUHK Jockey Club AI for the Future Project" userId="cc020601-a275-4a8e-9215-3a2513efd0d8" providerId="ADAL" clId="{AC64D6FA-FFA3-4B3D-959F-2D69C24CA407}" dt="2024-11-03T07:13:30.864" v="492"/>
        <pc:sldMkLst>
          <pc:docMk/>
          <pc:sldMk cId="410651555" sldId="820"/>
        </pc:sldMkLst>
        <pc:spChg chg="mod">
          <ac:chgData name="CUHK Jockey Club AI for the Future Project" userId="cc020601-a275-4a8e-9215-3a2513efd0d8" providerId="ADAL" clId="{AC64D6FA-FFA3-4B3D-959F-2D69C24CA407}" dt="2024-11-03T07:13:30.864" v="492"/>
          <ac:spMkLst>
            <pc:docMk/>
            <pc:sldMk cId="410651555" sldId="820"/>
            <ac:spMk id="2" creationId="{90001D0A-613B-2AF3-6AC7-8F110381CAB2}"/>
          </ac:spMkLst>
        </pc:spChg>
        <pc:spChg chg="mod">
          <ac:chgData name="CUHK Jockey Club AI for the Future Project" userId="cc020601-a275-4a8e-9215-3a2513efd0d8" providerId="ADAL" clId="{AC64D6FA-FFA3-4B3D-959F-2D69C24CA407}" dt="2024-11-03T07:13:30.864" v="492"/>
          <ac:spMkLst>
            <pc:docMk/>
            <pc:sldMk cId="410651555" sldId="820"/>
            <ac:spMk id="3" creationId="{05AEDB0D-7CB6-F863-15E5-8B212E9016F2}"/>
          </ac:spMkLst>
        </pc:spChg>
        <pc:picChg chg="mod">
          <ac:chgData name="CUHK Jockey Club AI for the Future Project" userId="cc020601-a275-4a8e-9215-3a2513efd0d8" providerId="ADAL" clId="{AC64D6FA-FFA3-4B3D-959F-2D69C24CA407}" dt="2024-11-03T07:13:18.158" v="491"/>
          <ac:picMkLst>
            <pc:docMk/>
            <pc:sldMk cId="410651555" sldId="820"/>
            <ac:picMk id="11" creationId="{9B690C0D-B250-C0E8-E37F-0E2DEEDBD425}"/>
          </ac:picMkLst>
        </pc:picChg>
      </pc:sldChg>
      <pc:sldChg chg="modSp add mod">
        <pc:chgData name="CUHK Jockey Club AI for the Future Project" userId="cc020601-a275-4a8e-9215-3a2513efd0d8" providerId="ADAL" clId="{AC64D6FA-FFA3-4B3D-959F-2D69C24CA407}" dt="2024-11-03T07:13:30.864" v="492"/>
        <pc:sldMkLst>
          <pc:docMk/>
          <pc:sldMk cId="2439511035" sldId="821"/>
        </pc:sldMkLst>
        <pc:spChg chg="mod">
          <ac:chgData name="CUHK Jockey Club AI for the Future Project" userId="cc020601-a275-4a8e-9215-3a2513efd0d8" providerId="ADAL" clId="{AC64D6FA-FFA3-4B3D-959F-2D69C24CA407}" dt="2024-11-03T07:13:30.864" v="492"/>
          <ac:spMkLst>
            <pc:docMk/>
            <pc:sldMk cId="2439511035" sldId="821"/>
            <ac:spMk id="2" creationId="{A829FDE5-15BF-FE8A-5C93-51242EEA330C}"/>
          </ac:spMkLst>
        </pc:spChg>
        <pc:spChg chg="mod">
          <ac:chgData name="CUHK Jockey Club AI for the Future Project" userId="cc020601-a275-4a8e-9215-3a2513efd0d8" providerId="ADAL" clId="{AC64D6FA-FFA3-4B3D-959F-2D69C24CA407}" dt="2024-11-03T07:13:30.864" v="492"/>
          <ac:spMkLst>
            <pc:docMk/>
            <pc:sldMk cId="2439511035" sldId="821"/>
            <ac:spMk id="4" creationId="{BCB75044-659E-6D59-4744-D4B9F4862F32}"/>
          </ac:spMkLst>
        </pc:spChg>
        <pc:picChg chg="mod">
          <ac:chgData name="CUHK Jockey Club AI for the Future Project" userId="cc020601-a275-4a8e-9215-3a2513efd0d8" providerId="ADAL" clId="{AC64D6FA-FFA3-4B3D-959F-2D69C24CA407}" dt="2024-11-03T07:13:18.158" v="491"/>
          <ac:picMkLst>
            <pc:docMk/>
            <pc:sldMk cId="2439511035" sldId="821"/>
            <ac:picMk id="5" creationId="{7D0EFD58-6E72-FB81-E9FC-08967BDCDF62}"/>
          </ac:picMkLst>
        </pc:picChg>
      </pc:sldChg>
      <pc:sldChg chg="modSp add mod">
        <pc:chgData name="CUHK Jockey Club AI for the Future Project" userId="cc020601-a275-4a8e-9215-3a2513efd0d8" providerId="ADAL" clId="{AC64D6FA-FFA3-4B3D-959F-2D69C24CA407}" dt="2024-11-03T07:13:30.864" v="492"/>
        <pc:sldMkLst>
          <pc:docMk/>
          <pc:sldMk cId="1647245471" sldId="822"/>
        </pc:sldMkLst>
        <pc:spChg chg="mod">
          <ac:chgData name="CUHK Jockey Club AI for the Future Project" userId="cc020601-a275-4a8e-9215-3a2513efd0d8" providerId="ADAL" clId="{AC64D6FA-FFA3-4B3D-959F-2D69C24CA407}" dt="2024-11-03T07:13:30.864" v="492"/>
          <ac:spMkLst>
            <pc:docMk/>
            <pc:sldMk cId="1647245471" sldId="822"/>
            <ac:spMk id="2" creationId="{DB95D63D-109B-422D-A775-36C5C03BC4BB}"/>
          </ac:spMkLst>
        </pc:spChg>
        <pc:spChg chg="mod">
          <ac:chgData name="CUHK Jockey Club AI for the Future Project" userId="cc020601-a275-4a8e-9215-3a2513efd0d8" providerId="ADAL" clId="{AC64D6FA-FFA3-4B3D-959F-2D69C24CA407}" dt="2024-11-03T06:28:01.515" v="313"/>
          <ac:spMkLst>
            <pc:docMk/>
            <pc:sldMk cId="1647245471" sldId="822"/>
            <ac:spMk id="3" creationId="{0A8EE9F4-4DB2-4FFE-B983-F469B24CCC90}"/>
          </ac:spMkLst>
        </pc:spChg>
        <pc:spChg chg="mod">
          <ac:chgData name="CUHK Jockey Club AI for the Future Project" userId="cc020601-a275-4a8e-9215-3a2513efd0d8" providerId="ADAL" clId="{AC64D6FA-FFA3-4B3D-959F-2D69C24CA407}" dt="2024-11-03T07:13:30.864" v="492"/>
          <ac:spMkLst>
            <pc:docMk/>
            <pc:sldMk cId="1647245471" sldId="822"/>
            <ac:spMk id="18" creationId="{0F4F27E5-9681-3223-D962-A1E67F1D904E}"/>
          </ac:spMkLst>
        </pc:spChg>
      </pc:sldChg>
      <pc:sldChg chg="modSp add mod">
        <pc:chgData name="CUHK Jockey Club AI for the Future Project" userId="cc020601-a275-4a8e-9215-3a2513efd0d8" providerId="ADAL" clId="{AC64D6FA-FFA3-4B3D-959F-2D69C24CA407}" dt="2024-11-03T07:13:30.864" v="492"/>
        <pc:sldMkLst>
          <pc:docMk/>
          <pc:sldMk cId="1011952844" sldId="823"/>
        </pc:sldMkLst>
        <pc:spChg chg="mod">
          <ac:chgData name="CUHK Jockey Club AI for the Future Project" userId="cc020601-a275-4a8e-9215-3a2513efd0d8" providerId="ADAL" clId="{AC64D6FA-FFA3-4B3D-959F-2D69C24CA407}" dt="2024-11-03T07:13:30.864" v="492"/>
          <ac:spMkLst>
            <pc:docMk/>
            <pc:sldMk cId="1011952844" sldId="823"/>
            <ac:spMk id="2" creationId="{193EA403-2A44-6D00-3798-0A6E7CA3B466}"/>
          </ac:spMkLst>
        </pc:spChg>
        <pc:spChg chg="mod">
          <ac:chgData name="CUHK Jockey Club AI for the Future Project" userId="cc020601-a275-4a8e-9215-3a2513efd0d8" providerId="ADAL" clId="{AC64D6FA-FFA3-4B3D-959F-2D69C24CA407}" dt="2024-11-03T07:13:30.864" v="492"/>
          <ac:spMkLst>
            <pc:docMk/>
            <pc:sldMk cId="1011952844" sldId="823"/>
            <ac:spMk id="4" creationId="{99B1963A-91C3-3D66-D4DE-A765E42C3ACF}"/>
          </ac:spMkLst>
        </pc:spChg>
        <pc:picChg chg="mod">
          <ac:chgData name="CUHK Jockey Club AI for the Future Project" userId="cc020601-a275-4a8e-9215-3a2513efd0d8" providerId="ADAL" clId="{AC64D6FA-FFA3-4B3D-959F-2D69C24CA407}" dt="2024-11-03T07:13:18.158" v="491"/>
          <ac:picMkLst>
            <pc:docMk/>
            <pc:sldMk cId="1011952844" sldId="823"/>
            <ac:picMk id="5" creationId="{0E1C1218-4097-0759-20BD-E7FC00387486}"/>
          </ac:picMkLst>
        </pc:picChg>
      </pc:sldChg>
      <pc:sldMasterChg chg="modSldLayout">
        <pc:chgData name="CUHK Jockey Club AI for the Future Project" userId="cc020601-a275-4a8e-9215-3a2513efd0d8" providerId="ADAL" clId="{AC64D6FA-FFA3-4B3D-959F-2D69C24CA407}" dt="2024-11-03T07:13:18.158" v="491"/>
        <pc:sldMasterMkLst>
          <pc:docMk/>
          <pc:sldMasterMk cId="1562655547" sldId="2147483745"/>
        </pc:sldMasterMkLst>
        <pc:sldLayoutChg chg="delSp">
          <pc:chgData name="CUHK Jockey Club AI for the Future Project" userId="cc020601-a275-4a8e-9215-3a2513efd0d8" providerId="ADAL" clId="{AC64D6FA-FFA3-4B3D-959F-2D69C24CA407}" dt="2024-11-03T07:13:18.158" v="491"/>
          <pc:sldLayoutMkLst>
            <pc:docMk/>
            <pc:sldMasterMk cId="1562655547" sldId="2147483745"/>
            <pc:sldLayoutMk cId="4237392337" sldId="2147483756"/>
          </pc:sldLayoutMkLst>
          <pc:spChg chg="del">
            <ac:chgData name="CUHK Jockey Club AI for the Future Project" userId="cc020601-a275-4a8e-9215-3a2513efd0d8" providerId="ADAL" clId="{AC64D6FA-FFA3-4B3D-959F-2D69C24CA407}" dt="2024-11-03T07:13:18.158" v="491"/>
            <ac:spMkLst>
              <pc:docMk/>
              <pc:sldMasterMk cId="1562655547" sldId="2147483745"/>
              <pc:sldLayoutMk cId="4237392337" sldId="2147483756"/>
              <ac:spMk id="7" creationId="{50787FEB-983D-D250-27C2-26ADCE1381F2}"/>
            </ac:spMkLst>
          </pc:spChg>
          <pc:spChg chg="del">
            <ac:chgData name="CUHK Jockey Club AI for the Future Project" userId="cc020601-a275-4a8e-9215-3a2513efd0d8" providerId="ADAL" clId="{AC64D6FA-FFA3-4B3D-959F-2D69C24CA407}" dt="2024-11-03T07:13:18.158" v="491"/>
            <ac:spMkLst>
              <pc:docMk/>
              <pc:sldMasterMk cId="1562655547" sldId="2147483745"/>
              <pc:sldLayoutMk cId="4237392337" sldId="2147483756"/>
              <ac:spMk id="9" creationId="{8CB993F5-F71F-261E-819B-9354B952F8B9}"/>
            </ac:spMkLst>
          </pc:spChg>
          <pc:spChg chg="del">
            <ac:chgData name="CUHK Jockey Club AI for the Future Project" userId="cc020601-a275-4a8e-9215-3a2513efd0d8" providerId="ADAL" clId="{AC64D6FA-FFA3-4B3D-959F-2D69C24CA407}" dt="2024-11-03T07:13:18.158" v="491"/>
            <ac:spMkLst>
              <pc:docMk/>
              <pc:sldMasterMk cId="1562655547" sldId="2147483745"/>
              <pc:sldLayoutMk cId="4237392337" sldId="2147483756"/>
              <ac:spMk id="10" creationId="{96C75515-8E59-E4D0-8D2A-6877F460D9F9}"/>
            </ac:spMkLst>
          </pc:spChg>
          <pc:picChg chg="del">
            <ac:chgData name="CUHK Jockey Club AI for the Future Project" userId="cc020601-a275-4a8e-9215-3a2513efd0d8" providerId="ADAL" clId="{AC64D6FA-FFA3-4B3D-959F-2D69C24CA407}" dt="2024-11-03T07:13:18.158" v="491"/>
            <ac:picMkLst>
              <pc:docMk/>
              <pc:sldMasterMk cId="1562655547" sldId="2147483745"/>
              <pc:sldLayoutMk cId="4237392337" sldId="2147483756"/>
              <ac:picMk id="8" creationId="{17CE6873-A116-8162-BEA6-67909047650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H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24D5C9-3A0E-4C03-B1F3-0990688C7C33}" type="datetimeFigureOut">
              <a:rPr lang="en-HK" smtClean="0"/>
              <a:t>3/11/2024</a:t>
            </a:fld>
            <a:endParaRPr lang="en-H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H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H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49DDB8-0D64-4C88-A30A-0C0E2D55FB73}" type="slidenum">
              <a:rPr lang="en-HK" smtClean="0"/>
              <a:t>‹#›</a:t>
            </a:fld>
            <a:endParaRPr lang="en-HK"/>
          </a:p>
        </p:txBody>
      </p:sp>
    </p:spTree>
    <p:extLst>
      <p:ext uri="{BB962C8B-B14F-4D97-AF65-F5344CB8AC3E}">
        <p14:creationId xmlns:p14="http://schemas.microsoft.com/office/powerpoint/2010/main" val="389403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D931101-0783-3843-9B34-8DFBA1E82C3A}"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81187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8AC7E6E4-1217-4DE1-8C20-75EFBEBB5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7385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possible explanation (</a:t>
            </a:r>
            <a:r>
              <a:rPr lang="en-US" dirty="0" err="1">
                <a:solidFill>
                  <a:schemeClr val="tx1"/>
                </a:solidFill>
              </a:rPr>
              <a:t>Wallisch</a:t>
            </a:r>
            <a:r>
              <a:rPr lang="en-US" dirty="0">
                <a:solidFill>
                  <a:schemeClr val="tx1"/>
                </a:solidFill>
              </a:rPr>
              <a:t>, 2017</a:t>
            </a:r>
            <a:r>
              <a:rPr lang="en-US" dirty="0"/>
              <a:t>): </a:t>
            </a:r>
            <a:r>
              <a:rPr lang="en-HK" sz="1200" b="0" i="0" u="none" strike="noStrike" kern="1200" baseline="0" dirty="0">
                <a:solidFill>
                  <a:schemeClr val="tx1"/>
                </a:solidFill>
                <a:latin typeface="+mn-lt"/>
                <a:ea typeface="+mn-ea"/>
                <a:cs typeface="+mn-cs"/>
              </a:rPr>
              <a:t>Circadian type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“larks” (people who </a:t>
            </a:r>
            <a:r>
              <a:rPr lang="en-US" sz="1200" b="0" i="0" u="none" strike="noStrike" kern="1200" baseline="0" dirty="0">
                <a:solidFill>
                  <a:schemeClr val="tx1"/>
                </a:solidFill>
                <a:latin typeface="+mn-lt"/>
                <a:ea typeface="+mn-ea"/>
                <a:cs typeface="+mn-cs"/>
              </a:rPr>
              <a:t>get up at sunrise and go to bed at sunset</a:t>
            </a:r>
            <a:r>
              <a:rPr lang="en-US" dirty="0"/>
              <a:t>): more exposure to </a:t>
            </a:r>
            <a:r>
              <a:rPr lang="en-HK" sz="1200" b="0" i="0" u="none" strike="noStrike" kern="1200" baseline="0" dirty="0">
                <a:solidFill>
                  <a:schemeClr val="tx1"/>
                </a:solidFill>
                <a:latin typeface="+mn-lt"/>
                <a:ea typeface="+mn-ea"/>
                <a:cs typeface="+mn-cs"/>
              </a:rPr>
              <a:t>natural light, </a:t>
            </a:r>
            <a:r>
              <a:rPr lang="en-US" sz="1200" b="0" i="0" kern="1200" dirty="0">
                <a:solidFill>
                  <a:schemeClr val="tx1"/>
                </a:solidFill>
                <a:effectLst/>
                <a:latin typeface="+mn-lt"/>
                <a:ea typeface="+mn-ea"/>
                <a:cs typeface="+mn-cs"/>
              </a:rPr>
              <a:t>a dress in </a:t>
            </a:r>
            <a:r>
              <a:rPr lang="en-HK" sz="1200" b="0" i="0" u="none" strike="noStrike" kern="1200" baseline="0" dirty="0">
                <a:solidFill>
                  <a:schemeClr val="tx1"/>
                </a:solidFill>
                <a:latin typeface="+mn-lt"/>
                <a:ea typeface="+mn-ea"/>
                <a:cs typeface="+mn-cs"/>
              </a:rPr>
              <a:t>natural light, </a:t>
            </a:r>
            <a:r>
              <a:rPr lang="en-HK" dirty="0" err="1">
                <a:solidFill>
                  <a:schemeClr val="tx1"/>
                </a:solidFill>
              </a:rPr>
              <a:t>white&amp;gold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“owls” (people who </a:t>
            </a:r>
            <a:r>
              <a:rPr lang="en-HK" sz="1200" b="0" i="0" u="none" strike="noStrike" kern="1200" baseline="0" dirty="0">
                <a:solidFill>
                  <a:schemeClr val="tx1"/>
                </a:solidFill>
                <a:latin typeface="+mn-lt"/>
                <a:ea typeface="+mn-ea"/>
                <a:cs typeface="+mn-cs"/>
              </a:rPr>
              <a:t>get up </a:t>
            </a:r>
            <a:r>
              <a:rPr lang="en-US" sz="1200" b="0" i="0" u="none" strike="noStrike" kern="1200" baseline="0" dirty="0">
                <a:solidFill>
                  <a:schemeClr val="tx1"/>
                </a:solidFill>
                <a:latin typeface="+mn-lt"/>
                <a:ea typeface="+mn-ea"/>
                <a:cs typeface="+mn-cs"/>
              </a:rPr>
              <a:t>late and stay up late</a:t>
            </a:r>
            <a:r>
              <a:rPr lang="en-US" dirty="0"/>
              <a:t>): more exposure to </a:t>
            </a:r>
            <a:r>
              <a:rPr lang="en-HK" sz="1200" b="0" i="0" u="none" strike="noStrike" kern="1200" baseline="0" dirty="0">
                <a:solidFill>
                  <a:schemeClr val="tx1"/>
                </a:solidFill>
                <a:latin typeface="+mn-lt"/>
                <a:ea typeface="+mn-ea"/>
                <a:cs typeface="+mn-cs"/>
              </a:rPr>
              <a:t>artificial light, </a:t>
            </a:r>
            <a:r>
              <a:rPr lang="en-US" sz="1200" b="0" i="0" kern="1200" dirty="0">
                <a:solidFill>
                  <a:schemeClr val="tx1"/>
                </a:solidFill>
                <a:effectLst/>
                <a:latin typeface="+mn-lt"/>
                <a:ea typeface="+mn-ea"/>
                <a:cs typeface="+mn-cs"/>
              </a:rPr>
              <a:t>a dress in </a:t>
            </a:r>
            <a:r>
              <a:rPr lang="en-HK" sz="1200" b="0" i="0" u="none" strike="noStrike" kern="1200" baseline="0" dirty="0">
                <a:solidFill>
                  <a:schemeClr val="tx1"/>
                </a:solidFill>
                <a:latin typeface="+mn-lt"/>
                <a:ea typeface="+mn-ea"/>
                <a:cs typeface="+mn-cs"/>
              </a:rPr>
              <a:t>artificial light, </a:t>
            </a:r>
            <a:r>
              <a:rPr lang="en-HK" dirty="0" err="1"/>
              <a:t>black&amp;blue</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“larks” and “owls” type of people are going to subtract different background lighting from the image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More: Color consistency </a:t>
            </a:r>
            <a:r>
              <a:rPr lang="en-HK" sz="1200" kern="1200" dirty="0">
                <a:solidFill>
                  <a:schemeClr val="tx1"/>
                </a:solidFill>
                <a:effectLst/>
                <a:latin typeface="+mn-lt"/>
                <a:ea typeface="+mn-ea"/>
                <a:cs typeface="+mn-cs"/>
              </a:rPr>
              <a:t>(e.g., Brainard &amp; </a:t>
            </a:r>
            <a:r>
              <a:rPr lang="en-HK" sz="1200" kern="1200" dirty="0" err="1">
                <a:solidFill>
                  <a:schemeClr val="tx1"/>
                </a:solidFill>
                <a:effectLst/>
                <a:latin typeface="+mn-lt"/>
                <a:ea typeface="+mn-ea"/>
                <a:cs typeface="+mn-cs"/>
              </a:rPr>
              <a:t>Hurlbert</a:t>
            </a:r>
            <a:r>
              <a:rPr lang="en-HK" sz="1200" kern="1200" dirty="0">
                <a:solidFill>
                  <a:schemeClr val="tx1"/>
                </a:solidFill>
                <a:effectLst/>
                <a:latin typeface="+mn-lt"/>
                <a:ea typeface="+mn-ea"/>
                <a:cs typeface="+mn-cs"/>
              </a:rPr>
              <a:t>, 2015; </a:t>
            </a:r>
            <a:r>
              <a:rPr lang="en-HK" sz="1200" kern="1200" dirty="0" err="1">
                <a:solidFill>
                  <a:schemeClr val="tx1"/>
                </a:solidFill>
                <a:effectLst/>
                <a:latin typeface="+mn-lt"/>
                <a:ea typeface="+mn-ea"/>
                <a:cs typeface="+mn-cs"/>
              </a:rPr>
              <a:t>Gegenfurtner</a:t>
            </a:r>
            <a:r>
              <a:rPr lang="en-HK" sz="1200" kern="1200" dirty="0">
                <a:solidFill>
                  <a:schemeClr val="tx1"/>
                </a:solidFill>
                <a:effectLst/>
                <a:latin typeface="+mn-lt"/>
                <a:ea typeface="+mn-ea"/>
                <a:cs typeface="+mn-cs"/>
              </a:rPr>
              <a:t> et al., 2015; </a:t>
            </a:r>
            <a:r>
              <a:rPr lang="en-HK" sz="1200" kern="1200" dirty="0" err="1">
                <a:solidFill>
                  <a:schemeClr val="tx1"/>
                </a:solidFill>
                <a:effectLst/>
                <a:latin typeface="+mn-lt"/>
                <a:ea typeface="+mn-ea"/>
                <a:cs typeface="+mn-cs"/>
              </a:rPr>
              <a:t>Lafer</a:t>
            </a:r>
            <a:r>
              <a:rPr lang="en-HK" sz="1200" kern="1200" dirty="0">
                <a:solidFill>
                  <a:schemeClr val="tx1"/>
                </a:solidFill>
                <a:effectLst/>
                <a:latin typeface="+mn-lt"/>
                <a:ea typeface="+mn-ea"/>
                <a:cs typeface="+mn-cs"/>
              </a:rPr>
              <a:t>-Sousa &amp; Conway, 2017; </a:t>
            </a:r>
            <a:r>
              <a:rPr lang="en-HK" sz="1200" kern="1200" dirty="0" err="1">
                <a:solidFill>
                  <a:schemeClr val="tx1"/>
                </a:solidFill>
                <a:effectLst/>
                <a:latin typeface="+mn-lt"/>
                <a:ea typeface="+mn-ea"/>
                <a:cs typeface="+mn-cs"/>
              </a:rPr>
              <a:t>Wallisch</a:t>
            </a:r>
            <a:r>
              <a:rPr lang="en-HK" sz="1200" kern="1200" dirty="0">
                <a:solidFill>
                  <a:schemeClr val="tx1"/>
                </a:solidFill>
                <a:effectLst/>
                <a:latin typeface="+mn-lt"/>
                <a:ea typeface="+mn-ea"/>
                <a:cs typeface="+mn-cs"/>
              </a:rPr>
              <a:t>, 2017; </a:t>
            </a:r>
            <a:r>
              <a:rPr lang="en-HK" sz="1200" kern="1200" dirty="0" err="1">
                <a:solidFill>
                  <a:schemeClr val="tx1"/>
                </a:solidFill>
                <a:effectLst/>
                <a:latin typeface="+mn-lt"/>
                <a:ea typeface="+mn-ea"/>
                <a:cs typeface="+mn-cs"/>
              </a:rPr>
              <a:t>Witzel</a:t>
            </a:r>
            <a:r>
              <a:rPr lang="en-HK" sz="1200" kern="1200" dirty="0">
                <a:solidFill>
                  <a:schemeClr val="tx1"/>
                </a:solidFill>
                <a:effectLst/>
                <a:latin typeface="+mn-lt"/>
                <a:ea typeface="+mn-ea"/>
                <a:cs typeface="+mn-cs"/>
              </a:rPr>
              <a:t> et al., 2017; Aston et al., 2020)</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Human vision system tries to keep perceived object color consistent by discounting different illumination under different illumination conditions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However, individuals are different in their perceived illumination for #</a:t>
            </a:r>
            <a:r>
              <a:rPr lang="en-HK" dirty="0" err="1"/>
              <a:t>thedress</a:t>
            </a:r>
            <a:r>
              <a:rPr lang="en-HK" dirty="0"/>
              <a:t> image, thus their perceived color is different</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Individuals may have different perceived illumination due to differences in e.g., gene, circadian type, attended region, or previous knowledge about the true color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Aston, S., </a:t>
            </a:r>
            <a:r>
              <a:rPr lang="en-US" sz="1200" b="0" i="0" kern="1200" dirty="0" err="1">
                <a:solidFill>
                  <a:schemeClr val="tx1"/>
                </a:solidFill>
                <a:effectLst/>
                <a:latin typeface="+mn-lt"/>
                <a:ea typeface="+mn-ea"/>
                <a:cs typeface="+mn-cs"/>
              </a:rPr>
              <a:t>Denisova</a:t>
            </a:r>
            <a:r>
              <a:rPr lang="en-US" sz="1200" b="0" i="0" kern="1200" dirty="0">
                <a:solidFill>
                  <a:schemeClr val="tx1"/>
                </a:solidFill>
                <a:effectLst/>
                <a:latin typeface="+mn-lt"/>
                <a:ea typeface="+mn-ea"/>
                <a:cs typeface="+mn-cs"/>
              </a:rPr>
              <a:t>, K., </a:t>
            </a:r>
            <a:r>
              <a:rPr lang="en-US" sz="1200" b="0" i="0" kern="1200" dirty="0" err="1">
                <a:solidFill>
                  <a:schemeClr val="tx1"/>
                </a:solidFill>
                <a:effectLst/>
                <a:latin typeface="+mn-lt"/>
                <a:ea typeface="+mn-ea"/>
                <a:cs typeface="+mn-cs"/>
              </a:rPr>
              <a:t>Hurlbert</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Olkkonen</a:t>
            </a:r>
            <a:r>
              <a:rPr lang="en-US" sz="1200" b="0" i="0" kern="1200" dirty="0">
                <a:solidFill>
                  <a:schemeClr val="tx1"/>
                </a:solidFill>
                <a:effectLst/>
                <a:latin typeface="+mn-lt"/>
                <a:ea typeface="+mn-ea"/>
                <a:cs typeface="+mn-cs"/>
              </a:rPr>
              <a:t>, M., Pearce, B., Rudd, M., Werner, A., &amp; Xiao, B. (2020). Exploring the Determinants of Color Perception Using #</a:t>
            </a:r>
            <a:r>
              <a:rPr lang="en-US" sz="1200" b="0" i="0" kern="1200" dirty="0" err="1">
                <a:solidFill>
                  <a:schemeClr val="tx1"/>
                </a:solidFill>
                <a:effectLst/>
                <a:latin typeface="+mn-lt"/>
                <a:ea typeface="+mn-ea"/>
                <a:cs typeface="+mn-cs"/>
              </a:rPr>
              <a:t>Thedress</a:t>
            </a:r>
            <a:r>
              <a:rPr lang="en-US" sz="1200" b="0" i="0" kern="1200" dirty="0">
                <a:solidFill>
                  <a:schemeClr val="tx1"/>
                </a:solidFill>
                <a:effectLst/>
                <a:latin typeface="+mn-lt"/>
                <a:ea typeface="+mn-ea"/>
                <a:cs typeface="+mn-cs"/>
              </a:rPr>
              <a:t> and Its Variants: The Role of </a:t>
            </a:r>
            <a:r>
              <a:rPr lang="en-US" sz="1200" b="0" i="0" kern="1200" dirty="0" err="1">
                <a:solidFill>
                  <a:schemeClr val="tx1"/>
                </a:solidFill>
                <a:effectLst/>
                <a:latin typeface="+mn-lt"/>
                <a:ea typeface="+mn-ea"/>
                <a:cs typeface="+mn-cs"/>
              </a:rPr>
              <a:t>Spatio</a:t>
            </a:r>
            <a:r>
              <a:rPr lang="en-US" sz="1200" b="0" i="0" kern="1200" dirty="0">
                <a:solidFill>
                  <a:schemeClr val="tx1"/>
                </a:solidFill>
                <a:effectLst/>
                <a:latin typeface="+mn-lt"/>
                <a:ea typeface="+mn-ea"/>
                <a:cs typeface="+mn-cs"/>
              </a:rPr>
              <a:t>-Chromatic Context, Chromatic Illumination, and Material-Light Interaction. </a:t>
            </a:r>
            <a:r>
              <a:rPr lang="en-US" sz="1200" b="0" i="1" kern="1200" dirty="0">
                <a:solidFill>
                  <a:schemeClr val="tx1"/>
                </a:solidFill>
                <a:effectLst/>
                <a:latin typeface="+mn-lt"/>
                <a:ea typeface="+mn-ea"/>
                <a:cs typeface="+mn-cs"/>
              </a:rPr>
              <a:t>Perception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49</a:t>
            </a:r>
            <a:r>
              <a:rPr lang="en-US" sz="1200" b="0" i="0" kern="1200" dirty="0">
                <a:solidFill>
                  <a:schemeClr val="tx1"/>
                </a:solidFill>
                <a:effectLst/>
                <a:latin typeface="+mn-lt"/>
                <a:ea typeface="+mn-ea"/>
                <a:cs typeface="+mn-cs"/>
              </a:rPr>
              <a:t>(11), 1235–1251. https://doi.org/10.1177/0301006620963808</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Brainard, D. H., &amp; </a:t>
            </a:r>
            <a:r>
              <a:rPr lang="en-US" sz="1200" b="0" i="0" kern="1200" dirty="0" err="1">
                <a:solidFill>
                  <a:schemeClr val="tx1"/>
                </a:solidFill>
                <a:effectLst/>
                <a:latin typeface="+mn-lt"/>
                <a:ea typeface="+mn-ea"/>
                <a:cs typeface="+mn-cs"/>
              </a:rPr>
              <a:t>Hurlbert</a:t>
            </a:r>
            <a:r>
              <a:rPr lang="en-US" sz="1200" b="0" i="0" kern="1200" dirty="0">
                <a:solidFill>
                  <a:schemeClr val="tx1"/>
                </a:solidFill>
                <a:effectLst/>
                <a:latin typeface="+mn-lt"/>
                <a:ea typeface="+mn-ea"/>
                <a:cs typeface="+mn-cs"/>
              </a:rPr>
              <a:t>, A. C. (2015). </a:t>
            </a:r>
            <a:r>
              <a:rPr lang="en-US" sz="1200" b="0" i="0" kern="1200" dirty="0" err="1">
                <a:solidFill>
                  <a:schemeClr val="tx1"/>
                </a:solidFill>
                <a:effectLst/>
                <a:latin typeface="+mn-lt"/>
                <a:ea typeface="+mn-ea"/>
                <a:cs typeface="+mn-cs"/>
              </a:rPr>
              <a:t>Colour</a:t>
            </a:r>
            <a:r>
              <a:rPr lang="en-US" sz="1200" b="0" i="0" kern="1200" dirty="0">
                <a:solidFill>
                  <a:schemeClr val="tx1"/>
                </a:solidFill>
                <a:effectLst/>
                <a:latin typeface="+mn-lt"/>
                <a:ea typeface="+mn-ea"/>
                <a:cs typeface="+mn-cs"/>
              </a:rPr>
              <a:t> Vision: Understanding #</a:t>
            </a:r>
            <a:r>
              <a:rPr lang="en-US" sz="1200" b="0" i="0" kern="1200" dirty="0" err="1">
                <a:solidFill>
                  <a:schemeClr val="tx1"/>
                </a:solidFill>
                <a:effectLst/>
                <a:latin typeface="+mn-lt"/>
                <a:ea typeface="+mn-ea"/>
                <a:cs typeface="+mn-cs"/>
              </a:rPr>
              <a:t>TheDress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Current biology : CB</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25</a:t>
            </a:r>
            <a:r>
              <a:rPr lang="en-US" sz="1200" b="0" i="0" kern="1200" dirty="0">
                <a:solidFill>
                  <a:schemeClr val="tx1"/>
                </a:solidFill>
                <a:effectLst/>
                <a:latin typeface="+mn-lt"/>
                <a:ea typeface="+mn-ea"/>
                <a:cs typeface="+mn-cs"/>
              </a:rPr>
              <a:t>(13), R551–R554. https://doi.org/10.1016/j.cub.2015.05.020</a:t>
            </a:r>
          </a:p>
          <a:p>
            <a:r>
              <a:rPr lang="en-HK" sz="1200" b="0" i="0" u="none" strike="noStrike" kern="1200" baseline="0" dirty="0" err="1">
                <a:solidFill>
                  <a:schemeClr val="tx1"/>
                </a:solidFill>
                <a:latin typeface="+mn-lt"/>
                <a:ea typeface="+mn-ea"/>
                <a:cs typeface="+mn-cs"/>
              </a:rPr>
              <a:t>Gegenfurtner</a:t>
            </a:r>
            <a:r>
              <a:rPr lang="en-HK" sz="1200" b="0" i="0" u="none" strike="noStrike" kern="1200" baseline="0" dirty="0">
                <a:solidFill>
                  <a:schemeClr val="tx1"/>
                </a:solidFill>
                <a:latin typeface="+mn-lt"/>
                <a:ea typeface="+mn-ea"/>
                <a:cs typeface="+mn-cs"/>
              </a:rPr>
              <a:t>, K. R., </a:t>
            </a:r>
            <a:r>
              <a:rPr lang="en-HK" sz="1200" b="0" i="0" u="none" strike="noStrike" kern="1200" baseline="0" dirty="0" err="1">
                <a:solidFill>
                  <a:schemeClr val="tx1"/>
                </a:solidFill>
                <a:latin typeface="+mn-lt"/>
                <a:ea typeface="+mn-ea"/>
                <a:cs typeface="+mn-cs"/>
              </a:rPr>
              <a:t>Bloj</a:t>
            </a:r>
            <a:r>
              <a:rPr lang="en-HK" sz="1200" b="0" i="0" u="none" strike="noStrike" kern="1200" baseline="0" dirty="0">
                <a:solidFill>
                  <a:schemeClr val="tx1"/>
                </a:solidFill>
                <a:latin typeface="+mn-lt"/>
                <a:ea typeface="+mn-ea"/>
                <a:cs typeface="+mn-cs"/>
              </a:rPr>
              <a:t>, M., &amp; </a:t>
            </a:r>
            <a:r>
              <a:rPr lang="en-HK" sz="1200" b="0" i="0" u="none" strike="noStrike" kern="1200" baseline="0" dirty="0" err="1">
                <a:solidFill>
                  <a:schemeClr val="tx1"/>
                </a:solidFill>
                <a:latin typeface="+mn-lt"/>
                <a:ea typeface="+mn-ea"/>
                <a:cs typeface="+mn-cs"/>
              </a:rPr>
              <a:t>Toscani</a:t>
            </a:r>
            <a:r>
              <a:rPr lang="en-HK" sz="1200" b="0" i="0" u="none" strike="noStrike" kern="1200" baseline="0" dirty="0">
                <a:solidFill>
                  <a:schemeClr val="tx1"/>
                </a:solidFill>
                <a:latin typeface="+mn-lt"/>
                <a:ea typeface="+mn-ea"/>
                <a:cs typeface="+mn-cs"/>
              </a:rPr>
              <a:t>, M. (2015). </a:t>
            </a:r>
            <a:r>
              <a:rPr lang="en-US" sz="1200" b="0" i="0" u="none" strike="noStrike" kern="1200" baseline="0" dirty="0">
                <a:solidFill>
                  <a:schemeClr val="tx1"/>
                </a:solidFill>
                <a:latin typeface="+mn-lt"/>
                <a:ea typeface="+mn-ea"/>
                <a:cs typeface="+mn-cs"/>
              </a:rPr>
              <a:t>The many </a:t>
            </a:r>
            <a:r>
              <a:rPr lang="en-US" sz="1200" b="0" i="0" u="none" strike="noStrike" kern="1200" baseline="0" dirty="0" err="1">
                <a:solidFill>
                  <a:schemeClr val="tx1"/>
                </a:solidFill>
                <a:latin typeface="+mn-lt"/>
                <a:ea typeface="+mn-ea"/>
                <a:cs typeface="+mn-cs"/>
              </a:rPr>
              <a:t>colours</a:t>
            </a:r>
            <a:r>
              <a:rPr lang="en-US" sz="1200" b="0" i="0" u="none" strike="noStrike" kern="1200" baseline="0" dirty="0">
                <a:solidFill>
                  <a:schemeClr val="tx1"/>
                </a:solidFill>
                <a:latin typeface="+mn-lt"/>
                <a:ea typeface="+mn-ea"/>
                <a:cs typeface="+mn-cs"/>
              </a:rPr>
              <a:t> of ‘‘the dress.’’ Current Biology, </a:t>
            </a:r>
            <a:r>
              <a:rPr lang="en-HK" sz="1200" b="0" i="0" u="none" strike="noStrike" kern="1200" baseline="0" dirty="0">
                <a:solidFill>
                  <a:schemeClr val="tx1"/>
                </a:solidFill>
                <a:latin typeface="+mn-lt"/>
                <a:ea typeface="+mn-ea"/>
                <a:cs typeface="+mn-cs"/>
              </a:rPr>
              <a:t>25(13), R543–R544.</a:t>
            </a:r>
          </a:p>
          <a:p>
            <a:r>
              <a:rPr lang="en-US" sz="1200" b="0" i="0" kern="1200" dirty="0" err="1">
                <a:solidFill>
                  <a:schemeClr val="tx1"/>
                </a:solidFill>
                <a:effectLst/>
                <a:latin typeface="+mn-lt"/>
                <a:ea typeface="+mn-ea"/>
                <a:cs typeface="+mn-cs"/>
              </a:rPr>
              <a:t>Lafer</a:t>
            </a:r>
            <a:r>
              <a:rPr lang="en-US" sz="1200" b="0" i="0" kern="1200" dirty="0">
                <a:solidFill>
                  <a:schemeClr val="tx1"/>
                </a:solidFill>
                <a:effectLst/>
                <a:latin typeface="+mn-lt"/>
                <a:ea typeface="+mn-ea"/>
                <a:cs typeface="+mn-cs"/>
              </a:rPr>
              <a:t>-Sousa, R., &amp; Conway, B. R. (2017). #</a:t>
            </a:r>
            <a:r>
              <a:rPr lang="en-US" sz="1200" b="0" i="0" kern="1200" dirty="0" err="1">
                <a:solidFill>
                  <a:schemeClr val="tx1"/>
                </a:solidFill>
                <a:effectLst/>
                <a:latin typeface="+mn-lt"/>
                <a:ea typeface="+mn-ea"/>
                <a:cs typeface="+mn-cs"/>
              </a:rPr>
              <a:t>TheDress</a:t>
            </a:r>
            <a:r>
              <a:rPr lang="en-US" sz="1200" b="0" i="0" kern="1200" dirty="0">
                <a:solidFill>
                  <a:schemeClr val="tx1"/>
                </a:solidFill>
                <a:effectLst/>
                <a:latin typeface="+mn-lt"/>
                <a:ea typeface="+mn-ea"/>
                <a:cs typeface="+mn-cs"/>
              </a:rPr>
              <a:t>: Categorical perception of an ambiguous color image.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(12), 25. https://doi.org/10.1167/17.12.25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Wallisch</a:t>
            </a:r>
            <a:r>
              <a:rPr lang="en-US" sz="1200" b="0" i="0" kern="1200" dirty="0">
                <a:solidFill>
                  <a:schemeClr val="tx1"/>
                </a:solidFill>
                <a:effectLst/>
                <a:latin typeface="+mn-lt"/>
                <a:ea typeface="+mn-ea"/>
                <a:cs typeface="+mn-cs"/>
              </a:rPr>
              <a:t> P. (2017). Illumination assumptions account for individual differences in the perceptual interpretation of a profoundly ambiguous stimulus in the color domain: "The dress".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(4), 5. https://doi.org/10.1167/17.4.5</a:t>
            </a:r>
          </a:p>
          <a:p>
            <a:r>
              <a:rPr lang="en-US" sz="1200" b="0" i="0" kern="1200" dirty="0" err="1">
                <a:solidFill>
                  <a:schemeClr val="tx1"/>
                </a:solidFill>
                <a:effectLst/>
                <a:latin typeface="+mn-lt"/>
                <a:ea typeface="+mn-ea"/>
                <a:cs typeface="+mn-cs"/>
              </a:rPr>
              <a:t>Witzel</a:t>
            </a:r>
            <a:r>
              <a:rPr lang="en-US" sz="1200" b="0" i="0" kern="1200" dirty="0">
                <a:solidFill>
                  <a:schemeClr val="tx1"/>
                </a:solidFill>
                <a:effectLst/>
                <a:latin typeface="+mn-lt"/>
                <a:ea typeface="+mn-ea"/>
                <a:cs typeface="+mn-cs"/>
              </a:rPr>
              <a:t>, C., </a:t>
            </a:r>
            <a:r>
              <a:rPr lang="en-US" sz="1200" b="0" i="0" kern="1200" dirty="0" err="1">
                <a:solidFill>
                  <a:schemeClr val="tx1"/>
                </a:solidFill>
                <a:effectLst/>
                <a:latin typeface="+mn-lt"/>
                <a:ea typeface="+mn-ea"/>
                <a:cs typeface="+mn-cs"/>
              </a:rPr>
              <a:t>Racey</a:t>
            </a:r>
            <a:r>
              <a:rPr lang="en-US" sz="1200" b="0" i="0" kern="1200" dirty="0">
                <a:solidFill>
                  <a:schemeClr val="tx1"/>
                </a:solidFill>
                <a:effectLst/>
                <a:latin typeface="+mn-lt"/>
                <a:ea typeface="+mn-ea"/>
                <a:cs typeface="+mn-cs"/>
              </a:rPr>
              <a:t>, C., &amp; </a:t>
            </a:r>
            <a:r>
              <a:rPr lang="en-US" sz="1200" b="0" i="0" kern="1200" dirty="0" err="1">
                <a:solidFill>
                  <a:schemeClr val="tx1"/>
                </a:solidFill>
                <a:effectLst/>
                <a:latin typeface="+mn-lt"/>
                <a:ea typeface="+mn-ea"/>
                <a:cs typeface="+mn-cs"/>
              </a:rPr>
              <a:t>O'Regan</a:t>
            </a:r>
            <a:r>
              <a:rPr lang="en-US" sz="1200" b="0" i="0" kern="1200" dirty="0">
                <a:solidFill>
                  <a:schemeClr val="tx1"/>
                </a:solidFill>
                <a:effectLst/>
                <a:latin typeface="+mn-lt"/>
                <a:ea typeface="+mn-ea"/>
                <a:cs typeface="+mn-cs"/>
              </a:rPr>
              <a:t>, J. K. (2017). The most reasonable explanation of "the dress": Implicit assumptions about illumination.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(2), 1. https://doi.org/10.1167/17.2.1</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14</a:t>
            </a:fld>
            <a:endParaRPr lang="en-HK"/>
          </a:p>
        </p:txBody>
      </p:sp>
    </p:spTree>
    <p:extLst>
      <p:ext uri="{BB962C8B-B14F-4D97-AF65-F5344CB8AC3E}">
        <p14:creationId xmlns:p14="http://schemas.microsoft.com/office/powerpoint/2010/main" val="154310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r>
              <a:rPr lang="en-US" dirty="0"/>
              <a:t>Another option for color recognition</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15</a:t>
            </a:fld>
            <a:endParaRPr lang="en-HK" dirty="0"/>
          </a:p>
        </p:txBody>
      </p:sp>
    </p:spTree>
    <p:extLst>
      <p:ext uri="{BB962C8B-B14F-4D97-AF65-F5344CB8AC3E}">
        <p14:creationId xmlns:p14="http://schemas.microsoft.com/office/powerpoint/2010/main" val="1627733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sz="1200" b="0" i="0" kern="1200" dirty="0" err="1">
                <a:solidFill>
                  <a:schemeClr val="tx1"/>
                </a:solidFill>
                <a:effectLst/>
                <a:latin typeface="+mn-lt"/>
                <a:ea typeface="+mn-ea"/>
                <a:cs typeface="+mn-cs"/>
              </a:rPr>
              <a:t>Munker</a:t>
            </a:r>
            <a:r>
              <a:rPr lang="en-HK" sz="1200" b="0" i="0" kern="1200" dirty="0">
                <a:solidFill>
                  <a:schemeClr val="tx1"/>
                </a:solidFill>
                <a:effectLst/>
                <a:latin typeface="+mn-lt"/>
                <a:ea typeface="+mn-ea"/>
                <a:cs typeface="+mn-cs"/>
              </a:rPr>
              <a:t>-White illusion </a:t>
            </a:r>
            <a:r>
              <a:rPr lang="en-US" dirty="0"/>
              <a:t>(</a:t>
            </a:r>
            <a:r>
              <a:rPr lang="en-US" dirty="0" err="1"/>
              <a:t>Munker</a:t>
            </a:r>
            <a:r>
              <a:rPr lang="en-US" dirty="0"/>
              <a:t>, 1970)</a:t>
            </a:r>
            <a:endParaRPr lang="en-HK"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One possible explanation: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The stimuli is ambiguous, ambiguity is resolved according to past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
            </a:r>
            <a:r>
              <a:rPr lang="en-HK" dirty="0" err="1"/>
              <a:t>eferences</a:t>
            </a:r>
            <a:r>
              <a:rPr lang="en-HK"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Corney</a:t>
            </a:r>
            <a:r>
              <a:rPr lang="en-US" sz="1200" b="0" i="0" kern="1200" dirty="0">
                <a:solidFill>
                  <a:schemeClr val="tx1"/>
                </a:solidFill>
                <a:effectLst/>
                <a:latin typeface="+mn-lt"/>
                <a:ea typeface="+mn-ea"/>
                <a:cs typeface="+mn-cs"/>
              </a:rPr>
              <a:t>, D., &amp; Lotto, R. B. (2007). What are lightness illusions and why do we see them?. </a:t>
            </a:r>
            <a:r>
              <a:rPr lang="en-US" sz="1200" b="0" i="1" kern="1200" dirty="0" err="1">
                <a:solidFill>
                  <a:schemeClr val="tx1"/>
                </a:solidFill>
                <a:effectLst/>
                <a:latin typeface="+mn-lt"/>
                <a:ea typeface="+mn-ea"/>
                <a:cs typeface="+mn-cs"/>
              </a:rPr>
              <a:t>PLoS</a:t>
            </a:r>
            <a:r>
              <a:rPr lang="en-US" sz="1200" b="0" i="1" kern="1200" dirty="0">
                <a:solidFill>
                  <a:schemeClr val="tx1"/>
                </a:solidFill>
                <a:effectLst/>
                <a:latin typeface="+mn-lt"/>
                <a:ea typeface="+mn-ea"/>
                <a:cs typeface="+mn-cs"/>
              </a:rPr>
              <a:t> computational biology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a:t>
            </a:r>
            <a:r>
              <a:rPr lang="en-US" sz="1200" b="0" i="0" kern="1200" dirty="0">
                <a:solidFill>
                  <a:schemeClr val="tx1"/>
                </a:solidFill>
                <a:effectLst/>
                <a:latin typeface="+mn-lt"/>
                <a:ea typeface="+mn-ea"/>
                <a:cs typeface="+mn-cs"/>
              </a:rPr>
              <a:t>(9), 1790–1800. https://doi.org/10.1371/journal.pcbi.0030180</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20</a:t>
            </a:fld>
            <a:endParaRPr lang="en-HK"/>
          </a:p>
        </p:txBody>
      </p:sp>
    </p:spTree>
    <p:extLst>
      <p:ext uri="{BB962C8B-B14F-4D97-AF65-F5344CB8AC3E}">
        <p14:creationId xmlns:p14="http://schemas.microsoft.com/office/powerpoint/2010/main" val="4103323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right one is larger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Fact: same size</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Ebbinghaus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a:t>
            </a:r>
            <a:r>
              <a:rPr lang="en-HK" dirty="0"/>
              <a:t>ne possible explanation: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HK" dirty="0"/>
              <a:t>he brain takes depth into consideration when interpreting the length</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The left blue circles are bigger than the right blue circles, thus the left circles are closer than the right circles, thus the close orange circle (left) should be smaller than the far orange circle (right) in order to be perceived as of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Sperandio</a:t>
            </a:r>
            <a:r>
              <a:rPr lang="en-US" sz="1200" b="0" i="0" kern="1200" dirty="0">
                <a:solidFill>
                  <a:schemeClr val="tx1"/>
                </a:solidFill>
                <a:effectLst/>
                <a:latin typeface="+mn-lt"/>
                <a:ea typeface="+mn-ea"/>
                <a:cs typeface="+mn-cs"/>
              </a:rPr>
              <a:t>, I., &amp; Chouinard, P. A. (2015). The Mechanisms of Size Constancy. </a:t>
            </a:r>
            <a:r>
              <a:rPr lang="en-US" sz="1200" b="0" i="1" kern="1200" dirty="0">
                <a:solidFill>
                  <a:schemeClr val="tx1"/>
                </a:solidFill>
                <a:effectLst/>
                <a:latin typeface="+mn-lt"/>
                <a:ea typeface="+mn-ea"/>
                <a:cs typeface="+mn-cs"/>
              </a:rPr>
              <a:t>Multisensory research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28</a:t>
            </a:r>
            <a:r>
              <a:rPr lang="en-US" sz="1200" b="0" i="0" kern="1200" dirty="0">
                <a:solidFill>
                  <a:schemeClr val="tx1"/>
                </a:solidFill>
                <a:effectLst/>
                <a:latin typeface="+mn-lt"/>
                <a:ea typeface="+mn-ea"/>
                <a:cs typeface="+mn-cs"/>
              </a:rPr>
              <a:t>(3-4), 253–283. https://doi.org/10.1163/22134808-00002483</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22</a:t>
            </a:fld>
            <a:endParaRPr lang="en-HK"/>
          </a:p>
        </p:txBody>
      </p:sp>
    </p:spTree>
    <p:extLst>
      <p:ext uri="{BB962C8B-B14F-4D97-AF65-F5344CB8AC3E}">
        <p14:creationId xmlns:p14="http://schemas.microsoft.com/office/powerpoint/2010/main" val="2574251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bottom one longer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Fact: same</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Müller-</a:t>
            </a:r>
            <a:r>
              <a:rPr lang="en-HK" dirty="0" err="1"/>
              <a:t>Lyer</a:t>
            </a:r>
            <a:r>
              <a:rPr lang="en-HK" dirty="0"/>
              <a:t>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a:t>
            </a:r>
            <a:r>
              <a:rPr lang="en-HK" dirty="0"/>
              <a:t>ne possible explanation: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HK" dirty="0"/>
              <a:t>he brain takes depth into consideration when interpreting the length</a:t>
            </a:r>
          </a:p>
          <a:p>
            <a:pPr fontAlgn="base"/>
            <a:r>
              <a:rPr lang="en-US" sz="1200" b="0" i="0" kern="1200" dirty="0">
                <a:solidFill>
                  <a:schemeClr val="tx1"/>
                </a:solidFill>
                <a:effectLst/>
                <a:latin typeface="+mn-lt"/>
                <a:ea typeface="+mn-ea"/>
                <a:cs typeface="+mn-cs"/>
              </a:rPr>
              <a:t>When the fins are pointing inward, it looks like the corner of objects which is closer to us, the horizontal line needs to be shorter in order to be perceived as the same length</a:t>
            </a:r>
          </a:p>
          <a:p>
            <a:pPr fontAlgn="base"/>
            <a:r>
              <a:rPr lang="en-US" sz="1200" b="0" i="0" kern="1200" dirty="0">
                <a:solidFill>
                  <a:schemeClr val="tx1"/>
                </a:solidFill>
                <a:effectLst/>
                <a:latin typeface="+mn-lt"/>
                <a:ea typeface="+mn-ea"/>
                <a:cs typeface="+mn-cs"/>
              </a:rPr>
              <a:t>When the fins are pointing outward, it looks like the corner of objects which is far from us, the horizontal line needs to be longer in order to be perceived as the same length</a:t>
            </a:r>
          </a:p>
          <a:p>
            <a:pPr fontAlgn="base"/>
            <a:endParaRPr lang="en-US" sz="1200" b="0" i="0" kern="1200" dirty="0">
              <a:solidFill>
                <a:schemeClr val="tx1"/>
              </a:solidFill>
              <a:effectLst/>
              <a:latin typeface="+mn-lt"/>
              <a:ea typeface="+mn-ea"/>
              <a:cs typeface="+mn-cs"/>
            </a:endParaRPr>
          </a:p>
          <a:p>
            <a:pPr fontAlgn="base"/>
            <a:r>
              <a:rPr lang="en-US" altLang="zh-CN" sz="1200" b="0" i="0" kern="1200" dirty="0">
                <a:solidFill>
                  <a:schemeClr val="tx1"/>
                </a:solidFill>
                <a:effectLst/>
                <a:latin typeface="+mn-lt"/>
                <a:ea typeface="+mn-ea"/>
                <a:cs typeface="+mn-cs"/>
              </a:rPr>
              <a:t>Reference:</a:t>
            </a:r>
          </a:p>
          <a:p>
            <a:pPr fontAlgn="base"/>
            <a:r>
              <a:rPr lang="en-US" sz="1200" b="0" i="0" kern="1200" dirty="0">
                <a:solidFill>
                  <a:schemeClr val="tx1"/>
                </a:solidFill>
                <a:effectLst/>
                <a:latin typeface="+mn-lt"/>
                <a:ea typeface="+mn-ea"/>
                <a:cs typeface="+mn-cs"/>
              </a:rPr>
              <a:t>Richard L. Gregory, </a:t>
            </a:r>
            <a:r>
              <a:rPr lang="en-US" sz="1200" b="0" i="1" kern="1200" dirty="0">
                <a:solidFill>
                  <a:schemeClr val="tx1"/>
                </a:solidFill>
                <a:effectLst/>
                <a:latin typeface="+mn-lt"/>
                <a:ea typeface="+mn-ea"/>
                <a:cs typeface="+mn-cs"/>
              </a:rPr>
              <a:t>Eye and Brain</a:t>
            </a:r>
            <a:r>
              <a:rPr lang="en-US" sz="1200" b="0" i="0" kern="1200" dirty="0">
                <a:solidFill>
                  <a:schemeClr val="tx1"/>
                </a:solidFill>
                <a:effectLst/>
                <a:latin typeface="+mn-lt"/>
                <a:ea typeface="+mn-ea"/>
                <a:cs typeface="+mn-cs"/>
              </a:rPr>
              <a:t>, McGraw Hill, 1966.</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23</a:t>
            </a:fld>
            <a:endParaRPr lang="en-HK"/>
          </a:p>
        </p:txBody>
      </p:sp>
    </p:spTree>
    <p:extLst>
      <p:ext uri="{BB962C8B-B14F-4D97-AF65-F5344CB8AC3E}">
        <p14:creationId xmlns:p14="http://schemas.microsoft.com/office/powerpoint/2010/main" val="1259902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top one is longer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Fact: same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Ponzo</a:t>
            </a:r>
            <a:r>
              <a:rPr lang="en-US" dirty="0"/>
              <a:t>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a:t>
            </a:r>
            <a:r>
              <a:rPr lang="en-HK" dirty="0"/>
              <a:t>ne possible explanation: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HK" dirty="0"/>
              <a:t>he brain takes depth into consideration when interpreting the length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top yellow line looks more far away compared to the bottom yellow line, far away objects need to be longer in order to be perceived as of the same length with close objects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Gregory, R. L. Distortion of visual space as inappropriate constancy scaling. Nature, 1963, 199,678-680.</a:t>
            </a:r>
          </a:p>
        </p:txBody>
      </p:sp>
      <p:sp>
        <p:nvSpPr>
          <p:cNvPr id="4" name="Slide Number Placeholder 3"/>
          <p:cNvSpPr>
            <a:spLocks noGrp="1"/>
          </p:cNvSpPr>
          <p:nvPr>
            <p:ph type="sldNum" sz="quarter" idx="5"/>
          </p:nvPr>
        </p:nvSpPr>
        <p:spPr/>
        <p:txBody>
          <a:bodyPr/>
          <a:lstStyle/>
          <a:p>
            <a:fld id="{4E49DDB8-0D64-4C88-A30A-0C0E2D55FB73}" type="slidenum">
              <a:rPr lang="en-HK" smtClean="0"/>
              <a:t>24</a:t>
            </a:fld>
            <a:endParaRPr lang="en-HK"/>
          </a:p>
        </p:txBody>
      </p:sp>
    </p:spTree>
    <p:extLst>
      <p:ext uri="{BB962C8B-B14F-4D97-AF65-F5344CB8AC3E}">
        <p14:creationId xmlns:p14="http://schemas.microsoft.com/office/powerpoint/2010/main" val="3289322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Line Learning:</a:t>
            </a:r>
            <a:r>
              <a:rPr lang="en-US" sz="1200" b="0" i="0" kern="1200" dirty="0">
                <a:solidFill>
                  <a:schemeClr val="tx1"/>
                </a:solidFill>
                <a:effectLst/>
                <a:latin typeface="+mn-lt"/>
                <a:ea typeface="+mn-ea"/>
                <a:cs typeface="+mn-cs"/>
              </a:rPr>
              <a:t> It is recommended that within the view field of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just remain line to learn and no any cross lines. Point the "+" symbol at the line. Then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will automatically detect the line and a white arrow will appear on the screen.</a:t>
            </a:r>
          </a:p>
          <a:p>
            <a:r>
              <a:rPr lang="en-US" sz="1200" b="0" i="0" kern="1200" dirty="0">
                <a:solidFill>
                  <a:schemeClr val="tx1"/>
                </a:solidFill>
                <a:effectLst/>
                <a:latin typeface="+mn-lt"/>
                <a:ea typeface="+mn-ea"/>
                <a:cs typeface="+mn-cs"/>
              </a:rPr>
              <a:t>At that time, short press the "learning button" to complete the learning process. A blue route direction arrow will appear on the screen.</a:t>
            </a:r>
          </a:p>
          <a:p>
            <a:r>
              <a:rPr lang="en-US" sz="1200" b="1" i="0" kern="1200" dirty="0">
                <a:solidFill>
                  <a:schemeClr val="tx1"/>
                </a:solidFill>
                <a:effectLst/>
                <a:latin typeface="+mn-lt"/>
                <a:ea typeface="+mn-ea"/>
                <a:cs typeface="+mn-cs"/>
              </a:rPr>
              <a:t>Line Prediction:</a:t>
            </a:r>
            <a:r>
              <a:rPr lang="en-US" sz="1200" b="0" i="0" kern="1200" dirty="0">
                <a:solidFill>
                  <a:schemeClr val="tx1"/>
                </a:solidFill>
                <a:effectLst/>
                <a:latin typeface="+mn-lt"/>
                <a:ea typeface="+mn-ea"/>
                <a:cs typeface="+mn-cs"/>
              </a:rPr>
              <a:t> When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detects the line which has been learned, a blue arrow will appear automatically on the screen. The direction of the arrow indicates the predicted direction of the line.</a:t>
            </a:r>
          </a:p>
          <a:p>
            <a:r>
              <a:rPr lang="en-US" sz="1200" b="1" i="0" kern="1200" dirty="0">
                <a:solidFill>
                  <a:schemeClr val="tx1"/>
                </a:solidFill>
                <a:effectLst/>
                <a:latin typeface="+mn-lt"/>
                <a:ea typeface="+mn-ea"/>
                <a:cs typeface="+mn-cs"/>
              </a:rPr>
              <a:t>Tips:</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When learning the line, we need to adjust the position of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to be parallel to the line.</a:t>
            </a:r>
          </a:p>
          <a:p>
            <a:r>
              <a:rPr lang="en-US" sz="1200" b="0" i="0" kern="1200" dirty="0">
                <a:solidFill>
                  <a:schemeClr val="tx1"/>
                </a:solidFill>
                <a:effectLst/>
                <a:latin typeface="+mn-lt"/>
                <a:ea typeface="+mn-ea"/>
                <a:cs typeface="+mn-cs"/>
              </a:rPr>
              <a:t>In most cases, the color of tracking line is only one. Therefore, in order to ensure stability, we recommend to track the single color line.</a:t>
            </a:r>
          </a:p>
          <a:p>
            <a:r>
              <a:rPr lang="en-US" sz="1200" b="0" i="0" kern="1200" dirty="0">
                <a:solidFill>
                  <a:schemeClr val="tx1"/>
                </a:solidFill>
                <a:effectLst/>
                <a:latin typeface="+mn-lt"/>
                <a:ea typeface="+mn-ea"/>
                <a:cs typeface="+mn-cs"/>
              </a:rPr>
              <a:t>The color of the lines has a lot to do with the ambient light, so please try to keep the ambient light as stable as possible.</a:t>
            </a:r>
          </a:p>
        </p:txBody>
      </p:sp>
      <p:sp>
        <p:nvSpPr>
          <p:cNvPr id="4" name="Slide Number Placeholder 3"/>
          <p:cNvSpPr>
            <a:spLocks noGrp="1"/>
          </p:cNvSpPr>
          <p:nvPr>
            <p:ph type="sldNum" sz="quarter" idx="5"/>
          </p:nvPr>
        </p:nvSpPr>
        <p:spPr/>
        <p:txBody>
          <a:bodyPr/>
          <a:lstStyle/>
          <a:p>
            <a:fld id="{4E49DDB8-0D64-4C88-A30A-0C0E2D55FB73}" type="slidenum">
              <a:rPr lang="en-HK" smtClean="0"/>
              <a:t>27</a:t>
            </a:fld>
            <a:endParaRPr lang="en-HK"/>
          </a:p>
        </p:txBody>
      </p:sp>
    </p:spTree>
    <p:extLst>
      <p:ext uri="{BB962C8B-B14F-4D97-AF65-F5344CB8AC3E}">
        <p14:creationId xmlns:p14="http://schemas.microsoft.com/office/powerpoint/2010/main" val="2223942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showing A, C, ask: anything weird?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show B, 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the distorted faces (B) are upside-down (A), human usually do not notice if there is anything weird.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Thatcher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One possible explanation:</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Human process faces both in a holistic way (process as a whole) and in an feature-based way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the inverted </a:t>
            </a:r>
            <a:r>
              <a:rPr lang="en-HK" dirty="0"/>
              <a:t>Thatcherized face, the features look alright, but holistic processing cannot take place because we are only familiar </a:t>
            </a:r>
            <a:r>
              <a:rPr lang="en-HK"/>
              <a:t>with upright </a:t>
            </a:r>
            <a:r>
              <a:rPr lang="en-HK" dirty="0"/>
              <a:t>faces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
            </a:r>
            <a:r>
              <a:rPr lang="en-HK" dirty="0" err="1"/>
              <a:t>eferences</a:t>
            </a:r>
            <a:r>
              <a:rPr lang="en-HK"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Peterson, M., &amp; Rhodes, G. (Eds.), Perception of Faces, Objects, and Scenes: Analytic and Holistic Processes. : Oxford University Press. Retrieved from https://oxford.universitypressscholarship.com/view/10.1093/acprof:oso/9780195313659.001.0001/acprof-9780195313659.</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35</a:t>
            </a:fld>
            <a:endParaRPr lang="en-HK"/>
          </a:p>
        </p:txBody>
      </p:sp>
    </p:spTree>
    <p:extLst>
      <p:ext uri="{BB962C8B-B14F-4D97-AF65-F5344CB8AC3E}">
        <p14:creationId xmlns:p14="http://schemas.microsoft.com/office/powerpoint/2010/main" val="2560168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37</a:t>
            </a:fld>
            <a:endParaRPr lang="en-HK"/>
          </a:p>
        </p:txBody>
      </p:sp>
    </p:spTree>
    <p:extLst>
      <p:ext uri="{BB962C8B-B14F-4D97-AF65-F5344CB8AC3E}">
        <p14:creationId xmlns:p14="http://schemas.microsoft.com/office/powerpoint/2010/main" val="231033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D931101-0783-3843-9B34-8DFBA1E82C3A}"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5753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38</a:t>
            </a:fld>
            <a:endParaRPr lang="en-HK"/>
          </a:p>
        </p:txBody>
      </p:sp>
    </p:spTree>
    <p:extLst>
      <p:ext uri="{BB962C8B-B14F-4D97-AF65-F5344CB8AC3E}">
        <p14:creationId xmlns:p14="http://schemas.microsoft.com/office/powerpoint/2010/main" val="3076565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39</a:t>
            </a:fld>
            <a:endParaRPr lang="en-HK"/>
          </a:p>
        </p:txBody>
      </p:sp>
    </p:spTree>
    <p:extLst>
      <p:ext uri="{BB962C8B-B14F-4D97-AF65-F5344CB8AC3E}">
        <p14:creationId xmlns:p14="http://schemas.microsoft.com/office/powerpoint/2010/main" val="2431512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Face Learning:</a:t>
            </a:r>
            <a:r>
              <a:rPr lang="en-US" sz="1200" b="0" i="0" kern="1200" dirty="0">
                <a:solidFill>
                  <a:schemeClr val="tx1"/>
                </a:solidFill>
                <a:effectLst/>
                <a:latin typeface="+mn-lt"/>
                <a:ea typeface="+mn-ea"/>
                <a:cs typeface="+mn-cs"/>
              </a:rPr>
              <a:t> Point the “+” symbol at a face, short press the "learning button" to learn the face. If the same face is detected by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a blue frame with words "Face: ID1" will be displayed on the </a:t>
            </a:r>
            <a:r>
              <a:rPr lang="en-US" sz="1200" b="0" i="0" kern="1200" dirty="0" err="1">
                <a:solidFill>
                  <a:schemeClr val="tx1"/>
                </a:solidFill>
                <a:effectLst/>
                <a:latin typeface="+mn-lt"/>
                <a:ea typeface="+mn-ea"/>
                <a:cs typeface="+mn-cs"/>
              </a:rPr>
              <a:t>screen，which</a:t>
            </a:r>
            <a:r>
              <a:rPr lang="en-US" sz="1200" b="0" i="0" kern="1200" dirty="0">
                <a:solidFill>
                  <a:schemeClr val="tx1"/>
                </a:solidFill>
                <a:effectLst/>
                <a:latin typeface="+mn-lt"/>
                <a:ea typeface="+mn-ea"/>
                <a:cs typeface="+mn-cs"/>
              </a:rPr>
              <a:t> indicates that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has learned the face and can recognize it now.</a:t>
            </a:r>
          </a:p>
          <a:p>
            <a:r>
              <a:rPr lang="en-US" sz="1200" b="0" i="0" kern="1200" dirty="0">
                <a:solidFill>
                  <a:schemeClr val="tx1"/>
                </a:solidFill>
                <a:effectLst/>
                <a:latin typeface="+mn-lt"/>
                <a:ea typeface="+mn-ea"/>
                <a:cs typeface="+mn-cs"/>
              </a:rPr>
              <a:t>However,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only learned one plane (one-dimensional) of the face after the above operation, while human face is three-dimensional. If the angle of the face has been changed,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may not recognize it. So you need to let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learn a face from its different angles.</a:t>
            </a:r>
          </a:p>
          <a:p>
            <a:r>
              <a:rPr lang="en-US" sz="1200" b="0" i="0" kern="1200" dirty="0">
                <a:solidFill>
                  <a:schemeClr val="tx1"/>
                </a:solidFill>
                <a:effectLst/>
                <a:latin typeface="+mn-lt"/>
                <a:ea typeface="+mn-ea"/>
                <a:cs typeface="+mn-cs"/>
              </a:rPr>
              <a:t>The operation shows as follows：(Before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learning news thing, please let it forget the former things first.)</a:t>
            </a:r>
          </a:p>
          <a:p>
            <a:r>
              <a:rPr lang="en-US" sz="1200" b="0" i="0" kern="1200" dirty="0">
                <a:solidFill>
                  <a:schemeClr val="tx1"/>
                </a:solidFill>
                <a:effectLst/>
                <a:latin typeface="+mn-lt"/>
                <a:ea typeface="+mn-ea"/>
                <a:cs typeface="+mn-cs"/>
              </a:rPr>
              <a:t>Keep pressing the “learning button”, point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 symbol at different angles of the face. During this process, a yellow frame with words "Face: ID1" will be displayed on the screen, which indicates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is learning the face. Please point the yellow frame at different angles of the same person's face, such as front face and side face (or multiple images of the same person), to enter all angles of this person's face.</a:t>
            </a:r>
          </a:p>
          <a:p>
            <a:r>
              <a:rPr lang="en-US" sz="1200" b="0" i="0" kern="1200" dirty="0">
                <a:solidFill>
                  <a:schemeClr val="tx1"/>
                </a:solidFill>
                <a:effectLst/>
                <a:latin typeface="+mn-lt"/>
                <a:ea typeface="+mn-ea"/>
                <a:cs typeface="+mn-cs"/>
              </a:rPr>
              <a:t>Then you can release the "learning button" to finish the learning. When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detected the learned face, a blue frame with words "Face: ID1" will be displayed, now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can recognize the face from different angles.</a:t>
            </a:r>
          </a:p>
        </p:txBody>
      </p:sp>
      <p:sp>
        <p:nvSpPr>
          <p:cNvPr id="4" name="Slide Number Placeholder 3"/>
          <p:cNvSpPr>
            <a:spLocks noGrp="1"/>
          </p:cNvSpPr>
          <p:nvPr>
            <p:ph type="sldNum" sz="quarter" idx="5"/>
          </p:nvPr>
        </p:nvSpPr>
        <p:spPr/>
        <p:txBody>
          <a:bodyPr/>
          <a:lstStyle/>
          <a:p>
            <a:fld id="{4E49DDB8-0D64-4C88-A30A-0C0E2D55FB73}" type="slidenum">
              <a:rPr lang="en-HK" smtClean="0"/>
              <a:t>40</a:t>
            </a:fld>
            <a:endParaRPr lang="en-HK"/>
          </a:p>
        </p:txBody>
      </p:sp>
    </p:spTree>
    <p:extLst>
      <p:ext uri="{BB962C8B-B14F-4D97-AF65-F5344CB8AC3E}">
        <p14:creationId xmlns:p14="http://schemas.microsoft.com/office/powerpoint/2010/main" val="2237362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Face Recognition:</a:t>
            </a:r>
            <a:r>
              <a:rPr lang="en-US" dirty="0"/>
              <a:t> The learned face information will be automatically saved. When </a:t>
            </a:r>
            <a:r>
              <a:rPr lang="en-US" dirty="0" err="1"/>
              <a:t>Huskylens</a:t>
            </a:r>
            <a:r>
              <a:rPr lang="en-US" dirty="0"/>
              <a:t> detects the learned face, this face will be selected by a blue frame and identified as face: ID1. The size of the frame will change with the size of the face, and the face will be tracked automatically.</a:t>
            </a:r>
          </a:p>
        </p:txBody>
      </p:sp>
      <p:sp>
        <p:nvSpPr>
          <p:cNvPr id="4" name="Slide Number Placeholder 3"/>
          <p:cNvSpPr>
            <a:spLocks noGrp="1"/>
          </p:cNvSpPr>
          <p:nvPr>
            <p:ph type="sldNum" sz="quarter" idx="5"/>
          </p:nvPr>
        </p:nvSpPr>
        <p:spPr/>
        <p:txBody>
          <a:bodyPr/>
          <a:lstStyle/>
          <a:p>
            <a:fld id="{4E49DDB8-0D64-4C88-A30A-0C0E2D55FB73}" type="slidenum">
              <a:rPr lang="en-HK" smtClean="0"/>
              <a:t>41</a:t>
            </a:fld>
            <a:endParaRPr lang="en-HK"/>
          </a:p>
        </p:txBody>
      </p:sp>
    </p:spTree>
    <p:extLst>
      <p:ext uri="{BB962C8B-B14F-4D97-AF65-F5344CB8AC3E}">
        <p14:creationId xmlns:p14="http://schemas.microsoft.com/office/powerpoint/2010/main" val="4213233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learning D, CUHK-JC </a:t>
            </a:r>
            <a:r>
              <a:rPr lang="en-US" dirty="0" err="1"/>
              <a:t>iCar</a:t>
            </a:r>
            <a:r>
              <a:rPr lang="en-US" dirty="0"/>
              <a:t> sometimes can recognize A, B, C and E are all faces, sometimes can recognize E is the same face as D, cannot recognize A, B and C are the same face as 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Performance of CUHK-JC </a:t>
            </a:r>
            <a:r>
              <a:rPr lang="en-US" dirty="0" err="1"/>
              <a:t>iCar</a:t>
            </a:r>
            <a:r>
              <a:rPr lang="en-US" dirty="0"/>
              <a:t> may depend on details of the model, e.g. whether there are inverted faces in the training data set, orientation of features in the face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also holistic face recognition algorithms, and feature-based face recognition algorithms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Inverted, </a:t>
            </a:r>
            <a:r>
              <a:rPr lang="en-HK" dirty="0" err="1"/>
              <a:t>thatcherized</a:t>
            </a:r>
            <a:r>
              <a:rPr lang="en-HK" dirty="0"/>
              <a:t> face (A)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Upright, </a:t>
            </a:r>
            <a:r>
              <a:rPr lang="en-HK" dirty="0" err="1"/>
              <a:t>thatcherized</a:t>
            </a:r>
            <a:r>
              <a:rPr lang="en-HK" dirty="0"/>
              <a:t> face (</a:t>
            </a:r>
            <a:r>
              <a:rPr lang="en-US" dirty="0"/>
              <a:t>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Inverted, non-</a:t>
            </a:r>
            <a:r>
              <a:rPr lang="en-HK" dirty="0" err="1"/>
              <a:t>thatcherized</a:t>
            </a:r>
            <a:r>
              <a:rPr lang="en-HK" dirty="0"/>
              <a:t> face (</a:t>
            </a:r>
            <a:r>
              <a:rPr lang="en-US" dirty="0"/>
              <a: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Upright, </a:t>
            </a:r>
            <a:r>
              <a:rPr lang="en-US" dirty="0"/>
              <a:t>non-</a:t>
            </a:r>
            <a:r>
              <a:rPr lang="en-HK" dirty="0" err="1"/>
              <a:t>thatcherized</a:t>
            </a:r>
            <a:r>
              <a:rPr lang="en-HK" dirty="0"/>
              <a:t> face (</a:t>
            </a:r>
            <a:r>
              <a:rPr lang="en-US" dirty="0"/>
              <a:t>D)</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t>U</a:t>
            </a:r>
            <a:r>
              <a:rPr lang="en-HK"/>
              <a:t>pright, </a:t>
            </a:r>
            <a:r>
              <a:rPr lang="en-HK" dirty="0"/>
              <a:t>other images of thatcher (E)</a:t>
            </a:r>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42</a:t>
            </a:fld>
            <a:endParaRPr lang="en-HK"/>
          </a:p>
        </p:txBody>
      </p:sp>
    </p:spTree>
    <p:extLst>
      <p:ext uri="{BB962C8B-B14F-4D97-AF65-F5344CB8AC3E}">
        <p14:creationId xmlns:p14="http://schemas.microsoft.com/office/powerpoint/2010/main" val="37203505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r>
              <a:rPr lang="en-US" dirty="0"/>
              <a:t>What do you see in this image?</a:t>
            </a:r>
          </a:p>
          <a:p>
            <a:r>
              <a:rPr lang="en-US" dirty="0"/>
              <a:t>Left: A dog</a:t>
            </a:r>
          </a:p>
          <a:p>
            <a:r>
              <a:rPr lang="en-US" dirty="0"/>
              <a:t>Right: A tree, a dog (head pointing toward the ground)</a:t>
            </a:r>
          </a:p>
          <a:p>
            <a:r>
              <a:rPr lang="en-US" dirty="0"/>
              <a:t>If students cannot see the dog in the right image, can point to locations of the details (e.g., dog head, dog body, dog tail, tree shadow, road) to guide them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One possible explanation:</a:t>
            </a:r>
            <a:endParaRPr lang="en-US" dirty="0"/>
          </a:p>
          <a:p>
            <a:r>
              <a:rPr lang="en-US" dirty="0"/>
              <a:t>Gestalt principle: human brain has the tendency to interpret things as something we can understand, we are familiar with, orderly, and symmetrical</a:t>
            </a:r>
          </a:p>
          <a:p>
            <a:r>
              <a:rPr lang="en-US" dirty="0"/>
              <a:t>Thus it will fill in the details which isn’t actually there and interpret the dots as a tree and a dog</a:t>
            </a:r>
            <a:endParaRPr lang="en-HK" dirty="0"/>
          </a:p>
          <a:p>
            <a:endParaRPr lang="en-US" dirty="0"/>
          </a:p>
          <a:p>
            <a:r>
              <a:rPr lang="en-US" dirty="0"/>
              <a:t>R</a:t>
            </a:r>
            <a:r>
              <a:rPr lang="en-HK" dirty="0" err="1"/>
              <a:t>eferences</a:t>
            </a:r>
            <a:r>
              <a:rPr lang="en-HK" dirty="0"/>
              <a:t>:</a:t>
            </a:r>
          </a:p>
          <a:p>
            <a:r>
              <a:rPr lang="en-HK" sz="1200" b="0" i="0" kern="1200" dirty="0" err="1">
                <a:solidFill>
                  <a:schemeClr val="tx1"/>
                </a:solidFill>
                <a:effectLst/>
                <a:latin typeface="+mn-lt"/>
                <a:ea typeface="+mn-ea"/>
                <a:cs typeface="+mn-cs"/>
              </a:rPr>
              <a:t>Wagemans</a:t>
            </a:r>
            <a:r>
              <a:rPr lang="en-HK" sz="1200" b="0" i="0" kern="1200" dirty="0">
                <a:solidFill>
                  <a:schemeClr val="tx1"/>
                </a:solidFill>
                <a:effectLst/>
                <a:latin typeface="+mn-lt"/>
                <a:ea typeface="+mn-ea"/>
                <a:cs typeface="+mn-cs"/>
              </a:rPr>
              <a:t>, J., Elder, J. H., </a:t>
            </a:r>
            <a:r>
              <a:rPr lang="en-HK" sz="1200" b="0" i="0" kern="1200" dirty="0" err="1">
                <a:solidFill>
                  <a:schemeClr val="tx1"/>
                </a:solidFill>
                <a:effectLst/>
                <a:latin typeface="+mn-lt"/>
                <a:ea typeface="+mn-ea"/>
                <a:cs typeface="+mn-cs"/>
              </a:rPr>
              <a:t>Kubovy</a:t>
            </a:r>
            <a:r>
              <a:rPr lang="en-HK" sz="1200" b="0" i="0" kern="1200" dirty="0">
                <a:solidFill>
                  <a:schemeClr val="tx1"/>
                </a:solidFill>
                <a:effectLst/>
                <a:latin typeface="+mn-lt"/>
                <a:ea typeface="+mn-ea"/>
                <a:cs typeface="+mn-cs"/>
              </a:rPr>
              <a:t>, M., Palmer, S. E., Peterson, M. A., Singh, M., &amp; von der </a:t>
            </a:r>
            <a:r>
              <a:rPr lang="en-HK" sz="1200" b="0" i="0" kern="1200" dirty="0" err="1">
                <a:solidFill>
                  <a:schemeClr val="tx1"/>
                </a:solidFill>
                <a:effectLst/>
                <a:latin typeface="+mn-lt"/>
                <a:ea typeface="+mn-ea"/>
                <a:cs typeface="+mn-cs"/>
              </a:rPr>
              <a:t>Heydt</a:t>
            </a:r>
            <a:r>
              <a:rPr lang="en-HK" sz="1200" b="0" i="0" kern="1200" dirty="0">
                <a:solidFill>
                  <a:schemeClr val="tx1"/>
                </a:solidFill>
                <a:effectLst/>
                <a:latin typeface="+mn-lt"/>
                <a:ea typeface="+mn-ea"/>
                <a:cs typeface="+mn-cs"/>
              </a:rPr>
              <a:t>, R. (2012). A century of Gestalt psychology in visual perception: I. Perceptual grouping and figure-ground organization. </a:t>
            </a:r>
            <a:r>
              <a:rPr lang="en-HK" sz="1200" b="0" i="1" kern="1200" dirty="0">
                <a:solidFill>
                  <a:schemeClr val="tx1"/>
                </a:solidFill>
                <a:effectLst/>
                <a:latin typeface="+mn-lt"/>
                <a:ea typeface="+mn-ea"/>
                <a:cs typeface="+mn-cs"/>
              </a:rPr>
              <a:t>Psychological bulletin</a:t>
            </a:r>
            <a:r>
              <a:rPr lang="en-HK" sz="1200" b="0" i="0" kern="1200" dirty="0">
                <a:solidFill>
                  <a:schemeClr val="tx1"/>
                </a:solidFill>
                <a:effectLst/>
                <a:latin typeface="+mn-lt"/>
                <a:ea typeface="+mn-ea"/>
                <a:cs typeface="+mn-cs"/>
              </a:rPr>
              <a:t>, </a:t>
            </a:r>
            <a:r>
              <a:rPr lang="en-HK" sz="1200" b="0" i="1" kern="1200" dirty="0">
                <a:solidFill>
                  <a:schemeClr val="tx1"/>
                </a:solidFill>
                <a:effectLst/>
                <a:latin typeface="+mn-lt"/>
                <a:ea typeface="+mn-ea"/>
                <a:cs typeface="+mn-cs"/>
              </a:rPr>
              <a:t>138</a:t>
            </a:r>
            <a:r>
              <a:rPr lang="en-HK" sz="1200" b="0" i="0" kern="1200" dirty="0">
                <a:solidFill>
                  <a:schemeClr val="tx1"/>
                </a:solidFill>
                <a:effectLst/>
                <a:latin typeface="+mn-lt"/>
                <a:ea typeface="+mn-ea"/>
                <a:cs typeface="+mn-cs"/>
              </a:rPr>
              <a:t>(6), 1172–1217. https://doi.org/10.1037/a0029333</a:t>
            </a:r>
          </a:p>
          <a:p>
            <a:r>
              <a:rPr lang="en-HK" sz="1200" b="0" i="0" kern="1200" dirty="0" err="1">
                <a:solidFill>
                  <a:schemeClr val="tx1"/>
                </a:solidFill>
                <a:effectLst/>
                <a:latin typeface="+mn-lt"/>
                <a:ea typeface="+mn-ea"/>
                <a:cs typeface="+mn-cs"/>
              </a:rPr>
              <a:t>Wagemans</a:t>
            </a:r>
            <a:r>
              <a:rPr lang="en-HK" sz="1200" b="0" i="0" kern="1200" dirty="0">
                <a:solidFill>
                  <a:schemeClr val="tx1"/>
                </a:solidFill>
                <a:effectLst/>
                <a:latin typeface="+mn-lt"/>
                <a:ea typeface="+mn-ea"/>
                <a:cs typeface="+mn-cs"/>
              </a:rPr>
              <a:t>, J., Feldman, J., </a:t>
            </a:r>
            <a:r>
              <a:rPr lang="en-HK" sz="1200" b="0" i="0" kern="1200" dirty="0" err="1">
                <a:solidFill>
                  <a:schemeClr val="tx1"/>
                </a:solidFill>
                <a:effectLst/>
                <a:latin typeface="+mn-lt"/>
                <a:ea typeface="+mn-ea"/>
                <a:cs typeface="+mn-cs"/>
              </a:rPr>
              <a:t>Gepshtein</a:t>
            </a:r>
            <a:r>
              <a:rPr lang="en-HK" sz="1200" b="0" i="0" kern="1200" dirty="0">
                <a:solidFill>
                  <a:schemeClr val="tx1"/>
                </a:solidFill>
                <a:effectLst/>
                <a:latin typeface="+mn-lt"/>
                <a:ea typeface="+mn-ea"/>
                <a:cs typeface="+mn-cs"/>
              </a:rPr>
              <a:t>, S., Kimchi, R., Pomerantz, J. R., van der Helm, P. A., &amp; van Leeuwen, C. (2012). A century of Gestalt psychology in visual perception: II. Conceptual and theoretical foundations. </a:t>
            </a:r>
            <a:r>
              <a:rPr lang="en-HK" sz="1200" b="0" i="1" kern="1200" dirty="0">
                <a:solidFill>
                  <a:schemeClr val="tx1"/>
                </a:solidFill>
                <a:effectLst/>
                <a:latin typeface="+mn-lt"/>
                <a:ea typeface="+mn-ea"/>
                <a:cs typeface="+mn-cs"/>
              </a:rPr>
              <a:t>Psychological bulletin</a:t>
            </a:r>
            <a:r>
              <a:rPr lang="en-HK" sz="1200" b="0" i="0" kern="1200" dirty="0">
                <a:solidFill>
                  <a:schemeClr val="tx1"/>
                </a:solidFill>
                <a:effectLst/>
                <a:latin typeface="+mn-lt"/>
                <a:ea typeface="+mn-ea"/>
                <a:cs typeface="+mn-cs"/>
              </a:rPr>
              <a:t>, </a:t>
            </a:r>
            <a:r>
              <a:rPr lang="en-HK" sz="1200" b="0" i="1" kern="1200" dirty="0">
                <a:solidFill>
                  <a:schemeClr val="tx1"/>
                </a:solidFill>
                <a:effectLst/>
                <a:latin typeface="+mn-lt"/>
                <a:ea typeface="+mn-ea"/>
                <a:cs typeface="+mn-cs"/>
              </a:rPr>
              <a:t>138</a:t>
            </a:r>
            <a:r>
              <a:rPr lang="en-HK" sz="1200" b="0" i="0" kern="1200" dirty="0">
                <a:solidFill>
                  <a:schemeClr val="tx1"/>
                </a:solidFill>
                <a:effectLst/>
                <a:latin typeface="+mn-lt"/>
                <a:ea typeface="+mn-ea"/>
                <a:cs typeface="+mn-cs"/>
              </a:rPr>
              <a:t>(6), 1218–1252. https://doi.org/10.1037/a0029334</a:t>
            </a:r>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44</a:t>
            </a:fld>
            <a:endParaRPr lang="en-HK"/>
          </a:p>
        </p:txBody>
      </p:sp>
    </p:spTree>
    <p:extLst>
      <p:ext uri="{BB962C8B-B14F-4D97-AF65-F5344CB8AC3E}">
        <p14:creationId xmlns:p14="http://schemas.microsoft.com/office/powerpoint/2010/main" val="3730033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45</a:t>
            </a:fld>
            <a:endParaRPr lang="en-HK"/>
          </a:p>
        </p:txBody>
      </p:sp>
    </p:spTree>
    <p:extLst>
      <p:ext uri="{BB962C8B-B14F-4D97-AF65-F5344CB8AC3E}">
        <p14:creationId xmlns:p14="http://schemas.microsoft.com/office/powerpoint/2010/main" val="2567123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46</a:t>
            </a:fld>
            <a:endParaRPr lang="en-HK"/>
          </a:p>
        </p:txBody>
      </p:sp>
    </p:spTree>
    <p:extLst>
      <p:ext uri="{BB962C8B-B14F-4D97-AF65-F5344CB8AC3E}">
        <p14:creationId xmlns:p14="http://schemas.microsoft.com/office/powerpoint/2010/main" val="1043190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https://wiki.dfrobot.com/HUSKYLENS_V1.0_SKU_SEN0305_SEN0336</a:t>
            </a:r>
          </a:p>
          <a:p>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47</a:t>
            </a:fld>
            <a:endParaRPr lang="en-HK"/>
          </a:p>
        </p:txBody>
      </p:sp>
    </p:spTree>
    <p:extLst>
      <p:ext uri="{BB962C8B-B14F-4D97-AF65-F5344CB8AC3E}">
        <p14:creationId xmlns:p14="http://schemas.microsoft.com/office/powerpoint/2010/main" val="1794663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48</a:t>
            </a:fld>
            <a:endParaRPr lang="en-HK"/>
          </a:p>
        </p:txBody>
      </p:sp>
    </p:spTree>
    <p:extLst>
      <p:ext uri="{BB962C8B-B14F-4D97-AF65-F5344CB8AC3E}">
        <p14:creationId xmlns:p14="http://schemas.microsoft.com/office/powerpoint/2010/main" val="3840527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US" dirty="0"/>
          </a:p>
          <a:p>
            <a:r>
              <a:rPr lang="en-US" dirty="0"/>
              <a:t>Machine perception:</a:t>
            </a:r>
          </a:p>
          <a:p>
            <a:r>
              <a:rPr lang="en-US" dirty="0"/>
              <a:t>Advantage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Machine can perceive the reality correctly, it is stronger on tasks with good rules to follow</a:t>
            </a:r>
          </a:p>
          <a:p>
            <a:r>
              <a:rPr lang="en-US" dirty="0"/>
              <a:t>Disadvantage</a:t>
            </a:r>
          </a:p>
          <a:p>
            <a:r>
              <a:rPr lang="en-US" dirty="0"/>
              <a:t>Machines are less flexible, they rely on human to give them the task, rely on human to tell them how to do the task (algorithm, examples, .</a:t>
            </a:r>
            <a:r>
              <a:rPr lang="en-US" dirty="0" err="1"/>
              <a:t>etc</a:t>
            </a:r>
            <a:r>
              <a:rPr lang="en-US" dirty="0"/>
              <a:t>)</a:t>
            </a:r>
          </a:p>
          <a:p>
            <a:r>
              <a:rPr lang="en-US" dirty="0"/>
              <a:t>Sometimes machine can only work well under constrained conditions</a:t>
            </a:r>
          </a:p>
          <a:p>
            <a:endParaRPr lang="en-US" dirty="0"/>
          </a:p>
          <a:p>
            <a:r>
              <a:rPr lang="en-US" dirty="0"/>
              <a:t>Human perception:</a:t>
            </a:r>
          </a:p>
          <a:p>
            <a:r>
              <a:rPr lang="en-US" dirty="0"/>
              <a:t>Advantage</a:t>
            </a:r>
          </a:p>
          <a:p>
            <a:r>
              <a:rPr lang="en-US" dirty="0"/>
              <a:t>Human are flexible, we can solve problems in dynamic environment easily, we can create novel solutions</a:t>
            </a:r>
          </a:p>
          <a:p>
            <a:r>
              <a:rPr lang="en-US" dirty="0"/>
              <a:t>Disadvantage</a:t>
            </a:r>
          </a:p>
          <a:p>
            <a:r>
              <a:rPr lang="en-US" dirty="0"/>
              <a:t>Sometimes human are prone to errors, but these errors are from more advanced systems, these systems are products of evolution, which adapt well to survival</a:t>
            </a:r>
          </a:p>
          <a:p>
            <a:endParaRPr lang="en-US" dirty="0"/>
          </a:p>
          <a:p>
            <a:r>
              <a:rPr lang="en-US" dirty="0"/>
              <a:t>Conclusion</a:t>
            </a:r>
          </a:p>
          <a:p>
            <a:r>
              <a:rPr lang="en-US" dirty="0"/>
              <a:t>AI: Build machine that have human-like intelligence, e.g. see, hear, speak, read, reasoning, simulation, think, create, or even feel</a:t>
            </a:r>
          </a:p>
          <a:p>
            <a:r>
              <a:rPr lang="en-US" dirty="0"/>
              <a:t>Many AI algorithms are based on how human brain works</a:t>
            </a:r>
          </a:p>
          <a:p>
            <a:r>
              <a:rPr lang="en-US" dirty="0"/>
              <a:t>More research is needed as to how human brain works, so that we can borrow more from human brain and build stronger machine</a:t>
            </a:r>
          </a:p>
        </p:txBody>
      </p:sp>
      <p:sp>
        <p:nvSpPr>
          <p:cNvPr id="4" name="Slide Number Placeholder 3"/>
          <p:cNvSpPr>
            <a:spLocks noGrp="1"/>
          </p:cNvSpPr>
          <p:nvPr>
            <p:ph type="sldNum" sz="quarter" idx="5"/>
          </p:nvPr>
        </p:nvSpPr>
        <p:spPr/>
        <p:txBody>
          <a:bodyPr/>
          <a:lstStyle/>
          <a:p>
            <a:fld id="{4E49DDB8-0D64-4C88-A30A-0C0E2D55FB73}" type="slidenum">
              <a:rPr lang="en-HK" smtClean="0"/>
              <a:t>4</a:t>
            </a:fld>
            <a:endParaRPr lang="en-HK"/>
          </a:p>
        </p:txBody>
      </p:sp>
    </p:spTree>
    <p:extLst>
      <p:ext uri="{BB962C8B-B14F-4D97-AF65-F5344CB8AC3E}">
        <p14:creationId xmlns:p14="http://schemas.microsoft.com/office/powerpoint/2010/main" val="3761581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Wallisch</a:t>
            </a:r>
            <a:r>
              <a:rPr lang="en-US" sz="1200" b="0" i="0" kern="1200" dirty="0">
                <a:solidFill>
                  <a:schemeClr val="tx1"/>
                </a:solidFill>
                <a:effectLst/>
                <a:latin typeface="+mn-lt"/>
                <a:ea typeface="+mn-ea"/>
                <a:cs typeface="+mn-cs"/>
              </a:rPr>
              <a:t> P. (2017). Illumination assumptions account for individual differences in the perceptual interpretation of a profoundly ambiguous stimulus in the color domain: "The dress".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(4), 5. https://doi.org/10.1167/17.4.5</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6</a:t>
            </a:fld>
            <a:endParaRPr lang="en-HK"/>
          </a:p>
        </p:txBody>
      </p:sp>
    </p:spTree>
    <p:extLst>
      <p:ext uri="{BB962C8B-B14F-4D97-AF65-F5344CB8AC3E}">
        <p14:creationId xmlns:p14="http://schemas.microsoft.com/office/powerpoint/2010/main" val="1968876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7</a:t>
            </a:fld>
            <a:endParaRPr lang="en-HK"/>
          </a:p>
        </p:txBody>
      </p:sp>
    </p:spTree>
    <p:extLst>
      <p:ext uri="{BB962C8B-B14F-4D97-AF65-F5344CB8AC3E}">
        <p14:creationId xmlns:p14="http://schemas.microsoft.com/office/powerpoint/2010/main" val="4288703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8AC7E6E4-1217-4DE1-8C20-75EFBEBB5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558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HK" altLang="en-US" dirty="0"/>
          </a:p>
        </p:txBody>
      </p:sp>
      <p:sp>
        <p:nvSpPr>
          <p:cNvPr id="4" name="Slide Number Placeholder 3"/>
          <p:cNvSpPr>
            <a:spLocks noGrp="1"/>
          </p:cNvSpPr>
          <p:nvPr>
            <p:ph type="sldNum" sz="quarter" idx="5"/>
          </p:nvPr>
        </p:nvSpPr>
        <p:spPr/>
        <p:txBody>
          <a:bodyPr/>
          <a:lstStyle/>
          <a:p>
            <a:fld id="{8AC7E6E4-1217-4DE1-8C20-75EFBEBB5D91}" type="slidenum">
              <a:rPr lang="en-US" smtClean="0"/>
              <a:t>9</a:t>
            </a:fld>
            <a:endParaRPr lang="en-US" dirty="0"/>
          </a:p>
        </p:txBody>
      </p:sp>
    </p:spTree>
    <p:extLst>
      <p:ext uri="{BB962C8B-B14F-4D97-AF65-F5344CB8AC3E}">
        <p14:creationId xmlns:p14="http://schemas.microsoft.com/office/powerpoint/2010/main" val="3597371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HK" altLang="en-US" dirty="0"/>
          </a:p>
        </p:txBody>
      </p:sp>
      <p:sp>
        <p:nvSpPr>
          <p:cNvPr id="4" name="Slide Number Placeholder 3"/>
          <p:cNvSpPr>
            <a:spLocks noGrp="1"/>
          </p:cNvSpPr>
          <p:nvPr>
            <p:ph type="sldNum" sz="quarter" idx="5"/>
          </p:nvPr>
        </p:nvSpPr>
        <p:spPr/>
        <p:txBody>
          <a:bodyPr/>
          <a:lstStyle/>
          <a:p>
            <a:fld id="{8AC7E6E4-1217-4DE1-8C20-75EFBEBB5D91}" type="slidenum">
              <a:rPr lang="en-US" smtClean="0"/>
              <a:t>10</a:t>
            </a:fld>
            <a:endParaRPr lang="en-US" dirty="0"/>
          </a:p>
        </p:txBody>
      </p:sp>
    </p:spTree>
    <p:extLst>
      <p:ext uri="{BB962C8B-B14F-4D97-AF65-F5344CB8AC3E}">
        <p14:creationId xmlns:p14="http://schemas.microsoft.com/office/powerpoint/2010/main" val="2718329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8AC7E6E4-1217-4DE1-8C20-75EFBEBB5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07012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0.xml"/><Relationship Id="rId4" Type="http://schemas.openxmlformats.org/officeDocument/2006/relationships/image" Target="../media/image7.sv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0.xml"/><Relationship Id="rId4" Type="http://schemas.openxmlformats.org/officeDocument/2006/relationships/image" Target="../media/image7.sv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10.xml"/><Relationship Id="rId4" Type="http://schemas.openxmlformats.org/officeDocument/2006/relationships/image" Target="../media/image7.svg"/></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1.xml"/><Relationship Id="rId4" Type="http://schemas.openxmlformats.org/officeDocument/2006/relationships/image" Target="../media/image7.sv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 Id="rId4" Type="http://schemas.openxmlformats.org/officeDocument/2006/relationships/image" Target="../media/image7.sv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1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Master" Target="../slideMasters/slideMaster11.xml"/><Relationship Id="rId4" Type="http://schemas.openxmlformats.org/officeDocument/2006/relationships/image" Target="../media/image7.sv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11.xml"/><Relationship Id="rId4" Type="http://schemas.openxmlformats.org/officeDocument/2006/relationships/image" Target="../media/image7.sv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 Id="rId4" Type="http://schemas.openxmlformats.org/officeDocument/2006/relationships/image" Target="../media/image7.sv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Master" Target="../slideMasters/slideMaster1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2.xml"/><Relationship Id="rId4" Type="http://schemas.openxmlformats.org/officeDocument/2006/relationships/image" Target="../media/image7.sv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Master" Target="../slideMasters/slideMaster12.xml"/><Relationship Id="rId4" Type="http://schemas.openxmlformats.org/officeDocument/2006/relationships/image" Target="../media/image7.sv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12.xml"/><Relationship Id="rId4" Type="http://schemas.openxmlformats.org/officeDocument/2006/relationships/image" Target="../media/image7.sv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3.xml"/><Relationship Id="rId4" Type="http://schemas.openxmlformats.org/officeDocument/2006/relationships/image" Target="../media/image7.sv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 Id="rId4" Type="http://schemas.openxmlformats.org/officeDocument/2006/relationships/image" Target="../media/image7.sv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Master" Target="../slideMasters/slideMaster1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Master" Target="../slideMasters/slideMaster13.xml"/><Relationship Id="rId4" Type="http://schemas.openxmlformats.org/officeDocument/2006/relationships/image" Target="../media/image7.sv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13.xml"/><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7.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1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4.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7.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7.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4.xml"/><Relationship Id="rId4" Type="http://schemas.openxmlformats.org/officeDocument/2006/relationships/image" Target="../media/image7.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7.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7.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5.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Master" Target="../slideMasters/slideMaster5.xml"/><Relationship Id="rId4" Type="http://schemas.openxmlformats.org/officeDocument/2006/relationships/image" Target="../media/image7.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5.xml"/><Relationship Id="rId4" Type="http://schemas.openxmlformats.org/officeDocument/2006/relationships/image" Target="../media/image7.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7.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Master" Target="../slideMasters/slideMaster6.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7.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Master" Target="../slideMasters/slideMaster6.xml"/><Relationship Id="rId4" Type="http://schemas.openxmlformats.org/officeDocument/2006/relationships/image" Target="../media/image7.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6.xml"/><Relationship Id="rId4" Type="http://schemas.openxmlformats.org/officeDocument/2006/relationships/image" Target="../media/image7.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7.sv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Master" Target="../slideMasters/slideMaster7.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Master" Target="../slideMasters/slideMaster7.xml"/><Relationship Id="rId4" Type="http://schemas.openxmlformats.org/officeDocument/2006/relationships/image" Target="../media/image7.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7.xml"/><Relationship Id="rId4" Type="http://schemas.openxmlformats.org/officeDocument/2006/relationships/image" Target="../media/image7.sv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8.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8.xml"/><Relationship Id="rId4" Type="http://schemas.openxmlformats.org/officeDocument/2006/relationships/image" Target="../media/image7.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7.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8.xml"/><Relationship Id="rId4" Type="http://schemas.openxmlformats.org/officeDocument/2006/relationships/image" Target="../media/image7.sv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 Id="rId4" Type="http://schemas.openxmlformats.org/officeDocument/2006/relationships/image" Target="../media/image7.sv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9.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9.xml"/><Relationship Id="rId4" Type="http://schemas.openxmlformats.org/officeDocument/2006/relationships/image" Target="../media/image7.sv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9.xml"/><Relationship Id="rId4" Type="http://schemas.openxmlformats.org/officeDocument/2006/relationships/image" Target="../media/image7.sv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Master" Target="../slideMasters/slideMaster9.xml"/><Relationship Id="rId4" Type="http://schemas.openxmlformats.org/officeDocument/2006/relationships/image" Target="../media/image7.sv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 Id="rId4" Type="http://schemas.openxmlformats.org/officeDocument/2006/relationships/image" Target="../media/image7.sv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0.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Rounded Corners 2">
            <a:extLst>
              <a:ext uri="{FF2B5EF4-FFF2-40B4-BE49-F238E27FC236}">
                <a16:creationId xmlns:a16="http://schemas.microsoft.com/office/drawing/2014/main" id="{6CAE50AB-492C-BB4B-A257-2F34B360E7D1}"/>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2" name="Title 1"/>
          <p:cNvSpPr>
            <a:spLocks noGrp="1"/>
          </p:cNvSpPr>
          <p:nvPr>
            <p:ph type="title"/>
          </p:nvPr>
        </p:nvSpPr>
        <p:spPr>
          <a:xfrm>
            <a:off x="467140" y="365126"/>
            <a:ext cx="9074426" cy="92434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3" name="Content Placeholder 2"/>
          <p:cNvSpPr>
            <a:spLocks noGrp="1"/>
          </p:cNvSpPr>
          <p:nvPr>
            <p:ph idx="1"/>
          </p:nvPr>
        </p:nvSpPr>
        <p:spPr>
          <a:xfrm>
            <a:off x="467140" y="1550504"/>
            <a:ext cx="10515600" cy="4626459"/>
          </a:xfrm>
          <a:prstGeom prst="rect">
            <a:avLst/>
          </a:prstGeom>
        </p:spPr>
        <p:txBody>
          <a:bodyPr/>
          <a:lstStyle>
            <a:lvl1pPr>
              <a:defRPr>
                <a:solidFill>
                  <a:srgbClr val="FF6699"/>
                </a:solidFill>
                <a:latin typeface="Century Gothic" panose="020B0502020202020204" pitchFamily="34" charset="0"/>
                <a:cs typeface="Arial" panose="020B0604020202020204" pitchFamily="34" charset="0"/>
              </a:defRPr>
            </a:lvl1pPr>
            <a:lvl2pPr>
              <a:defRPr>
                <a:latin typeface="Century Gothic" panose="020B0502020202020204" pitchFamily="34" charset="0"/>
                <a:cs typeface="Arial" panose="020B0604020202020204" pitchFamily="34" charset="0"/>
              </a:defRPr>
            </a:lvl2pPr>
            <a:lvl3pPr>
              <a:defRPr>
                <a:latin typeface="Book Antiqua" panose="02040602050305030304" pitchFamily="18" charset="0"/>
                <a:cs typeface="Arial" panose="020B0604020202020204" pitchFamily="34" charset="0"/>
              </a:defRPr>
            </a:lvl3pPr>
            <a:lvl4pPr>
              <a:defRPr>
                <a:latin typeface="Book Antiqua" panose="02040602050305030304" pitchFamily="18" charset="0"/>
                <a:cs typeface="Arial" panose="020B0604020202020204" pitchFamily="34" charset="0"/>
              </a:defRPr>
            </a:lvl4pPr>
            <a:lvl5pPr>
              <a:defRPr>
                <a:latin typeface="Book Antiqua" panose="02040602050305030304" pitchFamily="18"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6" name="Footer Placeholder 4">
            <a:extLst>
              <a:ext uri="{FF2B5EF4-FFF2-40B4-BE49-F238E27FC236}">
                <a16:creationId xmlns:a16="http://schemas.microsoft.com/office/drawing/2014/main" id="{CA7B2EA3-8E01-774F-A510-A339DF26D0FE}"/>
              </a:ext>
            </a:extLst>
          </p:cNvPr>
          <p:cNvSpPr>
            <a:spLocks noGrp="1"/>
          </p:cNvSpPr>
          <p:nvPr>
            <p:ph type="ftr" sz="quarter" idx="10"/>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sp>
        <p:nvSpPr>
          <p:cNvPr id="7" name="Slide Number Placeholder 5">
            <a:extLst>
              <a:ext uri="{FF2B5EF4-FFF2-40B4-BE49-F238E27FC236}">
                <a16:creationId xmlns:a16="http://schemas.microsoft.com/office/drawing/2014/main" id="{C8327E0F-7F46-3646-AAC1-128C00425FE6}"/>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F3FFA76-2154-5C41-8FD7-6302EF8A4F56}" type="slidenum">
              <a:rPr lang="en-US" altLang="en-US"/>
              <a:pPr>
                <a:defRPr/>
              </a:pPr>
              <a:t>‹#›</a:t>
            </a:fld>
            <a:endParaRPr lang="en-US" altLang="en-US" dirty="0"/>
          </a:p>
        </p:txBody>
      </p:sp>
      <p:pic>
        <p:nvPicPr>
          <p:cNvPr id="8" name="Picture 3">
            <a:extLst>
              <a:ext uri="{FF2B5EF4-FFF2-40B4-BE49-F238E27FC236}">
                <a16:creationId xmlns:a16="http://schemas.microsoft.com/office/drawing/2014/main" id="{FF4F6F89-C7B3-3D47-A69F-98543797E8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4898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E251992F-7117-7592-107F-7FE1EFCF34B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5044775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8" name="标题 1">
            <a:extLst>
              <a:ext uri="{FF2B5EF4-FFF2-40B4-BE49-F238E27FC236}">
                <a16:creationId xmlns:a16="http://schemas.microsoft.com/office/drawing/2014/main" id="{B4CB3C0B-D1B1-6D68-CD8A-BB3D46164B39}"/>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1" name="文本占位符 2">
            <a:extLst>
              <a:ext uri="{FF2B5EF4-FFF2-40B4-BE49-F238E27FC236}">
                <a16:creationId xmlns:a16="http://schemas.microsoft.com/office/drawing/2014/main" id="{30E58C47-59B2-5C5C-B139-54D9CCB80C22}"/>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latin typeface="Arial" panose="020B0604020202020204" pitchFamily="34" charset="0"/>
                <a:cs typeface="Arial" panose="020B0604020202020204" pitchFamily="34" charset="0"/>
              </a:defRPr>
            </a:lvl1pPr>
            <a:lvl2pPr>
              <a:defRPr b="1" i="0">
                <a:latin typeface="Arial" panose="020B0604020202020204" pitchFamily="34" charset="0"/>
                <a:cs typeface="Arial" panose="020B0604020202020204" pitchFamily="34" charset="0"/>
              </a:defRPr>
            </a:lvl2pPr>
            <a:lvl3pPr>
              <a:defRPr b="1" i="0">
                <a:latin typeface="Arial" panose="020B0604020202020204" pitchFamily="34" charset="0"/>
                <a:cs typeface="Arial" panose="020B0604020202020204" pitchFamily="34" charset="0"/>
              </a:defRPr>
            </a:lvl3pPr>
            <a:lvl4pPr>
              <a:defRPr b="1" i="0">
                <a:latin typeface="Arial" panose="020B0604020202020204" pitchFamily="34" charset="0"/>
                <a:cs typeface="Arial" panose="020B0604020202020204" pitchFamily="34" charset="0"/>
              </a:defRPr>
            </a:lvl4pPr>
            <a:lvl5pPr>
              <a:defRPr b="1" i="0">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30E15797-4FE3-AA12-589D-61379B6FB9B1}"/>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D708CFE6-ACD4-DC8E-DDE3-B70789ED086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3682078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11" name="标题 1">
            <a:extLst>
              <a:ext uri="{FF2B5EF4-FFF2-40B4-BE49-F238E27FC236}">
                <a16:creationId xmlns:a16="http://schemas.microsoft.com/office/drawing/2014/main" id="{3438F2BB-8677-E53E-2FC1-C37EC45EDA60}"/>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2" name="文本占位符 2">
            <a:extLst>
              <a:ext uri="{FF2B5EF4-FFF2-40B4-BE49-F238E27FC236}">
                <a16:creationId xmlns:a16="http://schemas.microsoft.com/office/drawing/2014/main" id="{F16F350C-4E35-7E89-8F52-70F740010F39}"/>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solidFill>
                  <a:schemeClr val="tx1">
                    <a:lumMod val="65000"/>
                    <a:lumOff val="35000"/>
                  </a:schemeClr>
                </a:solidFill>
                <a:latin typeface="Arial" panose="020B0604020202020204" pitchFamily="34" charset="0"/>
                <a:cs typeface="Arial" panose="020B0604020202020204" pitchFamily="34" charset="0"/>
              </a:defRPr>
            </a:lvl1pPr>
            <a:lvl2pPr>
              <a:defRPr b="1" i="0">
                <a:solidFill>
                  <a:schemeClr val="tx1">
                    <a:lumMod val="65000"/>
                    <a:lumOff val="35000"/>
                  </a:schemeClr>
                </a:solidFill>
                <a:latin typeface="Arial" panose="020B0604020202020204" pitchFamily="34" charset="0"/>
                <a:cs typeface="Arial" panose="020B0604020202020204" pitchFamily="34" charset="0"/>
              </a:defRPr>
            </a:lvl2pPr>
            <a:lvl3pPr>
              <a:defRPr b="1" i="0">
                <a:solidFill>
                  <a:schemeClr val="tx1">
                    <a:lumMod val="65000"/>
                    <a:lumOff val="35000"/>
                  </a:schemeClr>
                </a:solidFill>
                <a:latin typeface="Arial" panose="020B0604020202020204" pitchFamily="34" charset="0"/>
                <a:cs typeface="Arial" panose="020B0604020202020204" pitchFamily="34" charset="0"/>
              </a:defRPr>
            </a:lvl3pPr>
            <a:lvl4pPr>
              <a:defRPr b="1" i="0">
                <a:solidFill>
                  <a:schemeClr val="tx1">
                    <a:lumMod val="65000"/>
                    <a:lumOff val="35000"/>
                  </a:schemeClr>
                </a:solidFill>
                <a:latin typeface="Arial" panose="020B0604020202020204" pitchFamily="34" charset="0"/>
                <a:cs typeface="Arial" panose="020B0604020202020204" pitchFamily="34" charset="0"/>
              </a:defRPr>
            </a:lvl4pPr>
            <a:lvl5pPr>
              <a:defRPr b="1" i="0">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A8F34641-30C0-AA55-2CF0-146CFEC8AAE2}"/>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43708671-2F91-9160-40BB-869F0272CEE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5003930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标题 1">
            <a:extLst>
              <a:ext uri="{FF2B5EF4-FFF2-40B4-BE49-F238E27FC236}">
                <a16:creationId xmlns:a16="http://schemas.microsoft.com/office/drawing/2014/main" id="{E8AFCF6B-75CC-0520-1DDF-D5DEEA30AFF6}"/>
              </a:ext>
            </a:extLst>
          </p:cNvPr>
          <p:cNvSpPr>
            <a:spLocks noGrp="1"/>
          </p:cNvSpPr>
          <p:nvPr>
            <p:ph type="title" hasCustomPrompt="1"/>
          </p:nvPr>
        </p:nvSpPr>
        <p:spPr>
          <a:xfrm>
            <a:off x="953455" y="721433"/>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9" name="内容占位符 2">
            <a:extLst>
              <a:ext uri="{FF2B5EF4-FFF2-40B4-BE49-F238E27FC236}">
                <a16:creationId xmlns:a16="http://schemas.microsoft.com/office/drawing/2014/main" id="{E758D0EB-B8A6-91D1-0519-EDD652D748AC}"/>
              </a:ext>
            </a:extLst>
          </p:cNvPr>
          <p:cNvSpPr>
            <a:spLocks noGrp="1"/>
          </p:cNvSpPr>
          <p:nvPr>
            <p:ph idx="1" hasCustomPrompt="1"/>
          </p:nvPr>
        </p:nvSpPr>
        <p:spPr>
          <a:xfrm>
            <a:off x="953455" y="2416629"/>
            <a:ext cx="10515600" cy="378023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3FC74CF2-CE0F-B7A4-D104-7228E1158C31}"/>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CC3AD800-8325-BAEC-7144-7F2D7CEEF31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80999095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F4B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sp>
        <p:nvSpPr>
          <p:cNvPr id="11" name="标题 1">
            <a:extLst>
              <a:ext uri="{FF2B5EF4-FFF2-40B4-BE49-F238E27FC236}">
                <a16:creationId xmlns:a16="http://schemas.microsoft.com/office/drawing/2014/main" id="{0EC7CEBA-4B67-C684-97BB-C1FCF8FF5F7D}"/>
              </a:ext>
            </a:extLst>
          </p:cNvPr>
          <p:cNvSpPr>
            <a:spLocks noGrp="1"/>
          </p:cNvSpPr>
          <p:nvPr>
            <p:ph type="title" hasCustomPrompt="1"/>
          </p:nvPr>
        </p:nvSpPr>
        <p:spPr>
          <a:xfrm>
            <a:off x="6189756" y="1867134"/>
            <a:ext cx="5565364"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Thank You Page</a:t>
            </a:r>
            <a:endParaRPr kumimoji="1" lang="zh-CN" altLang="en-US" dirty="0"/>
          </a:p>
        </p:txBody>
      </p:sp>
      <p:sp>
        <p:nvSpPr>
          <p:cNvPr id="2" name="文本框 1">
            <a:extLst>
              <a:ext uri="{FF2B5EF4-FFF2-40B4-BE49-F238E27FC236}">
                <a16:creationId xmlns:a16="http://schemas.microsoft.com/office/drawing/2014/main" id="{4B48D726-5CE0-4235-634F-14F56A9FEAAF}"/>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10" name="图片 1">
            <a:extLst>
              <a:ext uri="{FF2B5EF4-FFF2-40B4-BE49-F238E27FC236}">
                <a16:creationId xmlns:a16="http://schemas.microsoft.com/office/drawing/2014/main" id="{79A00B12-1D68-F6E5-4578-C88DBC4DD9A3}"/>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12236398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3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spTree>
    <p:extLst>
      <p:ext uri="{BB962C8B-B14F-4D97-AF65-F5344CB8AC3E}">
        <p14:creationId xmlns:p14="http://schemas.microsoft.com/office/powerpoint/2010/main" val="2485628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Page 1">
    <p:spTree>
      <p:nvGrpSpPr>
        <p:cNvPr id="1" name=""/>
        <p:cNvGrpSpPr/>
        <p:nvPr/>
      </p:nvGrpSpPr>
      <p:grpSpPr>
        <a:xfrm>
          <a:off x="0" y="0"/>
          <a:ext cx="0" cy="0"/>
          <a:chOff x="0" y="0"/>
          <a:chExt cx="0" cy="0"/>
        </a:xfrm>
      </p:grpSpPr>
      <p:pic>
        <p:nvPicPr>
          <p:cNvPr id="2" name="图片 1" descr="图片包含 图标&#10;&#10;描述已自动生成">
            <a:extLst>
              <a:ext uri="{FF2B5EF4-FFF2-40B4-BE49-F238E27FC236}">
                <a16:creationId xmlns:a16="http://schemas.microsoft.com/office/drawing/2014/main" id="{6B88D3CA-8175-BA88-C6A0-0E576C6643A0}"/>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3" name="图片 2" descr="图标&#10;&#10;中度可信度描述已自动生成">
            <a:extLst>
              <a:ext uri="{FF2B5EF4-FFF2-40B4-BE49-F238E27FC236}">
                <a16:creationId xmlns:a16="http://schemas.microsoft.com/office/drawing/2014/main" id="{6E710E21-C968-CFE8-933F-42626256A2FC}"/>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
        <p:nvSpPr>
          <p:cNvPr id="5" name="标题 1">
            <a:extLst>
              <a:ext uri="{FF2B5EF4-FFF2-40B4-BE49-F238E27FC236}">
                <a16:creationId xmlns:a16="http://schemas.microsoft.com/office/drawing/2014/main" id="{7F728D42-F72A-EFA8-805C-A153D4DA0F7C}"/>
              </a:ext>
            </a:extLst>
          </p:cNvPr>
          <p:cNvSpPr>
            <a:spLocks noGrp="1"/>
          </p:cNvSpPr>
          <p:nvPr>
            <p:ph type="ctrTitle" hasCustomPrompt="1"/>
          </p:nvPr>
        </p:nvSpPr>
        <p:spPr>
          <a:xfrm>
            <a:off x="1524000" y="1130601"/>
            <a:ext cx="9144000" cy="2387600"/>
          </a:xfrm>
        </p:spPr>
        <p:txBody>
          <a:bodyPr anchor="b"/>
          <a:lstStyle>
            <a:lvl1pPr algn="ctr">
              <a:defRPr sz="6000"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6" name="副标题 2">
            <a:extLst>
              <a:ext uri="{FF2B5EF4-FFF2-40B4-BE49-F238E27FC236}">
                <a16:creationId xmlns:a16="http://schemas.microsoft.com/office/drawing/2014/main" id="{C5D3078B-4B62-75C8-E68C-431C12F1228E}"/>
              </a:ext>
            </a:extLst>
          </p:cNvPr>
          <p:cNvSpPr>
            <a:spLocks noGrp="1"/>
          </p:cNvSpPr>
          <p:nvPr>
            <p:ph type="subTitle" idx="1" hasCustomPrompt="1"/>
          </p:nvPr>
        </p:nvSpPr>
        <p:spPr>
          <a:xfrm>
            <a:off x="1524000" y="3602038"/>
            <a:ext cx="9144000" cy="1655762"/>
          </a:xfrm>
        </p:spPr>
        <p:txBody>
          <a:bodyPr/>
          <a:lstStyle>
            <a:lvl1pPr marL="0" indent="0" algn="ctr">
              <a:buNone/>
              <a:defRPr sz="2400" b="1" i="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zh-CN" dirty="0"/>
              <a:t>Click to edit master subtitle</a:t>
            </a:r>
            <a:endParaRPr kumimoji="1" lang="zh-CN" altLang="en-US" dirty="0"/>
          </a:p>
        </p:txBody>
      </p:sp>
    </p:spTree>
    <p:extLst>
      <p:ext uri="{BB962C8B-B14F-4D97-AF65-F5344CB8AC3E}">
        <p14:creationId xmlns:p14="http://schemas.microsoft.com/office/powerpoint/2010/main" val="42500774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11" name="标题 1">
            <a:extLst>
              <a:ext uri="{FF2B5EF4-FFF2-40B4-BE49-F238E27FC236}">
                <a16:creationId xmlns:a16="http://schemas.microsoft.com/office/drawing/2014/main" id="{3438F2BB-8677-E53E-2FC1-C37EC45EDA60}"/>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2" name="文本占位符 2">
            <a:extLst>
              <a:ext uri="{FF2B5EF4-FFF2-40B4-BE49-F238E27FC236}">
                <a16:creationId xmlns:a16="http://schemas.microsoft.com/office/drawing/2014/main" id="{F16F350C-4E35-7E89-8F52-70F740010F39}"/>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solidFill>
                  <a:schemeClr val="tx1">
                    <a:lumMod val="65000"/>
                    <a:lumOff val="35000"/>
                  </a:schemeClr>
                </a:solidFill>
                <a:latin typeface="Arial" panose="020B0604020202020204" pitchFamily="34" charset="0"/>
                <a:cs typeface="Arial" panose="020B0604020202020204" pitchFamily="34" charset="0"/>
              </a:defRPr>
            </a:lvl1pPr>
            <a:lvl2pPr>
              <a:defRPr b="1" i="0">
                <a:solidFill>
                  <a:schemeClr val="tx1">
                    <a:lumMod val="65000"/>
                    <a:lumOff val="35000"/>
                  </a:schemeClr>
                </a:solidFill>
                <a:latin typeface="Arial" panose="020B0604020202020204" pitchFamily="34" charset="0"/>
                <a:cs typeface="Arial" panose="020B0604020202020204" pitchFamily="34" charset="0"/>
              </a:defRPr>
            </a:lvl2pPr>
            <a:lvl3pPr>
              <a:defRPr b="1" i="0">
                <a:solidFill>
                  <a:schemeClr val="tx1">
                    <a:lumMod val="65000"/>
                    <a:lumOff val="35000"/>
                  </a:schemeClr>
                </a:solidFill>
                <a:latin typeface="Arial" panose="020B0604020202020204" pitchFamily="34" charset="0"/>
                <a:cs typeface="Arial" panose="020B0604020202020204" pitchFamily="34" charset="0"/>
              </a:defRPr>
            </a:lvl3pPr>
            <a:lvl4pPr>
              <a:defRPr b="1" i="0">
                <a:solidFill>
                  <a:schemeClr val="tx1">
                    <a:lumMod val="65000"/>
                    <a:lumOff val="35000"/>
                  </a:schemeClr>
                </a:solidFill>
                <a:latin typeface="Arial" panose="020B0604020202020204" pitchFamily="34" charset="0"/>
                <a:cs typeface="Arial" panose="020B0604020202020204" pitchFamily="34" charset="0"/>
              </a:defRPr>
            </a:lvl4pPr>
            <a:lvl5pPr>
              <a:defRPr b="1" i="0">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31A809A0-B30E-037C-B363-925460650C6F}"/>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B869885D-96DE-B558-B779-82D26533DC4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85428590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Page 2">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A97C6AD6-32F2-A8D2-0963-1C3A38C1FEB0}"/>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5" name="标题 1">
            <a:extLst>
              <a:ext uri="{FF2B5EF4-FFF2-40B4-BE49-F238E27FC236}">
                <a16:creationId xmlns:a16="http://schemas.microsoft.com/office/drawing/2014/main" id="{01FC4D97-1C34-40C4-BCAD-84B08309551A}"/>
              </a:ext>
            </a:extLst>
          </p:cNvPr>
          <p:cNvSpPr>
            <a:spLocks noGrp="1"/>
          </p:cNvSpPr>
          <p:nvPr>
            <p:ph type="title" hasCustomPrompt="1"/>
          </p:nvPr>
        </p:nvSpPr>
        <p:spPr>
          <a:xfrm>
            <a:off x="831850" y="1279303"/>
            <a:ext cx="10515600"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7" name="文本占位符 2">
            <a:extLst>
              <a:ext uri="{FF2B5EF4-FFF2-40B4-BE49-F238E27FC236}">
                <a16:creationId xmlns:a16="http://schemas.microsoft.com/office/drawing/2014/main" id="{8FED8683-7A10-168A-7ADC-5C38506F1929}"/>
              </a:ext>
            </a:extLst>
          </p:cNvPr>
          <p:cNvSpPr>
            <a:spLocks noGrp="1"/>
          </p:cNvSpPr>
          <p:nvPr>
            <p:ph type="body" idx="1" hasCustomPrompt="1"/>
          </p:nvPr>
        </p:nvSpPr>
        <p:spPr>
          <a:xfrm>
            <a:off x="831850" y="4159028"/>
            <a:ext cx="10515600" cy="1500187"/>
          </a:xfrm>
        </p:spPr>
        <p:txBody>
          <a:bodyPr/>
          <a:lstStyle>
            <a:lvl1pPr marL="0" indent="0">
              <a:buNone/>
              <a:defRPr sz="2400" b="1" i="0">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en-US" altLang="zh-CN" dirty="0"/>
              <a:t>Click to edit master subtitle</a:t>
            </a:r>
            <a:endParaRPr kumimoji="1" lang="zh-CN" altLang="en-US" dirty="0"/>
          </a:p>
        </p:txBody>
      </p:sp>
    </p:spTree>
    <p:extLst>
      <p:ext uri="{BB962C8B-B14F-4D97-AF65-F5344CB8AC3E}">
        <p14:creationId xmlns:p14="http://schemas.microsoft.com/office/powerpoint/2010/main" val="19378688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463E75EA-E462-F0B7-ED60-A8F897537CA8}"/>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4" name="标题 1">
            <a:extLst>
              <a:ext uri="{FF2B5EF4-FFF2-40B4-BE49-F238E27FC236}">
                <a16:creationId xmlns:a16="http://schemas.microsoft.com/office/drawing/2014/main" id="{9E3C6FF9-88F7-67F5-A47D-744470B940B9}"/>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Arial" panose="020B0604020202020204" pitchFamily="34" charset="0"/>
                <a:ea typeface="+mj-ea"/>
                <a:cs typeface="Arial" panose="020B0604020202020204" pitchFamily="34" charset="0"/>
              </a:defRPr>
            </a:lvl1pPr>
          </a:lstStyle>
          <a:p>
            <a:r>
              <a:rPr kumimoji="1" lang="en-US" altLang="zh-CN" dirty="0"/>
              <a:t>Click to Edit List of Content</a:t>
            </a:r>
            <a:endParaRPr kumimoji="1" lang="zh-CN" altLang="en-US" dirty="0"/>
          </a:p>
        </p:txBody>
      </p:sp>
      <p:sp>
        <p:nvSpPr>
          <p:cNvPr id="9" name="文本占位符 9">
            <a:extLst>
              <a:ext uri="{FF2B5EF4-FFF2-40B4-BE49-F238E27FC236}">
                <a16:creationId xmlns:a16="http://schemas.microsoft.com/office/drawing/2014/main" id="{AECF1BBC-927E-964D-888A-97DEEA876662}"/>
              </a:ext>
            </a:extLst>
          </p:cNvPr>
          <p:cNvSpPr>
            <a:spLocks noGrp="1"/>
          </p:cNvSpPr>
          <p:nvPr>
            <p:ph type="body" sz="quarter" idx="13" hasCustomPrompt="1"/>
          </p:nvPr>
        </p:nvSpPr>
        <p:spPr>
          <a:xfrm>
            <a:off x="6341303" y="1215347"/>
            <a:ext cx="4910138" cy="4043680"/>
          </a:xfrm>
        </p:spPr>
        <p:txBody>
          <a:bodyPr/>
          <a:lstStyle>
            <a:lvl1pPr>
              <a:defRPr sz="3000" b="1" i="0">
                <a:solidFill>
                  <a:schemeClr val="tx1">
                    <a:lumMod val="65000"/>
                    <a:lumOff val="35000"/>
                  </a:schemeClr>
                </a:solidFill>
                <a:latin typeface="Arial" panose="020B0604020202020204" pitchFamily="34" charset="0"/>
                <a:cs typeface="Arial" panose="020B0604020202020204" pitchFamily="34" charset="0"/>
              </a:defRPr>
            </a:lvl1pPr>
          </a:lstStyle>
          <a:p>
            <a:pPr lvl="0"/>
            <a:r>
              <a:rPr kumimoji="1" lang="en-US" altLang="zh-CN" dirty="0"/>
              <a:t>Click to Edit Chapter Title</a:t>
            </a:r>
            <a:endParaRPr kumimoji="1" lang="zh-CN" altLang="en-US" dirty="0"/>
          </a:p>
        </p:txBody>
      </p:sp>
      <p:pic>
        <p:nvPicPr>
          <p:cNvPr id="5" name="图片 1">
            <a:extLst>
              <a:ext uri="{FF2B5EF4-FFF2-40B4-BE49-F238E27FC236}">
                <a16:creationId xmlns:a16="http://schemas.microsoft.com/office/drawing/2014/main" id="{16C85DD5-45DF-BC42-0ACD-A6B40CAC0995}"/>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09129762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10" name="图片 9" descr="图片包含 图标&#10;&#10;描述已自动生成">
            <a:extLst>
              <a:ext uri="{FF2B5EF4-FFF2-40B4-BE49-F238E27FC236}">
                <a16:creationId xmlns:a16="http://schemas.microsoft.com/office/drawing/2014/main" id="{28D8980E-F85A-FD21-712D-786EB2F424AA}"/>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11" name="图片 10" descr="图标&#10;&#10;中度可信度描述已自动生成">
            <a:extLst>
              <a:ext uri="{FF2B5EF4-FFF2-40B4-BE49-F238E27FC236}">
                <a16:creationId xmlns:a16="http://schemas.microsoft.com/office/drawing/2014/main" id="{AD8D4C38-72D0-BDCF-338F-F7CF28A34085}"/>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Chapter Title</a:t>
            </a:r>
            <a:endParaRPr kumimoji="1" lang="zh-CN" altLang="en-US" dirty="0"/>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a:prstGeom prst="rect">
            <a:avLst/>
          </a:prstGeom>
        </p:spPr>
        <p:txBody>
          <a:bodyPr wrap="square" anchor="ctr" anchorCtr="1">
            <a:spAutoFit/>
          </a:bodyPr>
          <a:lstStyle>
            <a:lvl1pPr marL="0" indent="0">
              <a:buNone/>
              <a:defRPr sz="3600" b="1" i="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1pPr>
          </a:lstStyle>
          <a:p>
            <a:pPr lvl="0"/>
            <a:r>
              <a:rPr kumimoji="1" lang="en-US" altLang="zh-CN" dirty="0"/>
              <a:t>Part</a:t>
            </a:r>
            <a:r>
              <a:rPr kumimoji="1" lang="zh-TW" altLang="en-US" dirty="0"/>
              <a:t> </a:t>
            </a:r>
            <a:r>
              <a:rPr kumimoji="1" lang="en-US" altLang="zh-TW" dirty="0"/>
              <a:t>x</a:t>
            </a:r>
            <a:endParaRPr kumimoji="1" lang="zh-CN" altLang="en-US" dirty="0"/>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3" name="图片 1">
            <a:extLst>
              <a:ext uri="{FF2B5EF4-FFF2-40B4-BE49-F238E27FC236}">
                <a16:creationId xmlns:a16="http://schemas.microsoft.com/office/drawing/2014/main" id="{4EA70138-CDD2-A41E-7E9F-C27A8B0E924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981766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109657569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内容占位符 2">
            <a:extLst>
              <a:ext uri="{FF2B5EF4-FFF2-40B4-BE49-F238E27FC236}">
                <a16:creationId xmlns:a16="http://schemas.microsoft.com/office/drawing/2014/main" id="{EC6C6CBC-9B00-F534-A49D-7FFEBFCE7FC5}"/>
              </a:ext>
            </a:extLst>
          </p:cNvPr>
          <p:cNvSpPr>
            <a:spLocks noGrp="1"/>
          </p:cNvSpPr>
          <p:nvPr>
            <p:ph idx="1" hasCustomPrompt="1"/>
          </p:nvPr>
        </p:nvSpPr>
        <p:spPr>
          <a:xfrm>
            <a:off x="1047231" y="789781"/>
            <a:ext cx="10306569" cy="5183565"/>
          </a:xfrm>
        </p:spPr>
        <p:txBody>
          <a:bodyPr/>
          <a:lstStyle>
            <a:lvl1pPr>
              <a:defRPr b="1" i="0">
                <a:ln>
                  <a:noFill/>
                </a:ln>
                <a:solidFill>
                  <a:schemeClr val="bg2">
                    <a:lumMod val="25000"/>
                  </a:schemeClr>
                </a:solidFill>
                <a:latin typeface="Arial" panose="020B0604020202020204" pitchFamily="34" charset="0"/>
                <a:cs typeface="Arial" panose="020B0604020202020204" pitchFamily="34" charset="0"/>
              </a:defRPr>
            </a:lvl1pPr>
            <a:lvl2pPr>
              <a:defRPr b="1" i="0">
                <a:ln>
                  <a:noFill/>
                </a:ln>
                <a:solidFill>
                  <a:schemeClr val="bg2">
                    <a:lumMod val="25000"/>
                  </a:schemeClr>
                </a:solidFill>
                <a:latin typeface="Arial" panose="020B0604020202020204" pitchFamily="34" charset="0"/>
                <a:cs typeface="Arial" panose="020B0604020202020204" pitchFamily="34" charset="0"/>
              </a:defRPr>
            </a:lvl2pPr>
            <a:lvl3pPr>
              <a:defRPr b="1" i="0">
                <a:ln>
                  <a:noFill/>
                </a:ln>
                <a:solidFill>
                  <a:schemeClr val="bg2">
                    <a:lumMod val="25000"/>
                  </a:schemeClr>
                </a:solidFill>
                <a:latin typeface="Arial" panose="020B0604020202020204" pitchFamily="34" charset="0"/>
                <a:cs typeface="Arial" panose="020B0604020202020204" pitchFamily="34" charset="0"/>
              </a:defRPr>
            </a:lvl3pPr>
            <a:lvl4pPr>
              <a:defRPr b="1" i="0">
                <a:ln>
                  <a:noFill/>
                </a:ln>
                <a:solidFill>
                  <a:schemeClr val="bg2">
                    <a:lumMod val="25000"/>
                  </a:schemeClr>
                </a:solidFill>
                <a:latin typeface="Arial" panose="020B0604020202020204" pitchFamily="34" charset="0"/>
                <a:cs typeface="Arial" panose="020B0604020202020204" pitchFamily="34" charset="0"/>
              </a:defRPr>
            </a:lvl4pPr>
            <a:lvl5pPr>
              <a:defRPr b="1" i="0">
                <a:ln>
                  <a:noFill/>
                </a:ln>
                <a:solidFill>
                  <a:schemeClr val="bg2">
                    <a:lumMod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7" name="文本框 6">
            <a:extLst>
              <a:ext uri="{FF2B5EF4-FFF2-40B4-BE49-F238E27FC236}">
                <a16:creationId xmlns:a16="http://schemas.microsoft.com/office/drawing/2014/main" id="{4955004D-35D3-4550-DE0E-045BD28B08DB}"/>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7F1CF83E-E5E1-F760-16F9-26985B019DC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88357144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8" name="标题 1">
            <a:extLst>
              <a:ext uri="{FF2B5EF4-FFF2-40B4-BE49-F238E27FC236}">
                <a16:creationId xmlns:a16="http://schemas.microsoft.com/office/drawing/2014/main" id="{B4CB3C0B-D1B1-6D68-CD8A-BB3D46164B39}"/>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1" name="文本占位符 2">
            <a:extLst>
              <a:ext uri="{FF2B5EF4-FFF2-40B4-BE49-F238E27FC236}">
                <a16:creationId xmlns:a16="http://schemas.microsoft.com/office/drawing/2014/main" id="{30E58C47-59B2-5C5C-B139-54D9CCB80C22}"/>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latin typeface="Arial" panose="020B0604020202020204" pitchFamily="34" charset="0"/>
                <a:cs typeface="Arial" panose="020B0604020202020204" pitchFamily="34" charset="0"/>
              </a:defRPr>
            </a:lvl1pPr>
            <a:lvl2pPr>
              <a:defRPr b="1" i="0">
                <a:latin typeface="Arial" panose="020B0604020202020204" pitchFamily="34" charset="0"/>
                <a:cs typeface="Arial" panose="020B0604020202020204" pitchFamily="34" charset="0"/>
              </a:defRPr>
            </a:lvl2pPr>
            <a:lvl3pPr>
              <a:defRPr b="1" i="0">
                <a:latin typeface="Arial" panose="020B0604020202020204" pitchFamily="34" charset="0"/>
                <a:cs typeface="Arial" panose="020B0604020202020204" pitchFamily="34" charset="0"/>
              </a:defRPr>
            </a:lvl3pPr>
            <a:lvl4pPr>
              <a:defRPr b="1" i="0">
                <a:latin typeface="Arial" panose="020B0604020202020204" pitchFamily="34" charset="0"/>
                <a:cs typeface="Arial" panose="020B0604020202020204" pitchFamily="34" charset="0"/>
              </a:defRPr>
            </a:lvl4pPr>
            <a:lvl5pPr>
              <a:defRPr b="1" i="0">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440B1B6E-034C-6EE6-85F9-E2C585D78E91}"/>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507B1697-3282-4CFF-5390-424F5823135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97532311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5" name="标题 1">
            <a:extLst>
              <a:ext uri="{FF2B5EF4-FFF2-40B4-BE49-F238E27FC236}">
                <a16:creationId xmlns:a16="http://schemas.microsoft.com/office/drawing/2014/main" id="{797D370D-A8D3-2BCB-7C30-B8C422FBC4CF}"/>
              </a:ext>
            </a:extLst>
          </p:cNvPr>
          <p:cNvSpPr>
            <a:spLocks noGrp="1"/>
          </p:cNvSpPr>
          <p:nvPr>
            <p:ph type="title" hasCustomPrompt="1"/>
          </p:nvPr>
        </p:nvSpPr>
        <p:spPr>
          <a:xfrm>
            <a:off x="838200" y="476999"/>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8" name="内容占位符 2">
            <a:extLst>
              <a:ext uri="{FF2B5EF4-FFF2-40B4-BE49-F238E27FC236}">
                <a16:creationId xmlns:a16="http://schemas.microsoft.com/office/drawing/2014/main" id="{FEF46C5B-149B-7633-E004-2272C804B3AA}"/>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pic>
        <p:nvPicPr>
          <p:cNvPr id="2" name="图片 1">
            <a:extLst>
              <a:ext uri="{FF2B5EF4-FFF2-40B4-BE49-F238E27FC236}">
                <a16:creationId xmlns:a16="http://schemas.microsoft.com/office/drawing/2014/main" id="{8CB8DDBF-2DD7-A164-0ADC-4BE88C8011F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49392985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标题 1">
            <a:extLst>
              <a:ext uri="{FF2B5EF4-FFF2-40B4-BE49-F238E27FC236}">
                <a16:creationId xmlns:a16="http://schemas.microsoft.com/office/drawing/2014/main" id="{E8AFCF6B-75CC-0520-1DDF-D5DEEA30AFF6}"/>
              </a:ext>
            </a:extLst>
          </p:cNvPr>
          <p:cNvSpPr>
            <a:spLocks noGrp="1"/>
          </p:cNvSpPr>
          <p:nvPr>
            <p:ph type="title" hasCustomPrompt="1"/>
          </p:nvPr>
        </p:nvSpPr>
        <p:spPr>
          <a:xfrm>
            <a:off x="953455" y="721433"/>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9" name="内容占位符 2">
            <a:extLst>
              <a:ext uri="{FF2B5EF4-FFF2-40B4-BE49-F238E27FC236}">
                <a16:creationId xmlns:a16="http://schemas.microsoft.com/office/drawing/2014/main" id="{E758D0EB-B8A6-91D1-0519-EDD652D748AC}"/>
              </a:ext>
            </a:extLst>
          </p:cNvPr>
          <p:cNvSpPr>
            <a:spLocks noGrp="1"/>
          </p:cNvSpPr>
          <p:nvPr>
            <p:ph idx="1" hasCustomPrompt="1"/>
          </p:nvPr>
        </p:nvSpPr>
        <p:spPr>
          <a:xfrm>
            <a:off x="953455" y="2416629"/>
            <a:ext cx="10515600" cy="378023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157CF271-32F5-CE73-8BCA-F58E9FE1AAB9}"/>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64D538B9-BFB0-E8FD-00E0-D878E2289BB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8923572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9EA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sp>
        <p:nvSpPr>
          <p:cNvPr id="11" name="标题 1">
            <a:extLst>
              <a:ext uri="{FF2B5EF4-FFF2-40B4-BE49-F238E27FC236}">
                <a16:creationId xmlns:a16="http://schemas.microsoft.com/office/drawing/2014/main" id="{0EC7CEBA-4B67-C684-97BB-C1FCF8FF5F7D}"/>
              </a:ext>
            </a:extLst>
          </p:cNvPr>
          <p:cNvSpPr>
            <a:spLocks noGrp="1"/>
          </p:cNvSpPr>
          <p:nvPr>
            <p:ph type="title" hasCustomPrompt="1"/>
          </p:nvPr>
        </p:nvSpPr>
        <p:spPr>
          <a:xfrm>
            <a:off x="6189756" y="1867134"/>
            <a:ext cx="5565364"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Thank You Page</a:t>
            </a:r>
            <a:endParaRPr kumimoji="1" lang="zh-CN" altLang="en-US" dirty="0"/>
          </a:p>
        </p:txBody>
      </p:sp>
      <p:pic>
        <p:nvPicPr>
          <p:cNvPr id="2" name="图片 1">
            <a:extLst>
              <a:ext uri="{FF2B5EF4-FFF2-40B4-BE49-F238E27FC236}">
                <a16:creationId xmlns:a16="http://schemas.microsoft.com/office/drawing/2014/main" id="{911BB003-F33D-2E76-E610-1DCC0D8EAC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5603038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Page 1">
    <p:spTree>
      <p:nvGrpSpPr>
        <p:cNvPr id="1" name=""/>
        <p:cNvGrpSpPr/>
        <p:nvPr/>
      </p:nvGrpSpPr>
      <p:grpSpPr>
        <a:xfrm>
          <a:off x="0" y="0"/>
          <a:ext cx="0" cy="0"/>
          <a:chOff x="0" y="0"/>
          <a:chExt cx="0" cy="0"/>
        </a:xfrm>
      </p:grpSpPr>
      <p:pic>
        <p:nvPicPr>
          <p:cNvPr id="2" name="图片 1" descr="图片包含 图标&#10;&#10;描述已自动生成">
            <a:extLst>
              <a:ext uri="{FF2B5EF4-FFF2-40B4-BE49-F238E27FC236}">
                <a16:creationId xmlns:a16="http://schemas.microsoft.com/office/drawing/2014/main" id="{6B88D3CA-8175-BA88-C6A0-0E576C6643A0}"/>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3" name="图片 2" descr="图标&#10;&#10;中度可信度描述已自动生成">
            <a:extLst>
              <a:ext uri="{FF2B5EF4-FFF2-40B4-BE49-F238E27FC236}">
                <a16:creationId xmlns:a16="http://schemas.microsoft.com/office/drawing/2014/main" id="{6E710E21-C968-CFE8-933F-42626256A2FC}"/>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
        <p:nvSpPr>
          <p:cNvPr id="5" name="标题 1">
            <a:extLst>
              <a:ext uri="{FF2B5EF4-FFF2-40B4-BE49-F238E27FC236}">
                <a16:creationId xmlns:a16="http://schemas.microsoft.com/office/drawing/2014/main" id="{7F728D42-F72A-EFA8-805C-A153D4DA0F7C}"/>
              </a:ext>
            </a:extLst>
          </p:cNvPr>
          <p:cNvSpPr>
            <a:spLocks noGrp="1"/>
          </p:cNvSpPr>
          <p:nvPr>
            <p:ph type="ctrTitle" hasCustomPrompt="1"/>
          </p:nvPr>
        </p:nvSpPr>
        <p:spPr>
          <a:xfrm>
            <a:off x="1524000" y="1130601"/>
            <a:ext cx="9144000" cy="2387600"/>
          </a:xfrm>
        </p:spPr>
        <p:txBody>
          <a:bodyPr anchor="b"/>
          <a:lstStyle>
            <a:lvl1pPr algn="ctr">
              <a:defRPr sz="6000"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6" name="副标题 2">
            <a:extLst>
              <a:ext uri="{FF2B5EF4-FFF2-40B4-BE49-F238E27FC236}">
                <a16:creationId xmlns:a16="http://schemas.microsoft.com/office/drawing/2014/main" id="{C5D3078B-4B62-75C8-E68C-431C12F1228E}"/>
              </a:ext>
            </a:extLst>
          </p:cNvPr>
          <p:cNvSpPr>
            <a:spLocks noGrp="1"/>
          </p:cNvSpPr>
          <p:nvPr>
            <p:ph type="subTitle" idx="1" hasCustomPrompt="1"/>
          </p:nvPr>
        </p:nvSpPr>
        <p:spPr>
          <a:xfrm>
            <a:off x="1524000" y="3602038"/>
            <a:ext cx="9144000" cy="1655762"/>
          </a:xfrm>
        </p:spPr>
        <p:txBody>
          <a:bodyPr/>
          <a:lstStyle>
            <a:lvl1pPr marL="0" indent="0" algn="ctr">
              <a:buNone/>
              <a:defRPr sz="2400" b="1" i="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zh-CN" dirty="0"/>
              <a:t>Click to edit master subtitle</a:t>
            </a:r>
            <a:endParaRPr kumimoji="1" lang="zh-CN" altLang="en-US" dirty="0"/>
          </a:p>
        </p:txBody>
      </p:sp>
    </p:spTree>
    <p:extLst>
      <p:ext uri="{BB962C8B-B14F-4D97-AF65-F5344CB8AC3E}">
        <p14:creationId xmlns:p14="http://schemas.microsoft.com/office/powerpoint/2010/main" val="238832042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5" name="标题 1">
            <a:extLst>
              <a:ext uri="{FF2B5EF4-FFF2-40B4-BE49-F238E27FC236}">
                <a16:creationId xmlns:a16="http://schemas.microsoft.com/office/drawing/2014/main" id="{797D370D-A8D3-2BCB-7C30-B8C422FBC4CF}"/>
              </a:ext>
            </a:extLst>
          </p:cNvPr>
          <p:cNvSpPr>
            <a:spLocks noGrp="1"/>
          </p:cNvSpPr>
          <p:nvPr>
            <p:ph type="title" hasCustomPrompt="1"/>
          </p:nvPr>
        </p:nvSpPr>
        <p:spPr>
          <a:xfrm>
            <a:off x="838200" y="476999"/>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8" name="内容占位符 2">
            <a:extLst>
              <a:ext uri="{FF2B5EF4-FFF2-40B4-BE49-F238E27FC236}">
                <a16:creationId xmlns:a16="http://schemas.microsoft.com/office/drawing/2014/main" id="{FEF46C5B-149B-7633-E004-2272C804B3AA}"/>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pic>
        <p:nvPicPr>
          <p:cNvPr id="2" name="图片 1">
            <a:extLst>
              <a:ext uri="{FF2B5EF4-FFF2-40B4-BE49-F238E27FC236}">
                <a16:creationId xmlns:a16="http://schemas.microsoft.com/office/drawing/2014/main" id="{BC2DF5DE-7244-D2E7-BACF-61BCB71DCE2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82886562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Page 2">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A97C6AD6-32F2-A8D2-0963-1C3A38C1FEB0}"/>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5" name="标题 1">
            <a:extLst>
              <a:ext uri="{FF2B5EF4-FFF2-40B4-BE49-F238E27FC236}">
                <a16:creationId xmlns:a16="http://schemas.microsoft.com/office/drawing/2014/main" id="{01FC4D97-1C34-40C4-BCAD-84B08309551A}"/>
              </a:ext>
            </a:extLst>
          </p:cNvPr>
          <p:cNvSpPr>
            <a:spLocks noGrp="1"/>
          </p:cNvSpPr>
          <p:nvPr>
            <p:ph type="title" hasCustomPrompt="1"/>
          </p:nvPr>
        </p:nvSpPr>
        <p:spPr>
          <a:xfrm>
            <a:off x="831850" y="1279303"/>
            <a:ext cx="10515600"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7" name="文本占位符 2">
            <a:extLst>
              <a:ext uri="{FF2B5EF4-FFF2-40B4-BE49-F238E27FC236}">
                <a16:creationId xmlns:a16="http://schemas.microsoft.com/office/drawing/2014/main" id="{8FED8683-7A10-168A-7ADC-5C38506F1929}"/>
              </a:ext>
            </a:extLst>
          </p:cNvPr>
          <p:cNvSpPr>
            <a:spLocks noGrp="1"/>
          </p:cNvSpPr>
          <p:nvPr>
            <p:ph type="body" idx="1" hasCustomPrompt="1"/>
          </p:nvPr>
        </p:nvSpPr>
        <p:spPr>
          <a:xfrm>
            <a:off x="831850" y="4159028"/>
            <a:ext cx="10515600" cy="1500187"/>
          </a:xfrm>
        </p:spPr>
        <p:txBody>
          <a:bodyPr/>
          <a:lstStyle>
            <a:lvl1pPr marL="0" indent="0">
              <a:buNone/>
              <a:defRPr sz="2400" b="1" i="0">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en-US" altLang="zh-CN" dirty="0"/>
              <a:t>Click to edit master subtitle</a:t>
            </a:r>
            <a:endParaRPr kumimoji="1" lang="zh-CN" altLang="en-US" dirty="0"/>
          </a:p>
        </p:txBody>
      </p:sp>
    </p:spTree>
    <p:extLst>
      <p:ext uri="{BB962C8B-B14F-4D97-AF65-F5344CB8AC3E}">
        <p14:creationId xmlns:p14="http://schemas.microsoft.com/office/powerpoint/2010/main" val="94331539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463E75EA-E462-F0B7-ED60-A8F897537CA8}"/>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4" name="标题 1">
            <a:extLst>
              <a:ext uri="{FF2B5EF4-FFF2-40B4-BE49-F238E27FC236}">
                <a16:creationId xmlns:a16="http://schemas.microsoft.com/office/drawing/2014/main" id="{9E3C6FF9-88F7-67F5-A47D-744470B940B9}"/>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Arial" panose="020B0604020202020204" pitchFamily="34" charset="0"/>
                <a:ea typeface="+mj-ea"/>
                <a:cs typeface="Arial" panose="020B0604020202020204" pitchFamily="34" charset="0"/>
              </a:defRPr>
            </a:lvl1pPr>
          </a:lstStyle>
          <a:p>
            <a:r>
              <a:rPr kumimoji="1" lang="en-US" altLang="zh-CN" dirty="0"/>
              <a:t>Click to Edit List of Content</a:t>
            </a:r>
            <a:endParaRPr kumimoji="1" lang="zh-CN" altLang="en-US" dirty="0"/>
          </a:p>
        </p:txBody>
      </p:sp>
      <p:sp>
        <p:nvSpPr>
          <p:cNvPr id="9" name="文本占位符 9">
            <a:extLst>
              <a:ext uri="{FF2B5EF4-FFF2-40B4-BE49-F238E27FC236}">
                <a16:creationId xmlns:a16="http://schemas.microsoft.com/office/drawing/2014/main" id="{AECF1BBC-927E-964D-888A-97DEEA876662}"/>
              </a:ext>
            </a:extLst>
          </p:cNvPr>
          <p:cNvSpPr>
            <a:spLocks noGrp="1"/>
          </p:cNvSpPr>
          <p:nvPr>
            <p:ph type="body" sz="quarter" idx="13" hasCustomPrompt="1"/>
          </p:nvPr>
        </p:nvSpPr>
        <p:spPr>
          <a:xfrm>
            <a:off x="6341303" y="1215347"/>
            <a:ext cx="4910138" cy="4043680"/>
          </a:xfrm>
        </p:spPr>
        <p:txBody>
          <a:bodyPr/>
          <a:lstStyle>
            <a:lvl1pPr>
              <a:defRPr sz="3000" b="1" i="0">
                <a:solidFill>
                  <a:schemeClr val="tx1">
                    <a:lumMod val="65000"/>
                    <a:lumOff val="35000"/>
                  </a:schemeClr>
                </a:solidFill>
                <a:latin typeface="Arial" panose="020B0604020202020204" pitchFamily="34" charset="0"/>
                <a:cs typeface="Arial" panose="020B0604020202020204" pitchFamily="34" charset="0"/>
              </a:defRPr>
            </a:lvl1pPr>
          </a:lstStyle>
          <a:p>
            <a:pPr lvl="0"/>
            <a:r>
              <a:rPr kumimoji="1" lang="en-US" altLang="zh-CN" dirty="0"/>
              <a:t>Click to Edit Chapter Title</a:t>
            </a:r>
            <a:endParaRPr kumimoji="1" lang="zh-CN" altLang="en-US" dirty="0"/>
          </a:p>
        </p:txBody>
      </p:sp>
      <p:pic>
        <p:nvPicPr>
          <p:cNvPr id="7" name="图片 1">
            <a:extLst>
              <a:ext uri="{FF2B5EF4-FFF2-40B4-BE49-F238E27FC236}">
                <a16:creationId xmlns:a16="http://schemas.microsoft.com/office/drawing/2014/main" id="{EB06C719-A964-698E-5F2D-3BC6AB661E8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04112780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10" name="图片 9" descr="图片包含 图标&#10;&#10;描述已自动生成">
            <a:extLst>
              <a:ext uri="{FF2B5EF4-FFF2-40B4-BE49-F238E27FC236}">
                <a16:creationId xmlns:a16="http://schemas.microsoft.com/office/drawing/2014/main" id="{28D8980E-F85A-FD21-712D-786EB2F424AA}"/>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11" name="图片 10" descr="图标&#10;&#10;中度可信度描述已自动生成">
            <a:extLst>
              <a:ext uri="{FF2B5EF4-FFF2-40B4-BE49-F238E27FC236}">
                <a16:creationId xmlns:a16="http://schemas.microsoft.com/office/drawing/2014/main" id="{AD8D4C38-72D0-BDCF-338F-F7CF28A34085}"/>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Chapter Title</a:t>
            </a:r>
            <a:endParaRPr kumimoji="1" lang="zh-CN" altLang="en-US" dirty="0"/>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a:prstGeom prst="rect">
            <a:avLst/>
          </a:prstGeom>
        </p:spPr>
        <p:txBody>
          <a:bodyPr wrap="square" anchor="ctr" anchorCtr="1">
            <a:spAutoFit/>
          </a:bodyPr>
          <a:lstStyle>
            <a:lvl1pPr marL="0" indent="0">
              <a:buNone/>
              <a:defRPr sz="3600" b="1" i="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1pPr>
          </a:lstStyle>
          <a:p>
            <a:pPr lvl="0"/>
            <a:r>
              <a:rPr kumimoji="1" lang="en-US" altLang="zh-CN" dirty="0"/>
              <a:t>Part</a:t>
            </a:r>
            <a:r>
              <a:rPr kumimoji="1" lang="zh-TW" altLang="en-US" dirty="0"/>
              <a:t> </a:t>
            </a:r>
            <a:r>
              <a:rPr kumimoji="1" lang="en-US" altLang="zh-TW" dirty="0"/>
              <a:t>x</a:t>
            </a:r>
            <a:endParaRPr kumimoji="1" lang="zh-CN" altLang="en-US" dirty="0"/>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3" name="图片 1">
            <a:extLst>
              <a:ext uri="{FF2B5EF4-FFF2-40B4-BE49-F238E27FC236}">
                <a16:creationId xmlns:a16="http://schemas.microsoft.com/office/drawing/2014/main" id="{ECDC9E57-0DC1-D730-B2B8-7B957C1907B4}"/>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724212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65000"/>
                    <a:lumOff val="35000"/>
                  </a:schemeClr>
                </a:solidFill>
              </a:defRPr>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737131CA-8498-BEF7-E693-E1C8D4B51EC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6754173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内容占位符 2">
            <a:extLst>
              <a:ext uri="{FF2B5EF4-FFF2-40B4-BE49-F238E27FC236}">
                <a16:creationId xmlns:a16="http://schemas.microsoft.com/office/drawing/2014/main" id="{EC6C6CBC-9B00-F534-A49D-7FFEBFCE7FC5}"/>
              </a:ext>
            </a:extLst>
          </p:cNvPr>
          <p:cNvSpPr>
            <a:spLocks noGrp="1"/>
          </p:cNvSpPr>
          <p:nvPr>
            <p:ph idx="1" hasCustomPrompt="1"/>
          </p:nvPr>
        </p:nvSpPr>
        <p:spPr>
          <a:xfrm>
            <a:off x="1047231" y="789781"/>
            <a:ext cx="10306569" cy="5183565"/>
          </a:xfrm>
        </p:spPr>
        <p:txBody>
          <a:bodyPr/>
          <a:lstStyle>
            <a:lvl1pPr>
              <a:defRPr b="1" i="0">
                <a:ln>
                  <a:noFill/>
                </a:ln>
                <a:solidFill>
                  <a:schemeClr val="bg2">
                    <a:lumMod val="25000"/>
                  </a:schemeClr>
                </a:solidFill>
                <a:latin typeface="Arial" panose="020B0604020202020204" pitchFamily="34" charset="0"/>
                <a:cs typeface="Arial" panose="020B0604020202020204" pitchFamily="34" charset="0"/>
              </a:defRPr>
            </a:lvl1pPr>
            <a:lvl2pPr>
              <a:defRPr b="1" i="0">
                <a:ln>
                  <a:noFill/>
                </a:ln>
                <a:solidFill>
                  <a:schemeClr val="bg2">
                    <a:lumMod val="25000"/>
                  </a:schemeClr>
                </a:solidFill>
                <a:latin typeface="Arial" panose="020B0604020202020204" pitchFamily="34" charset="0"/>
                <a:cs typeface="Arial" panose="020B0604020202020204" pitchFamily="34" charset="0"/>
              </a:defRPr>
            </a:lvl2pPr>
            <a:lvl3pPr>
              <a:defRPr b="1" i="0">
                <a:ln>
                  <a:noFill/>
                </a:ln>
                <a:solidFill>
                  <a:schemeClr val="bg2">
                    <a:lumMod val="25000"/>
                  </a:schemeClr>
                </a:solidFill>
                <a:latin typeface="Arial" panose="020B0604020202020204" pitchFamily="34" charset="0"/>
                <a:cs typeface="Arial" panose="020B0604020202020204" pitchFamily="34" charset="0"/>
              </a:defRPr>
            </a:lvl3pPr>
            <a:lvl4pPr>
              <a:defRPr b="1" i="0">
                <a:ln>
                  <a:noFill/>
                </a:ln>
                <a:solidFill>
                  <a:schemeClr val="bg2">
                    <a:lumMod val="25000"/>
                  </a:schemeClr>
                </a:solidFill>
                <a:latin typeface="Arial" panose="020B0604020202020204" pitchFamily="34" charset="0"/>
                <a:cs typeface="Arial" panose="020B0604020202020204" pitchFamily="34" charset="0"/>
              </a:defRPr>
            </a:lvl4pPr>
            <a:lvl5pPr>
              <a:defRPr b="1" i="0">
                <a:ln>
                  <a:noFill/>
                </a:ln>
                <a:solidFill>
                  <a:schemeClr val="bg2">
                    <a:lumMod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7" name="文本框 6">
            <a:extLst>
              <a:ext uri="{FF2B5EF4-FFF2-40B4-BE49-F238E27FC236}">
                <a16:creationId xmlns:a16="http://schemas.microsoft.com/office/drawing/2014/main" id="{F934229D-EEDC-CD34-AA93-96463A55BB32}"/>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5255AFB5-CBAE-82AE-CB2D-2524B7EC431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21932378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8" name="标题 1">
            <a:extLst>
              <a:ext uri="{FF2B5EF4-FFF2-40B4-BE49-F238E27FC236}">
                <a16:creationId xmlns:a16="http://schemas.microsoft.com/office/drawing/2014/main" id="{B4CB3C0B-D1B1-6D68-CD8A-BB3D46164B39}"/>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1" name="文本占位符 2">
            <a:extLst>
              <a:ext uri="{FF2B5EF4-FFF2-40B4-BE49-F238E27FC236}">
                <a16:creationId xmlns:a16="http://schemas.microsoft.com/office/drawing/2014/main" id="{30E58C47-59B2-5C5C-B139-54D9CCB80C22}"/>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latin typeface="Arial" panose="020B0604020202020204" pitchFamily="34" charset="0"/>
                <a:cs typeface="Arial" panose="020B0604020202020204" pitchFamily="34" charset="0"/>
              </a:defRPr>
            </a:lvl1pPr>
            <a:lvl2pPr>
              <a:defRPr b="1" i="0">
                <a:latin typeface="Arial" panose="020B0604020202020204" pitchFamily="34" charset="0"/>
                <a:cs typeface="Arial" panose="020B0604020202020204" pitchFamily="34" charset="0"/>
              </a:defRPr>
            </a:lvl2pPr>
            <a:lvl3pPr>
              <a:defRPr b="1" i="0">
                <a:latin typeface="Arial" panose="020B0604020202020204" pitchFamily="34" charset="0"/>
                <a:cs typeface="Arial" panose="020B0604020202020204" pitchFamily="34" charset="0"/>
              </a:defRPr>
            </a:lvl3pPr>
            <a:lvl4pPr>
              <a:defRPr b="1" i="0">
                <a:latin typeface="Arial" panose="020B0604020202020204" pitchFamily="34" charset="0"/>
                <a:cs typeface="Arial" panose="020B0604020202020204" pitchFamily="34" charset="0"/>
              </a:defRPr>
            </a:lvl4pPr>
            <a:lvl5pPr>
              <a:defRPr b="1" i="0">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8F955CB3-6C3D-13DB-3B69-3751B5074F41}"/>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8DA9E866-3FA9-667C-1BE0-468D0B69E2B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82994931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11" name="标题 1">
            <a:extLst>
              <a:ext uri="{FF2B5EF4-FFF2-40B4-BE49-F238E27FC236}">
                <a16:creationId xmlns:a16="http://schemas.microsoft.com/office/drawing/2014/main" id="{3438F2BB-8677-E53E-2FC1-C37EC45EDA60}"/>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2" name="文本占位符 2">
            <a:extLst>
              <a:ext uri="{FF2B5EF4-FFF2-40B4-BE49-F238E27FC236}">
                <a16:creationId xmlns:a16="http://schemas.microsoft.com/office/drawing/2014/main" id="{F16F350C-4E35-7E89-8F52-70F740010F39}"/>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solidFill>
                  <a:schemeClr val="tx1">
                    <a:lumMod val="65000"/>
                    <a:lumOff val="35000"/>
                  </a:schemeClr>
                </a:solidFill>
                <a:latin typeface="Arial" panose="020B0604020202020204" pitchFamily="34" charset="0"/>
                <a:cs typeface="Arial" panose="020B0604020202020204" pitchFamily="34" charset="0"/>
              </a:defRPr>
            </a:lvl1pPr>
            <a:lvl2pPr>
              <a:defRPr b="1" i="0">
                <a:solidFill>
                  <a:schemeClr val="tx1">
                    <a:lumMod val="65000"/>
                    <a:lumOff val="35000"/>
                  </a:schemeClr>
                </a:solidFill>
                <a:latin typeface="Arial" panose="020B0604020202020204" pitchFamily="34" charset="0"/>
                <a:cs typeface="Arial" panose="020B0604020202020204" pitchFamily="34" charset="0"/>
              </a:defRPr>
            </a:lvl2pPr>
            <a:lvl3pPr>
              <a:defRPr b="1" i="0">
                <a:solidFill>
                  <a:schemeClr val="tx1">
                    <a:lumMod val="65000"/>
                    <a:lumOff val="35000"/>
                  </a:schemeClr>
                </a:solidFill>
                <a:latin typeface="Arial" panose="020B0604020202020204" pitchFamily="34" charset="0"/>
                <a:cs typeface="Arial" panose="020B0604020202020204" pitchFamily="34" charset="0"/>
              </a:defRPr>
            </a:lvl3pPr>
            <a:lvl4pPr>
              <a:defRPr b="1" i="0">
                <a:solidFill>
                  <a:schemeClr val="tx1">
                    <a:lumMod val="65000"/>
                    <a:lumOff val="35000"/>
                  </a:schemeClr>
                </a:solidFill>
                <a:latin typeface="Arial" panose="020B0604020202020204" pitchFamily="34" charset="0"/>
                <a:cs typeface="Arial" panose="020B0604020202020204" pitchFamily="34" charset="0"/>
              </a:defRPr>
            </a:lvl4pPr>
            <a:lvl5pPr>
              <a:defRPr b="1" i="0">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0A6741C9-4733-F327-13C7-02AE29D6FFF8}"/>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0A2368F3-CF9C-798A-3699-14C38070E3B5}"/>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34503448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EAF6E2"/>
              </a:solidFill>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标题 1">
            <a:extLst>
              <a:ext uri="{FF2B5EF4-FFF2-40B4-BE49-F238E27FC236}">
                <a16:creationId xmlns:a16="http://schemas.microsoft.com/office/drawing/2014/main" id="{E8AFCF6B-75CC-0520-1DDF-D5DEEA30AFF6}"/>
              </a:ext>
            </a:extLst>
          </p:cNvPr>
          <p:cNvSpPr>
            <a:spLocks noGrp="1"/>
          </p:cNvSpPr>
          <p:nvPr>
            <p:ph type="title" hasCustomPrompt="1"/>
          </p:nvPr>
        </p:nvSpPr>
        <p:spPr>
          <a:xfrm>
            <a:off x="953455" y="721433"/>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9" name="内容占位符 2">
            <a:extLst>
              <a:ext uri="{FF2B5EF4-FFF2-40B4-BE49-F238E27FC236}">
                <a16:creationId xmlns:a16="http://schemas.microsoft.com/office/drawing/2014/main" id="{E758D0EB-B8A6-91D1-0519-EDD652D748AC}"/>
              </a:ext>
            </a:extLst>
          </p:cNvPr>
          <p:cNvSpPr>
            <a:spLocks noGrp="1"/>
          </p:cNvSpPr>
          <p:nvPr>
            <p:ph idx="1" hasCustomPrompt="1"/>
          </p:nvPr>
        </p:nvSpPr>
        <p:spPr>
          <a:xfrm>
            <a:off x="953455" y="2416629"/>
            <a:ext cx="10515600" cy="378023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pic>
        <p:nvPicPr>
          <p:cNvPr id="3" name="图片 1">
            <a:extLst>
              <a:ext uri="{FF2B5EF4-FFF2-40B4-BE49-F238E27FC236}">
                <a16:creationId xmlns:a16="http://schemas.microsoft.com/office/drawing/2014/main" id="{859A9646-605D-CB89-7F2E-AE105F1534B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77843755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97CC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sp>
        <p:nvSpPr>
          <p:cNvPr id="11" name="标题 1">
            <a:extLst>
              <a:ext uri="{FF2B5EF4-FFF2-40B4-BE49-F238E27FC236}">
                <a16:creationId xmlns:a16="http://schemas.microsoft.com/office/drawing/2014/main" id="{0EC7CEBA-4B67-C684-97BB-C1FCF8FF5F7D}"/>
              </a:ext>
            </a:extLst>
          </p:cNvPr>
          <p:cNvSpPr>
            <a:spLocks noGrp="1"/>
          </p:cNvSpPr>
          <p:nvPr>
            <p:ph type="title" hasCustomPrompt="1"/>
          </p:nvPr>
        </p:nvSpPr>
        <p:spPr>
          <a:xfrm>
            <a:off x="6189756" y="1867134"/>
            <a:ext cx="5565364"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Thank You Page</a:t>
            </a:r>
            <a:endParaRPr kumimoji="1" lang="zh-CN" altLang="en-US" dirty="0"/>
          </a:p>
        </p:txBody>
      </p:sp>
      <p:pic>
        <p:nvPicPr>
          <p:cNvPr id="2" name="图片 1">
            <a:extLst>
              <a:ext uri="{FF2B5EF4-FFF2-40B4-BE49-F238E27FC236}">
                <a16:creationId xmlns:a16="http://schemas.microsoft.com/office/drawing/2014/main" id="{AD08F298-3B4A-984D-16A7-16F141A9885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70340345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Page 1">
    <p:spTree>
      <p:nvGrpSpPr>
        <p:cNvPr id="1" name=""/>
        <p:cNvGrpSpPr/>
        <p:nvPr/>
      </p:nvGrpSpPr>
      <p:grpSpPr>
        <a:xfrm>
          <a:off x="0" y="0"/>
          <a:ext cx="0" cy="0"/>
          <a:chOff x="0" y="0"/>
          <a:chExt cx="0" cy="0"/>
        </a:xfrm>
      </p:grpSpPr>
      <p:pic>
        <p:nvPicPr>
          <p:cNvPr id="2" name="图片 1" descr="图片包含 图标&#10;&#10;描述已自动生成">
            <a:extLst>
              <a:ext uri="{FF2B5EF4-FFF2-40B4-BE49-F238E27FC236}">
                <a16:creationId xmlns:a16="http://schemas.microsoft.com/office/drawing/2014/main" id="{6B88D3CA-8175-BA88-C6A0-0E576C6643A0}"/>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3" name="图片 2" descr="图标&#10;&#10;中度可信度描述已自动生成">
            <a:extLst>
              <a:ext uri="{FF2B5EF4-FFF2-40B4-BE49-F238E27FC236}">
                <a16:creationId xmlns:a16="http://schemas.microsoft.com/office/drawing/2014/main" id="{6E710E21-C968-CFE8-933F-42626256A2FC}"/>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
        <p:nvSpPr>
          <p:cNvPr id="5" name="标题 1">
            <a:extLst>
              <a:ext uri="{FF2B5EF4-FFF2-40B4-BE49-F238E27FC236}">
                <a16:creationId xmlns:a16="http://schemas.microsoft.com/office/drawing/2014/main" id="{7F728D42-F72A-EFA8-805C-A153D4DA0F7C}"/>
              </a:ext>
            </a:extLst>
          </p:cNvPr>
          <p:cNvSpPr>
            <a:spLocks noGrp="1"/>
          </p:cNvSpPr>
          <p:nvPr>
            <p:ph type="ctrTitle" hasCustomPrompt="1"/>
          </p:nvPr>
        </p:nvSpPr>
        <p:spPr>
          <a:xfrm>
            <a:off x="1524000" y="1130601"/>
            <a:ext cx="9144000" cy="2387600"/>
          </a:xfrm>
        </p:spPr>
        <p:txBody>
          <a:bodyPr anchor="b"/>
          <a:lstStyle>
            <a:lvl1pPr algn="ctr">
              <a:defRPr sz="6000" b="1" i="0">
                <a:solidFill>
                  <a:schemeClr val="tx1">
                    <a:lumMod val="75000"/>
                    <a:lumOff val="2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6" name="副标题 2">
            <a:extLst>
              <a:ext uri="{FF2B5EF4-FFF2-40B4-BE49-F238E27FC236}">
                <a16:creationId xmlns:a16="http://schemas.microsoft.com/office/drawing/2014/main" id="{C5D3078B-4B62-75C8-E68C-431C12F1228E}"/>
              </a:ext>
            </a:extLst>
          </p:cNvPr>
          <p:cNvSpPr>
            <a:spLocks noGrp="1"/>
          </p:cNvSpPr>
          <p:nvPr>
            <p:ph type="subTitle" idx="1" hasCustomPrompt="1"/>
          </p:nvPr>
        </p:nvSpPr>
        <p:spPr>
          <a:xfrm>
            <a:off x="1524000" y="3610276"/>
            <a:ext cx="9144000" cy="1655762"/>
          </a:xfrm>
        </p:spPr>
        <p:txBody>
          <a:bodyPr/>
          <a:lstStyle>
            <a:lvl1pPr marL="0" indent="0" algn="ctr">
              <a:buNone/>
              <a:defRPr sz="2400" b="1" i="0">
                <a:solidFill>
                  <a:schemeClr val="tx1">
                    <a:lumMod val="75000"/>
                    <a:lumOff val="2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zh-CN" dirty="0"/>
              <a:t>Click to edit master subtitle</a:t>
            </a:r>
            <a:endParaRPr kumimoji="1" lang="zh-CN" altLang="en-US" dirty="0"/>
          </a:p>
        </p:txBody>
      </p:sp>
    </p:spTree>
    <p:extLst>
      <p:ext uri="{BB962C8B-B14F-4D97-AF65-F5344CB8AC3E}">
        <p14:creationId xmlns:p14="http://schemas.microsoft.com/office/powerpoint/2010/main" val="288078011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7D3D1"/>
              </a:solidFill>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11" name="标题 1">
            <a:extLst>
              <a:ext uri="{FF2B5EF4-FFF2-40B4-BE49-F238E27FC236}">
                <a16:creationId xmlns:a16="http://schemas.microsoft.com/office/drawing/2014/main" id="{3438F2BB-8677-E53E-2FC1-C37EC45EDA60}"/>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75000"/>
                    <a:lumOff val="2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2" name="文本占位符 2">
            <a:extLst>
              <a:ext uri="{FF2B5EF4-FFF2-40B4-BE49-F238E27FC236}">
                <a16:creationId xmlns:a16="http://schemas.microsoft.com/office/drawing/2014/main" id="{F16F350C-4E35-7E89-8F52-70F740010F39}"/>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solidFill>
                  <a:schemeClr val="tx1">
                    <a:lumMod val="75000"/>
                    <a:lumOff val="25000"/>
                  </a:schemeClr>
                </a:solidFill>
                <a:latin typeface="Arial" panose="020B0604020202020204" pitchFamily="34" charset="0"/>
                <a:cs typeface="Arial" panose="020B0604020202020204" pitchFamily="34" charset="0"/>
              </a:defRPr>
            </a:lvl1pPr>
            <a:lvl2pPr>
              <a:defRPr b="1" i="0">
                <a:solidFill>
                  <a:schemeClr val="tx1">
                    <a:lumMod val="75000"/>
                    <a:lumOff val="25000"/>
                  </a:schemeClr>
                </a:solidFill>
                <a:latin typeface="Arial" panose="020B0604020202020204" pitchFamily="34" charset="0"/>
                <a:cs typeface="Arial" panose="020B0604020202020204" pitchFamily="34" charset="0"/>
              </a:defRPr>
            </a:lvl2pPr>
            <a:lvl3pPr>
              <a:defRPr b="1" i="0">
                <a:solidFill>
                  <a:schemeClr val="tx1">
                    <a:lumMod val="75000"/>
                    <a:lumOff val="25000"/>
                  </a:schemeClr>
                </a:solidFill>
                <a:latin typeface="Arial" panose="020B0604020202020204" pitchFamily="34" charset="0"/>
                <a:cs typeface="Arial" panose="020B0604020202020204" pitchFamily="34" charset="0"/>
              </a:defRPr>
            </a:lvl3pPr>
            <a:lvl4pPr>
              <a:defRPr b="1" i="0">
                <a:solidFill>
                  <a:schemeClr val="tx1">
                    <a:lumMod val="75000"/>
                    <a:lumOff val="25000"/>
                  </a:schemeClr>
                </a:solidFill>
                <a:latin typeface="Arial" panose="020B0604020202020204" pitchFamily="34" charset="0"/>
                <a:cs typeface="Arial" panose="020B0604020202020204" pitchFamily="34" charset="0"/>
              </a:defRPr>
            </a:lvl4pPr>
            <a:lvl5pPr>
              <a:defRPr b="1" i="0">
                <a:solidFill>
                  <a:schemeClr val="tx1">
                    <a:lumMod val="75000"/>
                    <a:lumOff val="25000"/>
                  </a:schemeClr>
                </a:solidFill>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7D9A8381-4B33-8EED-CDCD-C5279FD2283C}"/>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42BFCFC1-B41A-D492-774A-D6B0A4D50F2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06612448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75000"/>
                    <a:lumOff val="2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5" name="标题 1">
            <a:extLst>
              <a:ext uri="{FF2B5EF4-FFF2-40B4-BE49-F238E27FC236}">
                <a16:creationId xmlns:a16="http://schemas.microsoft.com/office/drawing/2014/main" id="{797D370D-A8D3-2BCB-7C30-B8C422FBC4CF}"/>
              </a:ext>
            </a:extLst>
          </p:cNvPr>
          <p:cNvSpPr>
            <a:spLocks noGrp="1"/>
          </p:cNvSpPr>
          <p:nvPr>
            <p:ph type="title" hasCustomPrompt="1"/>
          </p:nvPr>
        </p:nvSpPr>
        <p:spPr>
          <a:xfrm>
            <a:off x="838200" y="476999"/>
            <a:ext cx="10515600" cy="1325563"/>
          </a:xfrm>
        </p:spPr>
        <p:txBody>
          <a:bodyPr anchor="ctr" anchorCtr="0"/>
          <a:lstStyle>
            <a:lvl1pPr>
              <a:defRPr b="1" i="0">
                <a:solidFill>
                  <a:schemeClr val="tx1">
                    <a:lumMod val="75000"/>
                    <a:lumOff val="2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8" name="内容占位符 2">
            <a:extLst>
              <a:ext uri="{FF2B5EF4-FFF2-40B4-BE49-F238E27FC236}">
                <a16:creationId xmlns:a16="http://schemas.microsoft.com/office/drawing/2014/main" id="{FEF46C5B-149B-7633-E004-2272C804B3AA}"/>
              </a:ext>
            </a:extLst>
          </p:cNvPr>
          <p:cNvSpPr>
            <a:spLocks noGrp="1"/>
          </p:cNvSpPr>
          <p:nvPr>
            <p:ph idx="1" hasCustomPrompt="1"/>
          </p:nvPr>
        </p:nvSpPr>
        <p:spPr>
          <a:xfrm>
            <a:off x="1047231" y="1881040"/>
            <a:ext cx="10306569" cy="4092306"/>
          </a:xfrm>
        </p:spPr>
        <p:txBody>
          <a:bodyPr/>
          <a:lstStyle>
            <a:lvl1pPr>
              <a:defRPr b="1" i="0">
                <a:ln>
                  <a:noFill/>
                </a:ln>
                <a:solidFill>
                  <a:schemeClr val="tx1">
                    <a:lumMod val="75000"/>
                    <a:lumOff val="25000"/>
                  </a:schemeClr>
                </a:solidFill>
                <a:latin typeface="Arial" panose="020B0604020202020204" pitchFamily="34" charset="0"/>
                <a:cs typeface="Arial" panose="020B0604020202020204" pitchFamily="34" charset="0"/>
              </a:defRPr>
            </a:lvl1pPr>
            <a:lvl2pPr>
              <a:defRPr b="1" i="0">
                <a:ln>
                  <a:noFill/>
                </a:ln>
                <a:solidFill>
                  <a:schemeClr val="tx1">
                    <a:lumMod val="75000"/>
                    <a:lumOff val="25000"/>
                  </a:schemeClr>
                </a:solidFill>
                <a:latin typeface="Arial" panose="020B0604020202020204" pitchFamily="34" charset="0"/>
                <a:cs typeface="Arial" panose="020B0604020202020204" pitchFamily="34" charset="0"/>
              </a:defRPr>
            </a:lvl2pPr>
            <a:lvl3pPr>
              <a:defRPr b="1" i="0">
                <a:ln>
                  <a:noFill/>
                </a:ln>
                <a:solidFill>
                  <a:schemeClr val="tx1">
                    <a:lumMod val="75000"/>
                    <a:lumOff val="25000"/>
                  </a:schemeClr>
                </a:solidFill>
                <a:latin typeface="Arial" panose="020B0604020202020204" pitchFamily="34" charset="0"/>
                <a:cs typeface="Arial" panose="020B0604020202020204" pitchFamily="34" charset="0"/>
              </a:defRPr>
            </a:lvl3pPr>
            <a:lvl4pPr>
              <a:defRPr b="1" i="0">
                <a:ln>
                  <a:noFill/>
                </a:ln>
                <a:solidFill>
                  <a:schemeClr val="tx1">
                    <a:lumMod val="75000"/>
                    <a:lumOff val="25000"/>
                  </a:schemeClr>
                </a:solidFill>
                <a:latin typeface="Arial" panose="020B0604020202020204" pitchFamily="34" charset="0"/>
                <a:cs typeface="Arial" panose="020B0604020202020204" pitchFamily="34" charset="0"/>
              </a:defRPr>
            </a:lvl4pPr>
            <a:lvl5pPr>
              <a:defRPr b="1" i="0">
                <a:ln>
                  <a:noFill/>
                </a:ln>
                <a:solidFill>
                  <a:schemeClr val="tx1">
                    <a:lumMod val="75000"/>
                    <a:lumOff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pic>
        <p:nvPicPr>
          <p:cNvPr id="2" name="图片 1">
            <a:extLst>
              <a:ext uri="{FF2B5EF4-FFF2-40B4-BE49-F238E27FC236}">
                <a16:creationId xmlns:a16="http://schemas.microsoft.com/office/drawing/2014/main" id="{07FFC5E7-5047-1B0A-D4A2-6ACB860D0F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3984736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Page 2">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A97C6AD6-32F2-A8D2-0963-1C3A38C1FEB0}"/>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75000"/>
                    <a:lumOff val="2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5" name="标题 1">
            <a:extLst>
              <a:ext uri="{FF2B5EF4-FFF2-40B4-BE49-F238E27FC236}">
                <a16:creationId xmlns:a16="http://schemas.microsoft.com/office/drawing/2014/main" id="{01FC4D97-1C34-40C4-BCAD-84B08309551A}"/>
              </a:ext>
            </a:extLst>
          </p:cNvPr>
          <p:cNvSpPr>
            <a:spLocks noGrp="1"/>
          </p:cNvSpPr>
          <p:nvPr>
            <p:ph type="title" hasCustomPrompt="1"/>
          </p:nvPr>
        </p:nvSpPr>
        <p:spPr>
          <a:xfrm>
            <a:off x="831850" y="1279303"/>
            <a:ext cx="10515600" cy="2852737"/>
          </a:xfrm>
        </p:spPr>
        <p:txBody>
          <a:bodyPr anchor="b"/>
          <a:lstStyle>
            <a:lvl1pPr>
              <a:defRPr sz="6000" b="1" i="0">
                <a:solidFill>
                  <a:schemeClr val="tx1">
                    <a:lumMod val="75000"/>
                    <a:lumOff val="2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7" name="文本占位符 2">
            <a:extLst>
              <a:ext uri="{FF2B5EF4-FFF2-40B4-BE49-F238E27FC236}">
                <a16:creationId xmlns:a16="http://schemas.microsoft.com/office/drawing/2014/main" id="{8FED8683-7A10-168A-7ADC-5C38506F1929}"/>
              </a:ext>
            </a:extLst>
          </p:cNvPr>
          <p:cNvSpPr>
            <a:spLocks noGrp="1"/>
          </p:cNvSpPr>
          <p:nvPr>
            <p:ph type="body" idx="1" hasCustomPrompt="1"/>
          </p:nvPr>
        </p:nvSpPr>
        <p:spPr>
          <a:xfrm>
            <a:off x="831850" y="4159028"/>
            <a:ext cx="10515600" cy="1500187"/>
          </a:xfrm>
        </p:spPr>
        <p:txBody>
          <a:bodyPr/>
          <a:lstStyle>
            <a:lvl1pPr marL="0" indent="0">
              <a:buNone/>
              <a:defRPr sz="2400" b="1" i="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en-US" altLang="zh-CN" dirty="0"/>
              <a:t>Click to edit master subtitle</a:t>
            </a:r>
            <a:endParaRPr kumimoji="1" lang="zh-CN" altLang="en-US" dirty="0"/>
          </a:p>
        </p:txBody>
      </p:sp>
    </p:spTree>
    <p:extLst>
      <p:ext uri="{BB962C8B-B14F-4D97-AF65-F5344CB8AC3E}">
        <p14:creationId xmlns:p14="http://schemas.microsoft.com/office/powerpoint/2010/main" val="3183867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463E75EA-E462-F0B7-ED60-A8F897537CA8}"/>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4" name="标题 1">
            <a:extLst>
              <a:ext uri="{FF2B5EF4-FFF2-40B4-BE49-F238E27FC236}">
                <a16:creationId xmlns:a16="http://schemas.microsoft.com/office/drawing/2014/main" id="{9E3C6FF9-88F7-67F5-A47D-744470B940B9}"/>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Arial" panose="020B0604020202020204" pitchFamily="34" charset="0"/>
                <a:ea typeface="+mj-ea"/>
                <a:cs typeface="Arial" panose="020B0604020202020204" pitchFamily="34" charset="0"/>
              </a:defRPr>
            </a:lvl1pPr>
          </a:lstStyle>
          <a:p>
            <a:r>
              <a:rPr kumimoji="1" lang="en-US" altLang="zh-CN" dirty="0"/>
              <a:t>Click to Edit List of Content</a:t>
            </a:r>
            <a:endParaRPr kumimoji="1" lang="zh-CN" altLang="en-US" dirty="0"/>
          </a:p>
        </p:txBody>
      </p:sp>
      <p:sp>
        <p:nvSpPr>
          <p:cNvPr id="9" name="文本占位符 9">
            <a:extLst>
              <a:ext uri="{FF2B5EF4-FFF2-40B4-BE49-F238E27FC236}">
                <a16:creationId xmlns:a16="http://schemas.microsoft.com/office/drawing/2014/main" id="{AECF1BBC-927E-964D-888A-97DEEA876662}"/>
              </a:ext>
            </a:extLst>
          </p:cNvPr>
          <p:cNvSpPr>
            <a:spLocks noGrp="1"/>
          </p:cNvSpPr>
          <p:nvPr>
            <p:ph type="body" sz="quarter" idx="13" hasCustomPrompt="1"/>
          </p:nvPr>
        </p:nvSpPr>
        <p:spPr>
          <a:xfrm>
            <a:off x="6341303" y="1215347"/>
            <a:ext cx="4910138" cy="4043680"/>
          </a:xfrm>
        </p:spPr>
        <p:txBody>
          <a:bodyPr/>
          <a:lstStyle>
            <a:lvl1pPr>
              <a:defRPr sz="3000" b="1" i="0">
                <a:solidFill>
                  <a:schemeClr val="tx1">
                    <a:lumMod val="75000"/>
                    <a:lumOff val="25000"/>
                  </a:schemeClr>
                </a:solidFill>
                <a:latin typeface="Arial" panose="020B0604020202020204" pitchFamily="34" charset="0"/>
                <a:cs typeface="Arial" panose="020B0604020202020204" pitchFamily="34" charset="0"/>
              </a:defRPr>
            </a:lvl1pPr>
          </a:lstStyle>
          <a:p>
            <a:pPr lvl="0"/>
            <a:r>
              <a:rPr kumimoji="1" lang="en-US" altLang="zh-CN" dirty="0"/>
              <a:t>Click to Edit Chapter Title</a:t>
            </a:r>
            <a:endParaRPr kumimoji="1" lang="zh-CN" altLang="en-US" dirty="0"/>
          </a:p>
        </p:txBody>
      </p:sp>
      <p:pic>
        <p:nvPicPr>
          <p:cNvPr id="5" name="图片 1">
            <a:extLst>
              <a:ext uri="{FF2B5EF4-FFF2-40B4-BE49-F238E27FC236}">
                <a16:creationId xmlns:a16="http://schemas.microsoft.com/office/drawing/2014/main" id="{04056F52-2D84-AFC0-9DDF-8752809F072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566568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65000"/>
                    <a:lumOff val="3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CCC9C602-801C-C1D3-2C6A-3EB7F7737F2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93307185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10" name="图片 9" descr="图片包含 图标&#10;&#10;描述已自动生成">
            <a:extLst>
              <a:ext uri="{FF2B5EF4-FFF2-40B4-BE49-F238E27FC236}">
                <a16:creationId xmlns:a16="http://schemas.microsoft.com/office/drawing/2014/main" id="{28D8980E-F85A-FD21-712D-786EB2F424AA}"/>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11" name="图片 10" descr="图标&#10;&#10;中度可信度描述已自动生成">
            <a:extLst>
              <a:ext uri="{FF2B5EF4-FFF2-40B4-BE49-F238E27FC236}">
                <a16:creationId xmlns:a16="http://schemas.microsoft.com/office/drawing/2014/main" id="{AD8D4C38-72D0-BDCF-338F-F7CF28A34085}"/>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75000"/>
                    <a:lumOff val="25000"/>
                  </a:schemeClr>
                </a:solidFill>
                <a:latin typeface="Arial" panose="020B0604020202020204" pitchFamily="34" charset="0"/>
                <a:cs typeface="Arial" panose="020B0604020202020204" pitchFamily="34" charset="0"/>
              </a:defRPr>
            </a:lvl1pPr>
          </a:lstStyle>
          <a:p>
            <a:r>
              <a:rPr kumimoji="1" lang="en-US" altLang="zh-CN" dirty="0"/>
              <a:t>Click to Edit Chapter Title</a:t>
            </a:r>
            <a:endParaRPr kumimoji="1" lang="zh-CN" altLang="en-US" dirty="0"/>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a:prstGeom prst="rect">
            <a:avLst/>
          </a:prstGeom>
        </p:spPr>
        <p:txBody>
          <a:bodyPr wrap="square" anchor="ctr" anchorCtr="1">
            <a:spAutoFit/>
          </a:bodyPr>
          <a:lstStyle>
            <a:lvl1pPr marL="0" indent="0">
              <a:buNone/>
              <a:defRPr sz="3600" b="1" i="0">
                <a:solidFill>
                  <a:schemeClr val="tx1">
                    <a:lumMod val="75000"/>
                    <a:lumOff val="25000"/>
                  </a:schemeClr>
                </a:solidFill>
                <a:latin typeface="Arial" panose="020B0604020202020204" pitchFamily="34" charset="0"/>
                <a:ea typeface="PingFang TC" panose="020B0400000000000000" pitchFamily="34" charset="-120"/>
                <a:cs typeface="Arial" panose="020B0604020202020204" pitchFamily="34" charset="0"/>
              </a:defRPr>
            </a:lvl1pPr>
          </a:lstStyle>
          <a:p>
            <a:pPr lvl="0"/>
            <a:r>
              <a:rPr kumimoji="1" lang="en-US" altLang="zh-CN" dirty="0"/>
              <a:t>Part</a:t>
            </a:r>
            <a:r>
              <a:rPr kumimoji="1" lang="zh-TW" altLang="en-US" dirty="0"/>
              <a:t> </a:t>
            </a:r>
            <a:r>
              <a:rPr kumimoji="1" lang="en-US" altLang="zh-TW" dirty="0"/>
              <a:t>x</a:t>
            </a:r>
            <a:endParaRPr kumimoji="1" lang="zh-CN" altLang="en-US" dirty="0"/>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b="1" i="0">
                <a:solidFill>
                  <a:schemeClr val="tx1">
                    <a:lumMod val="75000"/>
                    <a:lumOff val="2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3" name="图片 1">
            <a:extLst>
              <a:ext uri="{FF2B5EF4-FFF2-40B4-BE49-F238E27FC236}">
                <a16:creationId xmlns:a16="http://schemas.microsoft.com/office/drawing/2014/main" id="{D5D8C6E3-AE74-1D7C-DC95-748CA22523A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50627272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75000"/>
                    <a:lumOff val="2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内容占位符 2">
            <a:extLst>
              <a:ext uri="{FF2B5EF4-FFF2-40B4-BE49-F238E27FC236}">
                <a16:creationId xmlns:a16="http://schemas.microsoft.com/office/drawing/2014/main" id="{EC6C6CBC-9B00-F534-A49D-7FFEBFCE7FC5}"/>
              </a:ext>
            </a:extLst>
          </p:cNvPr>
          <p:cNvSpPr>
            <a:spLocks noGrp="1"/>
          </p:cNvSpPr>
          <p:nvPr>
            <p:ph idx="1" hasCustomPrompt="1"/>
          </p:nvPr>
        </p:nvSpPr>
        <p:spPr>
          <a:xfrm>
            <a:off x="1047231" y="789781"/>
            <a:ext cx="10306569" cy="5183565"/>
          </a:xfrm>
        </p:spPr>
        <p:txBody>
          <a:bodyPr/>
          <a:lstStyle>
            <a:lvl1pPr>
              <a:defRPr b="1" i="0">
                <a:ln>
                  <a:noFill/>
                </a:ln>
                <a:solidFill>
                  <a:schemeClr val="tx1">
                    <a:lumMod val="75000"/>
                    <a:lumOff val="25000"/>
                  </a:schemeClr>
                </a:solidFill>
                <a:latin typeface="Arial" panose="020B0604020202020204" pitchFamily="34" charset="0"/>
                <a:cs typeface="Arial" panose="020B0604020202020204" pitchFamily="34" charset="0"/>
              </a:defRPr>
            </a:lvl1pPr>
            <a:lvl2pPr>
              <a:defRPr b="1" i="0">
                <a:ln>
                  <a:noFill/>
                </a:ln>
                <a:solidFill>
                  <a:schemeClr val="tx1">
                    <a:lumMod val="75000"/>
                    <a:lumOff val="25000"/>
                  </a:schemeClr>
                </a:solidFill>
                <a:latin typeface="Arial" panose="020B0604020202020204" pitchFamily="34" charset="0"/>
                <a:cs typeface="Arial" panose="020B0604020202020204" pitchFamily="34" charset="0"/>
              </a:defRPr>
            </a:lvl2pPr>
            <a:lvl3pPr>
              <a:defRPr b="1" i="0">
                <a:ln>
                  <a:noFill/>
                </a:ln>
                <a:solidFill>
                  <a:schemeClr val="tx1">
                    <a:lumMod val="75000"/>
                    <a:lumOff val="25000"/>
                  </a:schemeClr>
                </a:solidFill>
                <a:latin typeface="Arial" panose="020B0604020202020204" pitchFamily="34" charset="0"/>
                <a:cs typeface="Arial" panose="020B0604020202020204" pitchFamily="34" charset="0"/>
              </a:defRPr>
            </a:lvl3pPr>
            <a:lvl4pPr>
              <a:defRPr b="1" i="0">
                <a:ln>
                  <a:noFill/>
                </a:ln>
                <a:solidFill>
                  <a:schemeClr val="tx1">
                    <a:lumMod val="75000"/>
                    <a:lumOff val="25000"/>
                  </a:schemeClr>
                </a:solidFill>
                <a:latin typeface="Arial" panose="020B0604020202020204" pitchFamily="34" charset="0"/>
                <a:cs typeface="Arial" panose="020B0604020202020204" pitchFamily="34" charset="0"/>
              </a:defRPr>
            </a:lvl4pPr>
            <a:lvl5pPr>
              <a:defRPr b="1" i="0">
                <a:ln>
                  <a:noFill/>
                </a:ln>
                <a:solidFill>
                  <a:schemeClr val="tx1">
                    <a:lumMod val="75000"/>
                    <a:lumOff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7" name="文本框 6">
            <a:extLst>
              <a:ext uri="{FF2B5EF4-FFF2-40B4-BE49-F238E27FC236}">
                <a16:creationId xmlns:a16="http://schemas.microsoft.com/office/drawing/2014/main" id="{4A140CE5-B225-12E5-224A-638158C986D9}"/>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F623DF92-CD80-7101-330A-7D50A3923A13}"/>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94241978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8" name="标题 1">
            <a:extLst>
              <a:ext uri="{FF2B5EF4-FFF2-40B4-BE49-F238E27FC236}">
                <a16:creationId xmlns:a16="http://schemas.microsoft.com/office/drawing/2014/main" id="{B4CB3C0B-D1B1-6D68-CD8A-BB3D46164B39}"/>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1" name="文本占位符 2">
            <a:extLst>
              <a:ext uri="{FF2B5EF4-FFF2-40B4-BE49-F238E27FC236}">
                <a16:creationId xmlns:a16="http://schemas.microsoft.com/office/drawing/2014/main" id="{30E58C47-59B2-5C5C-B139-54D9CCB80C22}"/>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latin typeface="Arial" panose="020B0604020202020204" pitchFamily="34" charset="0"/>
                <a:cs typeface="Arial" panose="020B0604020202020204" pitchFamily="34" charset="0"/>
              </a:defRPr>
            </a:lvl1pPr>
            <a:lvl2pPr>
              <a:defRPr b="1" i="0">
                <a:latin typeface="Arial" panose="020B0604020202020204" pitchFamily="34" charset="0"/>
                <a:cs typeface="Arial" panose="020B0604020202020204" pitchFamily="34" charset="0"/>
              </a:defRPr>
            </a:lvl2pPr>
            <a:lvl3pPr>
              <a:defRPr b="1" i="0">
                <a:latin typeface="Arial" panose="020B0604020202020204" pitchFamily="34" charset="0"/>
                <a:cs typeface="Arial" panose="020B0604020202020204" pitchFamily="34" charset="0"/>
              </a:defRPr>
            </a:lvl3pPr>
            <a:lvl4pPr>
              <a:defRPr b="1" i="0">
                <a:latin typeface="Arial" panose="020B0604020202020204" pitchFamily="34" charset="0"/>
                <a:cs typeface="Arial" panose="020B0604020202020204" pitchFamily="34" charset="0"/>
              </a:defRPr>
            </a:lvl4pPr>
            <a:lvl5pPr>
              <a:defRPr b="1" i="0">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A61773E0-808E-2D1A-6DD4-4E7FE3BF8FF3}"/>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CC665889-FA81-0A82-DB79-527DD068D2D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9357645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EAF6E2"/>
              </a:solidFill>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标题 1">
            <a:extLst>
              <a:ext uri="{FF2B5EF4-FFF2-40B4-BE49-F238E27FC236}">
                <a16:creationId xmlns:a16="http://schemas.microsoft.com/office/drawing/2014/main" id="{E8AFCF6B-75CC-0520-1DDF-D5DEEA30AFF6}"/>
              </a:ext>
            </a:extLst>
          </p:cNvPr>
          <p:cNvSpPr>
            <a:spLocks noGrp="1"/>
          </p:cNvSpPr>
          <p:nvPr>
            <p:ph type="title" hasCustomPrompt="1"/>
          </p:nvPr>
        </p:nvSpPr>
        <p:spPr>
          <a:xfrm>
            <a:off x="953455" y="721433"/>
            <a:ext cx="10515600" cy="1325563"/>
          </a:xfrm>
        </p:spPr>
        <p:txBody>
          <a:bodyPr anchor="ctr" anchorCtr="0"/>
          <a:lstStyle>
            <a:lvl1pPr>
              <a:defRPr b="1" i="0">
                <a:solidFill>
                  <a:schemeClr val="tx1">
                    <a:lumMod val="75000"/>
                    <a:lumOff val="2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9" name="内容占位符 2">
            <a:extLst>
              <a:ext uri="{FF2B5EF4-FFF2-40B4-BE49-F238E27FC236}">
                <a16:creationId xmlns:a16="http://schemas.microsoft.com/office/drawing/2014/main" id="{E758D0EB-B8A6-91D1-0519-EDD652D748AC}"/>
              </a:ext>
            </a:extLst>
          </p:cNvPr>
          <p:cNvSpPr>
            <a:spLocks noGrp="1"/>
          </p:cNvSpPr>
          <p:nvPr>
            <p:ph idx="1" hasCustomPrompt="1"/>
          </p:nvPr>
        </p:nvSpPr>
        <p:spPr>
          <a:xfrm>
            <a:off x="953455" y="2416629"/>
            <a:ext cx="10515600" cy="3780236"/>
          </a:xfrm>
        </p:spPr>
        <p:txBody>
          <a:bodyPr/>
          <a:lstStyle>
            <a:lvl1pPr>
              <a:defRPr b="1" i="0">
                <a:ln>
                  <a:noFill/>
                </a:ln>
                <a:solidFill>
                  <a:schemeClr val="tx1">
                    <a:lumMod val="75000"/>
                    <a:lumOff val="25000"/>
                  </a:schemeClr>
                </a:solidFill>
                <a:latin typeface="Arial" panose="020B0604020202020204" pitchFamily="34" charset="0"/>
                <a:cs typeface="Arial" panose="020B0604020202020204" pitchFamily="34" charset="0"/>
              </a:defRPr>
            </a:lvl1pPr>
            <a:lvl2pPr>
              <a:defRPr b="1" i="0">
                <a:ln>
                  <a:noFill/>
                </a:ln>
                <a:solidFill>
                  <a:schemeClr val="tx1">
                    <a:lumMod val="75000"/>
                    <a:lumOff val="25000"/>
                  </a:schemeClr>
                </a:solidFill>
                <a:latin typeface="Arial" panose="020B0604020202020204" pitchFamily="34" charset="0"/>
                <a:cs typeface="Arial" panose="020B0604020202020204" pitchFamily="34" charset="0"/>
              </a:defRPr>
            </a:lvl2pPr>
            <a:lvl3pPr>
              <a:defRPr b="1" i="0">
                <a:ln>
                  <a:noFill/>
                </a:ln>
                <a:solidFill>
                  <a:schemeClr val="tx1">
                    <a:lumMod val="75000"/>
                    <a:lumOff val="25000"/>
                  </a:schemeClr>
                </a:solidFill>
                <a:latin typeface="Arial" panose="020B0604020202020204" pitchFamily="34" charset="0"/>
                <a:cs typeface="Arial" panose="020B0604020202020204" pitchFamily="34" charset="0"/>
              </a:defRPr>
            </a:lvl3pPr>
            <a:lvl4pPr>
              <a:defRPr b="1" i="0">
                <a:ln>
                  <a:noFill/>
                </a:ln>
                <a:solidFill>
                  <a:schemeClr val="tx1">
                    <a:lumMod val="75000"/>
                    <a:lumOff val="25000"/>
                  </a:schemeClr>
                </a:solidFill>
                <a:latin typeface="Arial" panose="020B0604020202020204" pitchFamily="34" charset="0"/>
                <a:cs typeface="Arial" panose="020B0604020202020204" pitchFamily="34" charset="0"/>
              </a:defRPr>
            </a:lvl4pPr>
            <a:lvl5pPr>
              <a:defRPr b="1" i="0">
                <a:ln>
                  <a:noFill/>
                </a:ln>
                <a:solidFill>
                  <a:schemeClr val="tx1">
                    <a:lumMod val="75000"/>
                    <a:lumOff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6FE826EB-6036-6336-79E7-5DAD83A193D3}"/>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609C073D-0A94-CE73-48E7-88FC0584B36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55062038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sp>
        <p:nvSpPr>
          <p:cNvPr id="11" name="标题 1">
            <a:extLst>
              <a:ext uri="{FF2B5EF4-FFF2-40B4-BE49-F238E27FC236}">
                <a16:creationId xmlns:a16="http://schemas.microsoft.com/office/drawing/2014/main" id="{0EC7CEBA-4B67-C684-97BB-C1FCF8FF5F7D}"/>
              </a:ext>
            </a:extLst>
          </p:cNvPr>
          <p:cNvSpPr>
            <a:spLocks noGrp="1"/>
          </p:cNvSpPr>
          <p:nvPr>
            <p:ph type="title" hasCustomPrompt="1"/>
          </p:nvPr>
        </p:nvSpPr>
        <p:spPr>
          <a:xfrm>
            <a:off x="6189756" y="1867134"/>
            <a:ext cx="5565364"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Thank You Page</a:t>
            </a:r>
            <a:endParaRPr kumimoji="1" lang="zh-CN" altLang="en-US" dirty="0"/>
          </a:p>
        </p:txBody>
      </p:sp>
      <p:pic>
        <p:nvPicPr>
          <p:cNvPr id="2" name="图片 1">
            <a:extLst>
              <a:ext uri="{FF2B5EF4-FFF2-40B4-BE49-F238E27FC236}">
                <a16:creationId xmlns:a16="http://schemas.microsoft.com/office/drawing/2014/main" id="{4E7668F1-83A7-B4F3-0EC2-95B4CE8181B6}"/>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0578818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E636D02C-D12C-2B9B-15A1-3495D747C33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405436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B628BE59-C336-F973-A999-5C882F4A9E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5104652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p:nvSpPr>
        <p:spPr>
          <a:xfrm>
            <a:off x="0" y="6356349"/>
            <a:ext cx="12192000" cy="501651"/>
          </a:xfrm>
          <a:prstGeom prst="rect">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p:nvSpPr>
        <p:spPr>
          <a:xfrm>
            <a:off x="11202355" y="6159781"/>
            <a:ext cx="533400" cy="533400"/>
          </a:xfrm>
          <a:prstGeom prst="ellipse">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17CE6873-A116-8162-BEA6-67909047650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7453994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p:nvSpPr>
        <p:spPr>
          <a:xfrm>
            <a:off x="11202355" y="6158358"/>
            <a:ext cx="533400" cy="533400"/>
          </a:xfrm>
          <a:prstGeom prst="ellipse">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BD967B58-0C26-5181-F63E-BAC85A6A54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2169228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p:nvSpPr>
        <p:spPr>
          <a:xfrm>
            <a:off x="4327339" y="6444476"/>
            <a:ext cx="4034329"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p:nvSpPr>
        <p:spPr>
          <a:xfrm>
            <a:off x="1434054" y="1306457"/>
            <a:ext cx="335280" cy="335280"/>
          </a:xfrm>
          <a:prstGeom prst="heart">
            <a:avLst/>
          </a:prstGeom>
          <a:solidFill>
            <a:srgbClr val="F4B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EBD8FCB3-31E0-7024-A5AA-91C0CEB2866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488923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Rectangle: Rounded Corners 2">
            <a:extLst>
              <a:ext uri="{FF2B5EF4-FFF2-40B4-BE49-F238E27FC236}">
                <a16:creationId xmlns:a16="http://schemas.microsoft.com/office/drawing/2014/main" id="{AAE46A76-ED69-D240-A8B3-0B3A14F975EF}"/>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Content Placeholder 2"/>
          <p:cNvSpPr>
            <a:spLocks noGrp="1"/>
          </p:cNvSpPr>
          <p:nvPr>
            <p:ph sz="half" idx="1"/>
          </p:nvPr>
        </p:nvSpPr>
        <p:spPr>
          <a:xfrm>
            <a:off x="467140" y="1518607"/>
            <a:ext cx="5181600" cy="4786472"/>
          </a:xfrm>
          <a:prstGeom prst="rect">
            <a:avLst/>
          </a:prstGeom>
        </p:spPr>
        <p:txBody>
          <a:bodyPr/>
          <a:lstStyle>
            <a:lvl1pPr>
              <a:defRPr>
                <a:solidFill>
                  <a:schemeClr val="accent1"/>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4" name="Content Placeholder 3"/>
          <p:cNvSpPr>
            <a:spLocks noGrp="1"/>
          </p:cNvSpPr>
          <p:nvPr>
            <p:ph sz="half" idx="2"/>
          </p:nvPr>
        </p:nvSpPr>
        <p:spPr>
          <a:xfrm>
            <a:off x="6172200" y="1518607"/>
            <a:ext cx="5181600" cy="4786472"/>
          </a:xfrm>
          <a:prstGeom prst="rect">
            <a:avLst/>
          </a:prstGeom>
        </p:spPr>
        <p:txBody>
          <a:bodyPr/>
          <a:lstStyle>
            <a:lvl1pPr>
              <a:defRPr>
                <a:solidFill>
                  <a:schemeClr val="accent5"/>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8" name="Title 1"/>
          <p:cNvSpPr>
            <a:spLocks noGrp="1"/>
          </p:cNvSpPr>
          <p:nvPr>
            <p:ph type="title"/>
          </p:nvPr>
        </p:nvSpPr>
        <p:spPr>
          <a:xfrm>
            <a:off x="467140" y="365126"/>
            <a:ext cx="9074426" cy="81999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7" name="Slide Number Placeholder 5">
            <a:extLst>
              <a:ext uri="{FF2B5EF4-FFF2-40B4-BE49-F238E27FC236}">
                <a16:creationId xmlns:a16="http://schemas.microsoft.com/office/drawing/2014/main" id="{80988397-4DCF-6A4A-A059-A7E057F692CD}"/>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56F135A4-1BD9-FB4C-A80B-6F1128B44043}" type="slidenum">
              <a:rPr lang="en-US" altLang="en-US"/>
              <a:pPr>
                <a:defRPr/>
              </a:pPr>
              <a:t>‹#›</a:t>
            </a:fld>
            <a:endParaRPr lang="en-US" altLang="en-US" dirty="0"/>
          </a:p>
        </p:txBody>
      </p:sp>
      <p:sp>
        <p:nvSpPr>
          <p:cNvPr id="9" name="Footer Placeholder 4">
            <a:extLst>
              <a:ext uri="{FF2B5EF4-FFF2-40B4-BE49-F238E27FC236}">
                <a16:creationId xmlns:a16="http://schemas.microsoft.com/office/drawing/2014/main" id="{38EFCC8C-A53F-C24F-A694-64BA333894F7}"/>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10" name="Picture 3">
            <a:extLst>
              <a:ext uri="{FF2B5EF4-FFF2-40B4-BE49-F238E27FC236}">
                <a16:creationId xmlns:a16="http://schemas.microsoft.com/office/drawing/2014/main" id="{999B2A05-CD34-4442-9CD2-DAD1BF0AD0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90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Rounded Corners 2">
            <a:extLst>
              <a:ext uri="{FF2B5EF4-FFF2-40B4-BE49-F238E27FC236}">
                <a16:creationId xmlns:a16="http://schemas.microsoft.com/office/drawing/2014/main" id="{EC0DA260-9F7F-CA46-9B40-D2525A345CF1}"/>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2" name="Title 1"/>
          <p:cNvSpPr>
            <a:spLocks noGrp="1"/>
          </p:cNvSpPr>
          <p:nvPr>
            <p:ph type="title"/>
          </p:nvPr>
        </p:nvSpPr>
        <p:spPr>
          <a:xfrm>
            <a:off x="831850" y="1709738"/>
            <a:ext cx="10515600" cy="2852737"/>
          </a:xfrm>
          <a:prstGeom prst="rect">
            <a:avLst/>
          </a:prstGeom>
        </p:spPr>
        <p:txBody>
          <a:bodyPr anchor="b"/>
          <a:lstStyle>
            <a:lvl1pPr>
              <a:defRPr sz="6000" b="1">
                <a:solidFill>
                  <a:srgbClr val="FF6699"/>
                </a:solidFill>
                <a:latin typeface="Century Gothic" panose="020B0502020202020204" pitchFamily="34" charset="0"/>
              </a:defRPr>
            </a:lvl1pPr>
          </a:lstStyle>
          <a:p>
            <a:r>
              <a:rPr lang="en-US"/>
              <a:t>Click to edit Master title style</a:t>
            </a:r>
            <a:endParaRPr lang="en-HK"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6" name="Footer Placeholder 4">
            <a:extLst>
              <a:ext uri="{FF2B5EF4-FFF2-40B4-BE49-F238E27FC236}">
                <a16:creationId xmlns:a16="http://schemas.microsoft.com/office/drawing/2014/main" id="{AAE145D4-018B-5444-8164-3390CA41D386}"/>
              </a:ext>
            </a:extLst>
          </p:cNvPr>
          <p:cNvSpPr>
            <a:spLocks noGrp="1"/>
          </p:cNvSpPr>
          <p:nvPr>
            <p:ph type="ftr" sz="quarter" idx="10"/>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sp>
        <p:nvSpPr>
          <p:cNvPr id="7" name="Slide Number Placeholder 5">
            <a:extLst>
              <a:ext uri="{FF2B5EF4-FFF2-40B4-BE49-F238E27FC236}">
                <a16:creationId xmlns:a16="http://schemas.microsoft.com/office/drawing/2014/main" id="{7759B94B-CCDA-5F49-A035-A7A5784CD172}"/>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44BFFFE3-9EE6-C144-80FF-3E501E4CB760}" type="slidenum">
              <a:rPr lang="en-US" altLang="en-US"/>
              <a:pPr>
                <a:defRPr/>
              </a:pPr>
              <a:t>‹#›</a:t>
            </a:fld>
            <a:endParaRPr lang="en-US" altLang="en-US" dirty="0"/>
          </a:p>
        </p:txBody>
      </p:sp>
      <p:pic>
        <p:nvPicPr>
          <p:cNvPr id="8" name="Picture 3">
            <a:extLst>
              <a:ext uri="{FF2B5EF4-FFF2-40B4-BE49-F238E27FC236}">
                <a16:creationId xmlns:a16="http://schemas.microsoft.com/office/drawing/2014/main" id="{C4A815CC-1124-C845-BF99-21AE7DBB46D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832606" y="768350"/>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3205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Rectangle: Rounded Corners 2">
            <a:extLst>
              <a:ext uri="{FF2B5EF4-FFF2-40B4-BE49-F238E27FC236}">
                <a16:creationId xmlns:a16="http://schemas.microsoft.com/office/drawing/2014/main" id="{0EDF9468-C3B1-634D-93A6-145749585FA9}"/>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Text Placeholder 2"/>
          <p:cNvSpPr>
            <a:spLocks noGrp="1"/>
          </p:cNvSpPr>
          <p:nvPr>
            <p:ph type="body" idx="1"/>
          </p:nvPr>
        </p:nvSpPr>
        <p:spPr>
          <a:xfrm>
            <a:off x="467140" y="1486786"/>
            <a:ext cx="5157787" cy="823912"/>
          </a:xfrm>
          <a:prstGeom prst="rect">
            <a:avLst/>
          </a:prstGeom>
        </p:spPr>
        <p:txBody>
          <a:bodyPr anchor="b"/>
          <a:lstStyle>
            <a:lvl1pPr marL="0" indent="0">
              <a:buNone/>
              <a:defRPr sz="2400" b="1">
                <a:solidFill>
                  <a:schemeClr val="accent2"/>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7140" y="2310698"/>
            <a:ext cx="5157787"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5" name="Text Placeholder 4"/>
          <p:cNvSpPr>
            <a:spLocks noGrp="1"/>
          </p:cNvSpPr>
          <p:nvPr>
            <p:ph type="body" sz="quarter" idx="3"/>
          </p:nvPr>
        </p:nvSpPr>
        <p:spPr>
          <a:xfrm>
            <a:off x="5799552" y="1486786"/>
            <a:ext cx="5183188" cy="823912"/>
          </a:xfrm>
          <a:prstGeom prst="rect">
            <a:avLst/>
          </a:prstGeom>
        </p:spPr>
        <p:txBody>
          <a:bodyPr anchor="b"/>
          <a:lstStyle>
            <a:lvl1pPr marL="0" indent="0">
              <a:buNone/>
              <a:defRPr sz="2400" b="1">
                <a:solidFill>
                  <a:schemeClr val="accent5"/>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799552" y="2310698"/>
            <a:ext cx="5183188"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10"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9" name="Slide Number Placeholder 5">
            <a:extLst>
              <a:ext uri="{FF2B5EF4-FFF2-40B4-BE49-F238E27FC236}">
                <a16:creationId xmlns:a16="http://schemas.microsoft.com/office/drawing/2014/main" id="{1908FEF4-F2F3-EE46-911C-E24FEF7C8464}"/>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F208CF7-F60D-C048-B5DA-40EB520AB4B8}" type="slidenum">
              <a:rPr lang="en-US" altLang="en-US"/>
              <a:pPr>
                <a:defRPr/>
              </a:pPr>
              <a:t>‹#›</a:t>
            </a:fld>
            <a:endParaRPr lang="en-US" altLang="en-US" dirty="0"/>
          </a:p>
        </p:txBody>
      </p:sp>
      <p:sp>
        <p:nvSpPr>
          <p:cNvPr id="11" name="Footer Placeholder 4">
            <a:extLst>
              <a:ext uri="{FF2B5EF4-FFF2-40B4-BE49-F238E27FC236}">
                <a16:creationId xmlns:a16="http://schemas.microsoft.com/office/drawing/2014/main" id="{4B9DB801-1E9E-A64C-9D59-736D53045FDA}"/>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12" name="Picture 3">
            <a:extLst>
              <a:ext uri="{FF2B5EF4-FFF2-40B4-BE49-F238E27FC236}">
                <a16:creationId xmlns:a16="http://schemas.microsoft.com/office/drawing/2014/main" id="{BE941BB4-2336-3D43-B540-D2F6C9C3F62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05868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Rounded Corners 2">
            <a:extLst>
              <a:ext uri="{FF2B5EF4-FFF2-40B4-BE49-F238E27FC236}">
                <a16:creationId xmlns:a16="http://schemas.microsoft.com/office/drawing/2014/main" id="{D12A44DE-91D5-8F49-8389-16D2F9458458}"/>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12"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5" name="Slide Number Placeholder 5">
            <a:extLst>
              <a:ext uri="{FF2B5EF4-FFF2-40B4-BE49-F238E27FC236}">
                <a16:creationId xmlns:a16="http://schemas.microsoft.com/office/drawing/2014/main" id="{5A54ABCE-C2C5-4A42-9664-FBFBCC115A5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87FB93B9-C216-D24A-9FE8-7968FCF1ECC7}" type="slidenum">
              <a:rPr lang="en-US" altLang="en-US"/>
              <a:pPr>
                <a:defRPr/>
              </a:pPr>
              <a:t>‹#›</a:t>
            </a:fld>
            <a:endParaRPr lang="en-US" altLang="en-US" dirty="0"/>
          </a:p>
        </p:txBody>
      </p:sp>
      <p:sp>
        <p:nvSpPr>
          <p:cNvPr id="6" name="Footer Placeholder 4">
            <a:extLst>
              <a:ext uri="{FF2B5EF4-FFF2-40B4-BE49-F238E27FC236}">
                <a16:creationId xmlns:a16="http://schemas.microsoft.com/office/drawing/2014/main" id="{13FAF03E-BA13-094F-8719-137CE8984BD3}"/>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8" name="Picture 3">
            <a:extLst>
              <a:ext uri="{FF2B5EF4-FFF2-40B4-BE49-F238E27FC236}">
                <a16:creationId xmlns:a16="http://schemas.microsoft.com/office/drawing/2014/main" id="{875A09AC-056E-304C-AD8E-C7B28238365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54831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2" name="Rectangle: Rounded Corners 2">
            <a:extLst>
              <a:ext uri="{FF2B5EF4-FFF2-40B4-BE49-F238E27FC236}">
                <a16:creationId xmlns:a16="http://schemas.microsoft.com/office/drawing/2014/main" id="{D658D8EE-F81A-5D41-B8F3-732E83BD00AC}"/>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9" name="Title 1"/>
          <p:cNvSpPr>
            <a:spLocks noGrp="1"/>
          </p:cNvSpPr>
          <p:nvPr>
            <p:ph type="title"/>
          </p:nvPr>
        </p:nvSpPr>
        <p:spPr>
          <a:xfrm>
            <a:off x="446571" y="1391478"/>
            <a:ext cx="3932237" cy="1162879"/>
          </a:xfrm>
          <a:prstGeom prst="rect">
            <a:avLst/>
          </a:prstGeom>
        </p:spPr>
        <p:txBody>
          <a:bodyPr anchor="b"/>
          <a:lstStyle>
            <a:lvl1pPr>
              <a:defRPr sz="3200">
                <a:solidFill>
                  <a:schemeClr val="accent2"/>
                </a:solidFill>
                <a:latin typeface="Century Gothic" panose="020B0502020202020204" pitchFamily="34" charset="0"/>
                <a:cs typeface="Arial" panose="020B0604020202020204" pitchFamily="34" charset="0"/>
              </a:defRPr>
            </a:lvl1pPr>
          </a:lstStyle>
          <a:p>
            <a:r>
              <a:rPr lang="en-US"/>
              <a:t>Click to edit Master title style</a:t>
            </a:r>
            <a:endParaRPr lang="en-HK" dirty="0"/>
          </a:p>
        </p:txBody>
      </p:sp>
      <p:sp>
        <p:nvSpPr>
          <p:cNvPr id="10"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p:cNvSpPr>
            <a:spLocks noGrp="1"/>
          </p:cNvSpPr>
          <p:nvPr>
            <p:ph type="pic" idx="1"/>
          </p:nvPr>
        </p:nvSpPr>
        <p:spPr>
          <a:xfrm>
            <a:off x="4582494" y="560043"/>
            <a:ext cx="7321271" cy="5641974"/>
          </a:xfrm>
          <a:prstGeom prst="rect">
            <a:avLst/>
          </a:prstGeom>
        </p:spPr>
        <p:txBody>
          <a:bodyPr/>
          <a:lstStyle>
            <a:lvl1pPr marL="0" indent="0">
              <a:buNone/>
              <a:defRPr sz="3200">
                <a:latin typeface="Century Gothic" panose="020B0502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HK" noProof="0" dirty="0"/>
          </a:p>
        </p:txBody>
      </p:sp>
      <p:sp>
        <p:nvSpPr>
          <p:cNvPr id="7" name="Slide Number Placeholder 5">
            <a:extLst>
              <a:ext uri="{FF2B5EF4-FFF2-40B4-BE49-F238E27FC236}">
                <a16:creationId xmlns:a16="http://schemas.microsoft.com/office/drawing/2014/main" id="{6199C4AF-BEFC-B647-B0C0-37274E635A21}"/>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7AEE7297-6CF2-1E45-BEDA-2E5A00BED1B7}"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CF75D30F-0AAF-754B-83ED-E00A35EE5331}"/>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11" name="Picture 3">
            <a:extLst>
              <a:ext uri="{FF2B5EF4-FFF2-40B4-BE49-F238E27FC236}">
                <a16:creationId xmlns:a16="http://schemas.microsoft.com/office/drawing/2014/main" id="{6A3B3B46-650E-4D4B-963E-440EBBB4353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87039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bg1"/>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36326531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9" name="图片 8">
            <a:extLst>
              <a:ext uri="{FF2B5EF4-FFF2-40B4-BE49-F238E27FC236}">
                <a16:creationId xmlns:a16="http://schemas.microsoft.com/office/drawing/2014/main" id="{D20287A1-14E0-81DE-1934-4993EE9281F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42174698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1251326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rgbClr val="B86EA9"/>
                </a:solidFill>
                <a:latin typeface="PingFang TC" panose="020B0400000000000000" pitchFamily="34" charset="-120"/>
                <a:ea typeface="PingFang TC"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lvl1pPr>
          </a:lstStyle>
          <a:p>
            <a:pPr lvl="0"/>
            <a:r>
              <a:rPr kumimoji="1" lang="zh-CN" altLang="en-US"/>
              <a:t>单击此处编辑目錄</a:t>
            </a:r>
          </a:p>
        </p:txBody>
      </p:sp>
      <p:pic>
        <p:nvPicPr>
          <p:cNvPr id="6" name="图片 5">
            <a:extLst>
              <a:ext uri="{FF2B5EF4-FFF2-40B4-BE49-F238E27FC236}">
                <a16:creationId xmlns:a16="http://schemas.microsoft.com/office/drawing/2014/main" id="{5C6379F3-5DA4-00DF-F867-6609B662551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919346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bg1"/>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rgbClr val="B86EA9"/>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9EDFAE42-AB06-13F2-0AB0-90A8DE1FAC0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9841525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pic>
        <p:nvPicPr>
          <p:cNvPr id="2" name="图片 1">
            <a:extLst>
              <a:ext uri="{FF2B5EF4-FFF2-40B4-BE49-F238E27FC236}">
                <a16:creationId xmlns:a16="http://schemas.microsoft.com/office/drawing/2014/main" id="{2405D9BB-287E-A895-5483-26C1EE628C2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1DDDE5D5-EBF7-D3CA-C178-7DE99F72C664}"/>
              </a:ext>
            </a:extLst>
          </p:cNvPr>
          <p:cNvSpPr>
            <a:spLocks noGrp="1"/>
          </p:cNvSpPr>
          <p:nvPr>
            <p:ph idx="1" hasCustomPrompt="1"/>
          </p:nvPr>
        </p:nvSpPr>
        <p:spPr>
          <a:xfrm>
            <a:off x="1047231" y="789781"/>
            <a:ext cx="10306569" cy="5183565"/>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8795222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rgbClr val="B86EA9"/>
                </a:solidFill>
              </a:defRPr>
            </a:lvl1pPr>
          </a:lstStyle>
          <a:p>
            <a:r>
              <a:rPr kumimoji="1" lang="zh-CN" altLang="en-US"/>
              <a:t>點擊修改主標題</a:t>
            </a:r>
          </a:p>
        </p:txBody>
      </p:sp>
      <p:sp>
        <p:nvSpPr>
          <p:cNvPr id="8" name="内容占位符 2">
            <a:extLst>
              <a:ext uri="{FF2B5EF4-FFF2-40B4-BE49-F238E27FC236}">
                <a16:creationId xmlns:a16="http://schemas.microsoft.com/office/drawing/2014/main" id="{9CA45E81-AAAE-4635-BA3B-4F3FD6903D11}"/>
              </a:ext>
            </a:extLst>
          </p:cNvPr>
          <p:cNvSpPr>
            <a:spLocks noGrp="1"/>
          </p:cNvSpPr>
          <p:nvPr>
            <p:ph idx="1" hasCustomPrompt="1"/>
          </p:nvPr>
        </p:nvSpPr>
        <p:spPr>
          <a:xfrm>
            <a:off x="838200" y="2067475"/>
            <a:ext cx="10537080" cy="4092306"/>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224773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Rectangle: Rounded Corners 2">
            <a:extLst>
              <a:ext uri="{FF2B5EF4-FFF2-40B4-BE49-F238E27FC236}">
                <a16:creationId xmlns:a16="http://schemas.microsoft.com/office/drawing/2014/main" id="{48D80B68-3770-BC4E-85F8-2E20781A8954}"/>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Content Placeholder 2"/>
          <p:cNvSpPr>
            <a:spLocks noGrp="1"/>
          </p:cNvSpPr>
          <p:nvPr>
            <p:ph sz="half" idx="1"/>
          </p:nvPr>
        </p:nvSpPr>
        <p:spPr>
          <a:xfrm>
            <a:off x="467140" y="1518607"/>
            <a:ext cx="5181600" cy="4786472"/>
          </a:xfrm>
          <a:prstGeom prst="rect">
            <a:avLst/>
          </a:prstGeom>
        </p:spPr>
        <p:txBody>
          <a:bodyPr/>
          <a:lstStyle>
            <a:lvl1pPr>
              <a:defRPr>
                <a:solidFill>
                  <a:srgbClr val="FF6699"/>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4" name="Content Placeholder 3"/>
          <p:cNvSpPr>
            <a:spLocks noGrp="1"/>
          </p:cNvSpPr>
          <p:nvPr>
            <p:ph sz="half" idx="2"/>
          </p:nvPr>
        </p:nvSpPr>
        <p:spPr>
          <a:xfrm>
            <a:off x="6172200" y="1518607"/>
            <a:ext cx="5181600" cy="4786472"/>
          </a:xfrm>
          <a:prstGeom prst="rect">
            <a:avLst/>
          </a:prstGeom>
        </p:spPr>
        <p:txBody>
          <a:bodyPr/>
          <a:lstStyle>
            <a:lvl1pPr>
              <a:defRPr>
                <a:solidFill>
                  <a:schemeClr val="accent3"/>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8" name="Title 1"/>
          <p:cNvSpPr>
            <a:spLocks noGrp="1"/>
          </p:cNvSpPr>
          <p:nvPr>
            <p:ph type="title"/>
          </p:nvPr>
        </p:nvSpPr>
        <p:spPr>
          <a:xfrm>
            <a:off x="467140" y="365126"/>
            <a:ext cx="9074426" cy="81999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7" name="Slide Number Placeholder 5">
            <a:extLst>
              <a:ext uri="{FF2B5EF4-FFF2-40B4-BE49-F238E27FC236}">
                <a16:creationId xmlns:a16="http://schemas.microsoft.com/office/drawing/2014/main" id="{8B2AFB07-837F-3348-BAA9-5023A6135E25}"/>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A352AF33-7BB9-3649-9F2A-C38C4CF62AEF}" type="slidenum">
              <a:rPr lang="en-US" altLang="en-US"/>
              <a:pPr>
                <a:defRPr/>
              </a:pPr>
              <a:t>‹#›</a:t>
            </a:fld>
            <a:endParaRPr lang="en-US" altLang="en-US" dirty="0"/>
          </a:p>
        </p:txBody>
      </p:sp>
      <p:sp>
        <p:nvSpPr>
          <p:cNvPr id="9" name="Footer Placeholder 4">
            <a:extLst>
              <a:ext uri="{FF2B5EF4-FFF2-40B4-BE49-F238E27FC236}">
                <a16:creationId xmlns:a16="http://schemas.microsoft.com/office/drawing/2014/main" id="{D1311029-58A8-1848-A185-5C92AECBDC23}"/>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10" name="Picture 3">
            <a:extLst>
              <a:ext uri="{FF2B5EF4-FFF2-40B4-BE49-F238E27FC236}">
                <a16:creationId xmlns:a16="http://schemas.microsoft.com/office/drawing/2014/main" id="{13DE7E6E-58D7-DB4D-8E06-556A1661D5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33616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sp>
        <p:nvSpPr>
          <p:cNvPr id="8" name="内容占位符 2">
            <a:extLst>
              <a:ext uri="{FF2B5EF4-FFF2-40B4-BE49-F238E27FC236}">
                <a16:creationId xmlns:a16="http://schemas.microsoft.com/office/drawing/2014/main" id="{8B59BD9F-9BFF-110D-9EDC-D340CB49E471}"/>
              </a:ext>
            </a:extLst>
          </p:cNvPr>
          <p:cNvSpPr>
            <a:spLocks noGrp="1"/>
          </p:cNvSpPr>
          <p:nvPr>
            <p:ph idx="1" hasCustomPrompt="1"/>
          </p:nvPr>
        </p:nvSpPr>
        <p:spPr>
          <a:xfrm>
            <a:off x="838200" y="2067475"/>
            <a:ext cx="10537080" cy="4092306"/>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20809088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bg1"/>
                </a:solidFill>
              </a:defRPr>
            </a:lvl1pPr>
          </a:lstStyle>
          <a:p>
            <a:r>
              <a:rPr kumimoji="1" lang="zh-CN" altLang="en-US"/>
              <a:t>點擊修改主標題</a:t>
            </a:r>
          </a:p>
        </p:txBody>
      </p:sp>
      <p:sp>
        <p:nvSpPr>
          <p:cNvPr id="7" name="内容占位符 2">
            <a:extLst>
              <a:ext uri="{FF2B5EF4-FFF2-40B4-BE49-F238E27FC236}">
                <a16:creationId xmlns:a16="http://schemas.microsoft.com/office/drawing/2014/main" id="{45CC31AF-854A-49A6-BB46-AA8E4ADCE3EC}"/>
              </a:ext>
            </a:extLst>
          </p:cNvPr>
          <p:cNvSpPr>
            <a:spLocks noGrp="1"/>
          </p:cNvSpPr>
          <p:nvPr>
            <p:ph idx="1" hasCustomPrompt="1"/>
          </p:nvPr>
        </p:nvSpPr>
        <p:spPr>
          <a:xfrm>
            <a:off x="838200" y="2354317"/>
            <a:ext cx="10537080" cy="3805464"/>
          </a:xfrm>
        </p:spPr>
        <p:txBody>
          <a:bodyPr/>
          <a:lstStyle>
            <a:lvl1pPr>
              <a:defRPr b="1" i="0">
                <a:ln>
                  <a:noFill/>
                </a:ln>
                <a:solidFill>
                  <a:srgbClr val="CA8DBD"/>
                </a:solidFill>
                <a:latin typeface="PingFang TC" panose="020B0400000000000000" pitchFamily="34" charset="-120"/>
                <a:ea typeface="PingFang TC" panose="020B0400000000000000" pitchFamily="34" charset="-120"/>
              </a:defRPr>
            </a:lvl1pPr>
            <a:lvl2pPr>
              <a:defRPr b="1" i="0">
                <a:ln>
                  <a:noFill/>
                </a:ln>
                <a:solidFill>
                  <a:srgbClr val="CA8DBD"/>
                </a:solidFill>
                <a:latin typeface="PingFang TC" panose="020B0400000000000000" pitchFamily="34" charset="-120"/>
                <a:ea typeface="PingFang TC" panose="020B0400000000000000" pitchFamily="34" charset="-120"/>
              </a:defRPr>
            </a:lvl2pPr>
            <a:lvl3pPr>
              <a:defRPr b="1" i="0">
                <a:ln>
                  <a:noFill/>
                </a:ln>
                <a:solidFill>
                  <a:srgbClr val="CA8DBD"/>
                </a:solidFill>
                <a:latin typeface="PingFang TC" panose="020B0400000000000000" pitchFamily="34" charset="-120"/>
                <a:ea typeface="PingFang TC" panose="020B0400000000000000" pitchFamily="34" charset="-120"/>
              </a:defRPr>
            </a:lvl3pPr>
            <a:lvl4pPr>
              <a:defRPr b="1">
                <a:ln>
                  <a:noFill/>
                </a:ln>
                <a:solidFill>
                  <a:srgbClr val="CA8DBD"/>
                </a:solidFill>
                <a:latin typeface="PingFang TC" panose="020B0400000000000000" pitchFamily="34" charset="-120"/>
                <a:ea typeface="PingFang TC" panose="020B0400000000000000" pitchFamily="34" charset="-120"/>
              </a:defRPr>
            </a:lvl4pPr>
            <a:lvl5pPr>
              <a:defRPr b="1">
                <a:ln>
                  <a:noFill/>
                </a:ln>
                <a:solidFill>
                  <a:srgbClr val="CA8DBD"/>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19564686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7" name="图片 6">
            <a:extLst>
              <a:ext uri="{FF2B5EF4-FFF2-40B4-BE49-F238E27FC236}">
                <a16:creationId xmlns:a16="http://schemas.microsoft.com/office/drawing/2014/main" id="{3AAA387D-C270-9615-9DFD-4F9C7006327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4"/>
          <a:stretch>
            <a:fillRect/>
          </a:stretch>
        </p:blipFill>
        <p:spPr>
          <a:xfrm>
            <a:off x="1412445" y="1649816"/>
            <a:ext cx="3683000" cy="3200400"/>
          </a:xfrm>
          <a:prstGeom prst="rect">
            <a:avLst/>
          </a:prstGeom>
        </p:spPr>
      </p:pic>
    </p:spTree>
    <p:extLst>
      <p:ext uri="{BB962C8B-B14F-4D97-AF65-F5344CB8AC3E}">
        <p14:creationId xmlns:p14="http://schemas.microsoft.com/office/powerpoint/2010/main" val="39792501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bg1"/>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11206099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FFC000"/>
                </a:solidFill>
              </a:defRPr>
            </a:lvl1pPr>
          </a:lstStyle>
          <a:p>
            <a:fld id="{AB503491-D3E2-0544-B471-17B72D68D627}" type="slidenum">
              <a:rPr kumimoji="1" lang="zh-CN" altLang="en-US" smtClean="0"/>
              <a:pPr/>
              <a:t>‹#›</a:t>
            </a:fld>
            <a:endParaRPr kumimoji="1" lang="zh-CN" altLang="en-US"/>
          </a:p>
        </p:txBody>
      </p:sp>
      <p:pic>
        <p:nvPicPr>
          <p:cNvPr id="9" name="图片 8">
            <a:extLst>
              <a:ext uri="{FF2B5EF4-FFF2-40B4-BE49-F238E27FC236}">
                <a16:creationId xmlns:a16="http://schemas.microsoft.com/office/drawing/2014/main" id="{D20287A1-14E0-81DE-1934-4993EE9281F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7373175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FFC000"/>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34534808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rgbClr val="FFC000"/>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7" name="图片 8">
            <a:extLst>
              <a:ext uri="{FF2B5EF4-FFF2-40B4-BE49-F238E27FC236}">
                <a16:creationId xmlns:a16="http://schemas.microsoft.com/office/drawing/2014/main" id="{C6035362-5246-333A-F348-B5DA43669CC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7620897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bg1"/>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rgbClr val="FFC000"/>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rgbClr val="FFC000"/>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3EBF7320-840C-422B-846B-14272FA2CF5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4546928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FFD302"/>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82AD0A0E-766E-FCF4-4C01-9A26509A51E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524320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FFD302"/>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bg1"/>
                </a:solidFill>
                <a:latin typeface="PingFang TC Medium" panose="020B0400000000000000" pitchFamily="34" charset="-120"/>
                <a:ea typeface="PingFang TC Medium" panose="020B0400000000000000" pitchFamily="34" charset="-120"/>
              </a:defRPr>
            </a:lvl1pPr>
            <a:lvl2pPr>
              <a:defRPr b="0" i="0">
                <a:ln>
                  <a:noFill/>
                </a:ln>
                <a:solidFill>
                  <a:schemeClr val="bg1"/>
                </a:solidFill>
                <a:latin typeface="PingFang TC Medium" panose="020B0400000000000000" pitchFamily="34" charset="-120"/>
                <a:ea typeface="PingFang TC Medium" panose="020B0400000000000000" pitchFamily="34" charset="-120"/>
              </a:defRPr>
            </a:lvl2pPr>
            <a:lvl3pPr>
              <a:defRPr b="0" i="0">
                <a:ln>
                  <a:noFill/>
                </a:ln>
                <a:solidFill>
                  <a:schemeClr val="bg1"/>
                </a:solidFill>
                <a:latin typeface="PingFang TC" panose="020B0400000000000000" pitchFamily="34" charset="-120"/>
                <a:ea typeface="PingFang TC" panose="020B0400000000000000" pitchFamily="34" charset="-120"/>
              </a:defRPr>
            </a:lvl3pPr>
            <a:lvl4pPr>
              <a:defRPr b="1">
                <a:ln>
                  <a:noFill/>
                </a:ln>
                <a:solidFill>
                  <a:schemeClr val="bg1"/>
                </a:solidFill>
              </a:defRPr>
            </a:lvl4pPr>
            <a:lvl5pPr>
              <a:defRPr b="1">
                <a:ln>
                  <a:noFill/>
                </a:ln>
                <a:solidFill>
                  <a:schemeClr val="bg1"/>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rgbClr val="FFC000"/>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CFFF7F69-0842-5837-1A0A-D95E43CF1B6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411381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Rectangle: Rounded Corners 2">
            <a:extLst>
              <a:ext uri="{FF2B5EF4-FFF2-40B4-BE49-F238E27FC236}">
                <a16:creationId xmlns:a16="http://schemas.microsoft.com/office/drawing/2014/main" id="{8813DC5B-910C-444D-890E-A525DE5E6F81}"/>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latin typeface="Century Gothic" panose="020B0502020202020204" pitchFamily="34" charset="0"/>
            </a:endParaRPr>
          </a:p>
        </p:txBody>
      </p:sp>
      <p:sp>
        <p:nvSpPr>
          <p:cNvPr id="3" name="Text Placeholder 2"/>
          <p:cNvSpPr>
            <a:spLocks noGrp="1"/>
          </p:cNvSpPr>
          <p:nvPr>
            <p:ph type="body" idx="1"/>
          </p:nvPr>
        </p:nvSpPr>
        <p:spPr>
          <a:xfrm>
            <a:off x="467140" y="1486786"/>
            <a:ext cx="5157787" cy="823912"/>
          </a:xfrm>
          <a:prstGeom prst="rect">
            <a:avLst/>
          </a:prstGeom>
        </p:spPr>
        <p:txBody>
          <a:bodyPr anchor="b"/>
          <a:lstStyle>
            <a:lvl1pPr marL="0" indent="0">
              <a:buNone/>
              <a:defRPr sz="2400" b="1">
                <a:solidFill>
                  <a:srgbClr val="FF6699"/>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67140" y="2310698"/>
            <a:ext cx="5157787"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5" name="Text Placeholder 4"/>
          <p:cNvSpPr>
            <a:spLocks noGrp="1"/>
          </p:cNvSpPr>
          <p:nvPr>
            <p:ph type="body" sz="quarter" idx="3"/>
          </p:nvPr>
        </p:nvSpPr>
        <p:spPr>
          <a:xfrm>
            <a:off x="5799552" y="1486786"/>
            <a:ext cx="5183188" cy="823912"/>
          </a:xfrm>
          <a:prstGeom prst="rect">
            <a:avLst/>
          </a:prstGeom>
        </p:spPr>
        <p:txBody>
          <a:bodyPr anchor="b"/>
          <a:lstStyle>
            <a:lvl1pPr marL="0" indent="0">
              <a:buNone/>
              <a:defRPr sz="2400" b="1">
                <a:solidFill>
                  <a:srgbClr val="7030A0"/>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799552" y="2310698"/>
            <a:ext cx="5183188"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10"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9" name="Slide Number Placeholder 5">
            <a:extLst>
              <a:ext uri="{FF2B5EF4-FFF2-40B4-BE49-F238E27FC236}">
                <a16:creationId xmlns:a16="http://schemas.microsoft.com/office/drawing/2014/main" id="{3C38D22C-D528-2F4D-B7FA-607813C7A61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E19BA11-349F-C743-A66F-1E975D051943}" type="slidenum">
              <a:rPr lang="en-US" altLang="en-US"/>
              <a:pPr>
                <a:defRPr/>
              </a:pPr>
              <a:t>‹#›</a:t>
            </a:fld>
            <a:endParaRPr lang="en-US" altLang="en-US" dirty="0"/>
          </a:p>
        </p:txBody>
      </p:sp>
      <p:sp>
        <p:nvSpPr>
          <p:cNvPr id="11" name="Footer Placeholder 4">
            <a:extLst>
              <a:ext uri="{FF2B5EF4-FFF2-40B4-BE49-F238E27FC236}">
                <a16:creationId xmlns:a16="http://schemas.microsoft.com/office/drawing/2014/main" id="{4A0391E2-79D6-4E4B-A86F-9ECF6751D1A9}"/>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12" name="Picture 3">
            <a:extLst>
              <a:ext uri="{FF2B5EF4-FFF2-40B4-BE49-F238E27FC236}">
                <a16:creationId xmlns:a16="http://schemas.microsoft.com/office/drawing/2014/main" id="{D3861A87-37E8-F840-8AD8-9E5EBC7EB2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10578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8F8463CC-D561-8D2F-7006-7BB00B845B5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5364569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rgbClr val="FFC000"/>
                </a:solidFill>
                <a:latin typeface="PingFang TC Medium" panose="020B0400000000000000" pitchFamily="34" charset="-120"/>
                <a:ea typeface="PingFang TC Medium" panose="020B0400000000000000" pitchFamily="34" charset="-120"/>
              </a:defRPr>
            </a:lvl1pPr>
            <a:lvl2pPr>
              <a:defRPr b="0" i="0">
                <a:ln>
                  <a:noFill/>
                </a:ln>
                <a:solidFill>
                  <a:srgbClr val="FFC000"/>
                </a:solidFill>
                <a:latin typeface="PingFang TC Medium" panose="020B0400000000000000" pitchFamily="34" charset="-120"/>
                <a:ea typeface="PingFang TC Medium" panose="020B0400000000000000" pitchFamily="34" charset="-120"/>
              </a:defRPr>
            </a:lvl2pPr>
            <a:lvl3pPr>
              <a:defRPr b="0" i="0">
                <a:ln>
                  <a:noFill/>
                </a:ln>
                <a:solidFill>
                  <a:srgbClr val="FFC000"/>
                </a:solidFill>
                <a:latin typeface="PingFang TC" panose="020B0400000000000000" pitchFamily="34" charset="-120"/>
                <a:ea typeface="PingFang TC" panose="020B0400000000000000" pitchFamily="34" charset="-120"/>
              </a:defRPr>
            </a:lvl3pPr>
            <a:lvl4pPr>
              <a:defRPr b="1">
                <a:ln>
                  <a:noFill/>
                </a:ln>
                <a:solidFill>
                  <a:srgbClr val="FFC000"/>
                </a:solidFill>
              </a:defRPr>
            </a:lvl4pPr>
            <a:lvl5pPr>
              <a:defRPr b="1">
                <a:ln>
                  <a:noFill/>
                </a:ln>
                <a:solidFill>
                  <a:srgbClr val="FFC000"/>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bg1"/>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D0F6D392-1763-CBEE-909B-A96C6DAAD36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8951750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8A5525C1-DE1B-BD91-9CD1-B86030BC065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0124428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22100227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spTree>
    <p:extLst>
      <p:ext uri="{BB962C8B-B14F-4D97-AF65-F5344CB8AC3E}">
        <p14:creationId xmlns:p14="http://schemas.microsoft.com/office/powerpoint/2010/main" val="32523085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3528072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65000"/>
                    <a:lumOff val="35000"/>
                  </a:schemeClr>
                </a:solidFill>
              </a:defRPr>
            </a:lvl1pPr>
          </a:lstStyle>
          <a:p>
            <a:pPr lvl="0"/>
            <a:r>
              <a:rPr kumimoji="1" lang="zh-CN" altLang="en-US"/>
              <a:t>单击此处编辑目錄</a:t>
            </a:r>
          </a:p>
        </p:txBody>
      </p:sp>
      <p:pic>
        <p:nvPicPr>
          <p:cNvPr id="6" name="图片 5">
            <a:extLst>
              <a:ext uri="{FF2B5EF4-FFF2-40B4-BE49-F238E27FC236}">
                <a16:creationId xmlns:a16="http://schemas.microsoft.com/office/drawing/2014/main" id="{5C6379F3-5DA4-00DF-F867-6609B662551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22398229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65000"/>
                    <a:lumOff val="3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rgbClr val="9EA2D2"/>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6FED8AD6-50E7-FBC1-135F-3D79DD03CF5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8889704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4EE7182E-3E67-35D7-0276-83CAC98ACE1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8894691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90401EFA-19CA-89C0-B0AF-E2B1D7F7715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758943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8A6C5D80-967A-0B45-A1CD-FD236D91D554}"/>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7BFE180A-1DAE-F84C-BA6E-C451B7D0A7B4}" type="slidenum">
              <a:rPr lang="en-US" altLang="en-US"/>
              <a:pPr>
                <a:defRPr/>
              </a:pPr>
              <a:t>‹#›</a:t>
            </a:fld>
            <a:endParaRPr lang="en-US" altLang="en-US" dirty="0"/>
          </a:p>
        </p:txBody>
      </p:sp>
      <p:sp>
        <p:nvSpPr>
          <p:cNvPr id="6" name="Footer Placeholder 4">
            <a:extLst>
              <a:ext uri="{FF2B5EF4-FFF2-40B4-BE49-F238E27FC236}">
                <a16:creationId xmlns:a16="http://schemas.microsoft.com/office/drawing/2014/main" id="{57ED1443-2417-2147-AD32-E972D6AF7925}"/>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7" name="Picture 3">
            <a:extLst>
              <a:ext uri="{FF2B5EF4-FFF2-40B4-BE49-F238E27FC236}">
                <a16:creationId xmlns:a16="http://schemas.microsoft.com/office/drawing/2014/main" id="{AC0695C5-A600-9C45-BC13-DE3939C9A5F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Rounded Corners 2">
            <a:extLst>
              <a:ext uri="{FF2B5EF4-FFF2-40B4-BE49-F238E27FC236}">
                <a16:creationId xmlns:a16="http://schemas.microsoft.com/office/drawing/2014/main" id="{7A3C7377-B0C0-3E44-A7EE-EEA2EF94D81F}"/>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12"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Tree>
    <p:extLst>
      <p:ext uri="{BB962C8B-B14F-4D97-AF65-F5344CB8AC3E}">
        <p14:creationId xmlns:p14="http://schemas.microsoft.com/office/powerpoint/2010/main" val="14693213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03FBE167-50F3-DA38-A2B5-03E7F41D3C9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034373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DEC11EE2-AFE3-D861-F640-5A24FB03B6B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8804765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9EA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F920CF1E-B991-8609-FDE9-B2B81FF25D3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2106160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28900388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D4F24B5D-32DE-7EA5-B87B-4F66136F70C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65360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36091569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65000"/>
                    <a:lumOff val="35000"/>
                  </a:schemeClr>
                </a:solidFill>
              </a:defRPr>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A6C0AAC8-5952-9631-7F18-9278B74B589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2727735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65000"/>
                    <a:lumOff val="3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2AA59440-AF77-BBDD-1734-59901CC7266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8919523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BA649CA3-4FBD-98D5-D837-AAD37935702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2720530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AEDC46E3-65AE-8ADA-9A95-4E7ACA429DF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201829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Rounded Corners 2">
            <a:extLst>
              <a:ext uri="{FF2B5EF4-FFF2-40B4-BE49-F238E27FC236}">
                <a16:creationId xmlns:a16="http://schemas.microsoft.com/office/drawing/2014/main" id="{5BC1F45F-56D8-5140-A88F-0DF4DB96CF2D}"/>
              </a:ext>
            </a:extLst>
          </p:cNvPr>
          <p:cNvSpPr/>
          <p:nvPr/>
        </p:nvSpPr>
        <p:spPr>
          <a:xfrm>
            <a:off x="276225" y="307975"/>
            <a:ext cx="11639550" cy="6105525"/>
          </a:xfrm>
          <a:prstGeom prst="roundRect">
            <a:avLst>
              <a:gd name="adj" fmla="val 41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4" name="Slide Number Placeholder 5">
            <a:extLst>
              <a:ext uri="{FF2B5EF4-FFF2-40B4-BE49-F238E27FC236}">
                <a16:creationId xmlns:a16="http://schemas.microsoft.com/office/drawing/2014/main" id="{DC8FACC4-04E1-F84D-9F42-EFDD6C934A28}"/>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F09AB19D-74B0-EF45-A030-56980526A767}" type="slidenum">
              <a:rPr lang="en-US" altLang="en-US"/>
              <a:pPr>
                <a:defRPr/>
              </a:pPr>
              <a:t>‹#›</a:t>
            </a:fld>
            <a:endParaRPr lang="en-US" altLang="en-US" dirty="0"/>
          </a:p>
        </p:txBody>
      </p:sp>
      <p:sp>
        <p:nvSpPr>
          <p:cNvPr id="5" name="Footer Placeholder 4">
            <a:extLst>
              <a:ext uri="{FF2B5EF4-FFF2-40B4-BE49-F238E27FC236}">
                <a16:creationId xmlns:a16="http://schemas.microsoft.com/office/drawing/2014/main" id="{BE11B3EE-1AF9-1F47-8C08-B489604130C0}"/>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6" name="Picture 3">
            <a:extLst>
              <a:ext uri="{FF2B5EF4-FFF2-40B4-BE49-F238E27FC236}">
                <a16:creationId xmlns:a16="http://schemas.microsoft.com/office/drawing/2014/main" id="{20E22C5F-8563-FA49-B586-0AF2012D945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014706" y="444500"/>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30608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7C7EEAAA-A88C-3CFE-A857-14C227FE11AA}"/>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8434415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EBB2B5D6-8C17-3B6A-3F8E-2BA1F126AC6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3831555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97CC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97CCAC"/>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184A76A4-00C7-8A41-7585-41B8A5E60A0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9663616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454268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75000"/>
                  <a:lumOff val="25000"/>
                </a:schemeClr>
              </a:solidFill>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75000"/>
                  <a:lumOff val="25000"/>
                </a:schemeClr>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BE913F32-C770-0F9A-D912-CFDA902F1C29}"/>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7320454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1pPr>
            <a:lvl2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DFBF129A-1CD9-DD97-0553-2CBFA64D9F3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764637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75000"/>
                    <a:lumOff val="2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5091665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75000"/>
                    <a:lumOff val="2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75000"/>
                    <a:lumOff val="25000"/>
                  </a:schemeClr>
                </a:solidFill>
              </a:defRPr>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4411C036-38ED-47C9-A661-2C4B893ED0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2935985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75000"/>
                    <a:lumOff val="2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75000"/>
                    <a:lumOff val="2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DC9D935B-E528-8D74-5B9A-8CE8BE0A232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0385470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75000"/>
                    <a:lumOff val="2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44B00413-0D08-9E7D-1812-A706D0CDDB33}"/>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202782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Rectangle: Rounded Corners 2">
            <a:extLst>
              <a:ext uri="{FF2B5EF4-FFF2-40B4-BE49-F238E27FC236}">
                <a16:creationId xmlns:a16="http://schemas.microsoft.com/office/drawing/2014/main" id="{8811AEB9-71A7-604C-ACE3-62ED35BE888F}"/>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2" name="Title 1"/>
          <p:cNvSpPr>
            <a:spLocks noGrp="1"/>
          </p:cNvSpPr>
          <p:nvPr>
            <p:ph type="title"/>
          </p:nvPr>
        </p:nvSpPr>
        <p:spPr>
          <a:xfrm>
            <a:off x="446571" y="1391478"/>
            <a:ext cx="3932237" cy="1162879"/>
          </a:xfrm>
          <a:prstGeom prst="rect">
            <a:avLst/>
          </a:prstGeom>
        </p:spPr>
        <p:txBody>
          <a:bodyPr anchor="b"/>
          <a:lstStyle>
            <a:lvl1pPr>
              <a:defRPr sz="3200">
                <a:solidFill>
                  <a:srgbClr val="FF6699"/>
                </a:solidFill>
                <a:latin typeface="Century Gothic" panose="020B0502020202020204" pitchFamily="34" charset="0"/>
                <a:cs typeface="Arial" panose="020B0604020202020204" pitchFamily="34" charset="0"/>
              </a:defRPr>
            </a:lvl1pPr>
          </a:lstStyle>
          <a:p>
            <a:r>
              <a:rPr lang="en-US" dirty="0"/>
              <a:t>Click to edit Master title style</a:t>
            </a:r>
            <a:endParaRPr lang="en-HK" dirty="0"/>
          </a:p>
        </p:txBody>
      </p:sp>
      <p:sp>
        <p:nvSpPr>
          <p:cNvPr id="3" name="Content Placeholder 2"/>
          <p:cNvSpPr>
            <a:spLocks noGrp="1"/>
          </p:cNvSpPr>
          <p:nvPr>
            <p:ph idx="1"/>
          </p:nvPr>
        </p:nvSpPr>
        <p:spPr>
          <a:xfrm>
            <a:off x="4537144" y="457199"/>
            <a:ext cx="7472640" cy="5744817"/>
          </a:xfrm>
          <a:prstGeom prst="rect">
            <a:avLst/>
          </a:prstGeom>
        </p:spPr>
        <p:txBody>
          <a:bodyPr/>
          <a:lstStyle>
            <a:lvl1pPr>
              <a:defRPr sz="3200">
                <a:latin typeface="Century Gothic" panose="020B0502020202020204" pitchFamily="34" charset="0"/>
              </a:defRPr>
            </a:lvl1pPr>
            <a:lvl2pPr>
              <a:defRPr sz="2800">
                <a:latin typeface="Century Gothic" panose="020B0502020202020204" pitchFamily="34" charset="0"/>
              </a:defRPr>
            </a:lvl2pPr>
            <a:lvl3pPr>
              <a:defRPr sz="2400">
                <a:latin typeface="Century Gothic" panose="020B0502020202020204" pitchFamily="34" charset="0"/>
              </a:defRPr>
            </a:lvl3pPr>
            <a:lvl4pPr>
              <a:defRPr sz="2000">
                <a:latin typeface="Century Gothic" panose="020B0502020202020204" pitchFamily="34" charset="0"/>
              </a:defRPr>
            </a:lvl4pPr>
            <a:lvl5pPr>
              <a:defRPr sz="2000">
                <a:latin typeface="Century Gothic" panose="020B0502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5">
            <a:extLst>
              <a:ext uri="{FF2B5EF4-FFF2-40B4-BE49-F238E27FC236}">
                <a16:creationId xmlns:a16="http://schemas.microsoft.com/office/drawing/2014/main" id="{72D7417B-588A-1C49-81D0-2FC62A6D1F6D}"/>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62BA1987-45AC-8D4E-8BEA-F2B5B722E078}"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A60AF4BB-129F-344E-BF4A-6C13DE4CEB28}"/>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9" name="Picture 3">
            <a:extLst>
              <a:ext uri="{FF2B5EF4-FFF2-40B4-BE49-F238E27FC236}">
                <a16:creationId xmlns:a16="http://schemas.microsoft.com/office/drawing/2014/main" id="{358A8384-AA17-8E4E-81F7-47BC8C99D36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40883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75000"/>
                    <a:lumOff val="2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A06033AD-D878-754F-392D-BB791AC4AD4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293767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8BA3582D-C593-748C-61F9-1D62F1885C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6530367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solidFill>
                  <a:schemeClr val="tx1">
                    <a:lumMod val="75000"/>
                    <a:lumOff val="25000"/>
                  </a:schemeClr>
                </a:solidFill>
              </a:defRPr>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C00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61A7236A-BAE2-B4A1-2F6A-BB25EA1EF17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3634451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Page 1">
    <p:spTree>
      <p:nvGrpSpPr>
        <p:cNvPr id="1" name=""/>
        <p:cNvGrpSpPr/>
        <p:nvPr/>
      </p:nvGrpSpPr>
      <p:grpSpPr>
        <a:xfrm>
          <a:off x="0" y="0"/>
          <a:ext cx="0" cy="0"/>
          <a:chOff x="0" y="0"/>
          <a:chExt cx="0" cy="0"/>
        </a:xfrm>
      </p:grpSpPr>
      <p:pic>
        <p:nvPicPr>
          <p:cNvPr id="2" name="图片 1" descr="图片包含 图标&#10;&#10;描述已自动生成">
            <a:extLst>
              <a:ext uri="{FF2B5EF4-FFF2-40B4-BE49-F238E27FC236}">
                <a16:creationId xmlns:a16="http://schemas.microsoft.com/office/drawing/2014/main" id="{6B88D3CA-8175-BA88-C6A0-0E576C6643A0}"/>
              </a:ext>
            </a:extLst>
          </p:cNvPr>
          <p:cNvPicPr>
            <a:picLocks noChangeAspect="1"/>
          </p:cNvPicPr>
          <p:nvPr/>
        </p:nvPicPr>
        <p:blipFill>
          <a:blip r:embed="rId2"/>
          <a:stretch>
            <a:fillRect/>
          </a:stretch>
        </p:blipFill>
        <p:spPr>
          <a:xfrm>
            <a:off x="-13269" y="694592"/>
            <a:ext cx="4775200" cy="4711700"/>
          </a:xfrm>
          <a:prstGeom prst="rect">
            <a:avLst/>
          </a:prstGeom>
        </p:spPr>
      </p:pic>
      <p:pic>
        <p:nvPicPr>
          <p:cNvPr id="3" name="图片 2" descr="图标&#10;&#10;中度可信度描述已自动生成">
            <a:extLst>
              <a:ext uri="{FF2B5EF4-FFF2-40B4-BE49-F238E27FC236}">
                <a16:creationId xmlns:a16="http://schemas.microsoft.com/office/drawing/2014/main" id="{6E710E21-C968-CFE8-933F-42626256A2FC}"/>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5" name="标题 1">
            <a:extLst>
              <a:ext uri="{FF2B5EF4-FFF2-40B4-BE49-F238E27FC236}">
                <a16:creationId xmlns:a16="http://schemas.microsoft.com/office/drawing/2014/main" id="{7F728D42-F72A-EFA8-805C-A153D4DA0F7C}"/>
              </a:ext>
            </a:extLst>
          </p:cNvPr>
          <p:cNvSpPr>
            <a:spLocks noGrp="1"/>
          </p:cNvSpPr>
          <p:nvPr>
            <p:ph type="ctrTitle" hasCustomPrompt="1"/>
          </p:nvPr>
        </p:nvSpPr>
        <p:spPr>
          <a:xfrm>
            <a:off x="1524000" y="1122363"/>
            <a:ext cx="9144000" cy="2387600"/>
          </a:xfrm>
        </p:spPr>
        <p:txBody>
          <a:bodyPr anchor="b"/>
          <a:lstStyle>
            <a:lvl1pPr algn="ctr">
              <a:defRPr sz="6000" b="1" i="0">
                <a:solidFill>
                  <a:schemeClr val="bg1"/>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6" name="副标题 2">
            <a:extLst>
              <a:ext uri="{FF2B5EF4-FFF2-40B4-BE49-F238E27FC236}">
                <a16:creationId xmlns:a16="http://schemas.microsoft.com/office/drawing/2014/main" id="{C5D3078B-4B62-75C8-E68C-431C12F1228E}"/>
              </a:ext>
            </a:extLst>
          </p:cNvPr>
          <p:cNvSpPr>
            <a:spLocks noGrp="1"/>
          </p:cNvSpPr>
          <p:nvPr>
            <p:ph type="subTitle" idx="1" hasCustomPrompt="1"/>
          </p:nvPr>
        </p:nvSpPr>
        <p:spPr>
          <a:xfrm>
            <a:off x="1524000" y="3602038"/>
            <a:ext cx="9144000" cy="1655762"/>
          </a:xfrm>
        </p:spPr>
        <p:txBody>
          <a:bodyPr/>
          <a:lstStyle>
            <a:lvl1pPr marL="0" indent="0" algn="ctr">
              <a:buNone/>
              <a:defRPr sz="2400" b="1"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zh-CN" dirty="0"/>
              <a:t>Click to edit master subtitle</a:t>
            </a:r>
            <a:endParaRPr kumimoji="1" lang="zh-CN" altLang="en-US" dirty="0"/>
          </a:p>
        </p:txBody>
      </p:sp>
      <p:sp>
        <p:nvSpPr>
          <p:cNvPr id="11" name="文本框 10">
            <a:extLst>
              <a:ext uri="{FF2B5EF4-FFF2-40B4-BE49-F238E27FC236}">
                <a16:creationId xmlns:a16="http://schemas.microsoft.com/office/drawing/2014/main" id="{147E32AA-C624-A6DB-60A2-52DFC6241BDC}"/>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12" name="图形 11">
            <a:extLst>
              <a:ext uri="{FF2B5EF4-FFF2-40B4-BE49-F238E27FC236}">
                <a16:creationId xmlns:a16="http://schemas.microsoft.com/office/drawing/2014/main" id="{57227C74-5BB3-8AE8-316D-7F37E4E27B1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507036" y="276224"/>
            <a:ext cx="1177927" cy="533400"/>
          </a:xfrm>
          <a:prstGeom prst="rect">
            <a:avLst/>
          </a:prstGeom>
        </p:spPr>
      </p:pic>
    </p:spTree>
    <p:extLst>
      <p:ext uri="{BB962C8B-B14F-4D97-AF65-F5344CB8AC3E}">
        <p14:creationId xmlns:p14="http://schemas.microsoft.com/office/powerpoint/2010/main" val="5714133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对角圆角矩形 6">
            <a:extLst>
              <a:ext uri="{FF2B5EF4-FFF2-40B4-BE49-F238E27FC236}">
                <a16:creationId xmlns:a16="http://schemas.microsoft.com/office/drawing/2014/main" id="{4440D9FC-BF2B-BC01-37AB-BF913B1145E3}"/>
              </a:ext>
            </a:extLst>
          </p:cNvPr>
          <p:cNvSpPr/>
          <p:nvPr/>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rgbClr val="B86EA9"/>
                </a:solidFill>
                <a:latin typeface="Arial" panose="020B0604020202020204" pitchFamily="34" charset="0"/>
              </a:defRPr>
            </a:lvl1pPr>
          </a:lstStyle>
          <a:p>
            <a:fld id="{AB503491-D3E2-0544-B471-17B72D68D627}" type="slidenum">
              <a:rPr kumimoji="1" lang="zh-CN" altLang="en-US" smtClean="0"/>
              <a:pPr/>
              <a:t>‹#›</a:t>
            </a:fld>
            <a:endParaRPr kumimoji="1" lang="zh-CN" altLang="en-US"/>
          </a:p>
        </p:txBody>
      </p:sp>
      <p:pic>
        <p:nvPicPr>
          <p:cNvPr id="9" name="图片 8">
            <a:extLst>
              <a:ext uri="{FF2B5EF4-FFF2-40B4-BE49-F238E27FC236}">
                <a16:creationId xmlns:a16="http://schemas.microsoft.com/office/drawing/2014/main" id="{D20287A1-14E0-81DE-1934-4993EE9281F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5" name="标题 1">
            <a:extLst>
              <a:ext uri="{FF2B5EF4-FFF2-40B4-BE49-F238E27FC236}">
                <a16:creationId xmlns:a16="http://schemas.microsoft.com/office/drawing/2014/main" id="{797D370D-A8D3-2BCB-7C30-B8C422FBC4CF}"/>
              </a:ext>
            </a:extLst>
          </p:cNvPr>
          <p:cNvSpPr>
            <a:spLocks noGrp="1"/>
          </p:cNvSpPr>
          <p:nvPr>
            <p:ph type="title" hasCustomPrompt="1"/>
          </p:nvPr>
        </p:nvSpPr>
        <p:spPr>
          <a:xfrm>
            <a:off x="838200" y="476999"/>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8" name="内容占位符 2">
            <a:extLst>
              <a:ext uri="{FF2B5EF4-FFF2-40B4-BE49-F238E27FC236}">
                <a16:creationId xmlns:a16="http://schemas.microsoft.com/office/drawing/2014/main" id="{FEF46C5B-149B-7633-E004-2272C804B3AA}"/>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2" name="文本框 1">
            <a:extLst>
              <a:ext uri="{FF2B5EF4-FFF2-40B4-BE49-F238E27FC236}">
                <a16:creationId xmlns:a16="http://schemas.microsoft.com/office/drawing/2014/main" id="{E8559960-17CE-825F-3AF3-44BB69F27D2A}"/>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088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le Page 2">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A97C6AD6-32F2-A8D2-0963-1C3A38C1FEB0}"/>
              </a:ext>
            </a:extLst>
          </p:cNvPr>
          <p:cNvPicPr>
            <a:picLocks noChangeAspect="1"/>
          </p:cNvPicPr>
          <p:nvPr/>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rgbClr val="B86EA9"/>
                </a:solidFill>
                <a:latin typeface="Arial" panose="020B0604020202020204" pitchFamily="34" charset="0"/>
              </a:defRPr>
            </a:lvl1pPr>
          </a:lstStyle>
          <a:p>
            <a:fld id="{AB503491-D3E2-0544-B471-17B72D68D627}" type="slidenum">
              <a:rPr kumimoji="1" lang="zh-CN" altLang="en-US" smtClean="0"/>
              <a:pPr/>
              <a:t>‹#›</a:t>
            </a:fld>
            <a:endParaRPr kumimoji="1" lang="zh-CN" altLang="en-US"/>
          </a:p>
        </p:txBody>
      </p:sp>
      <p:sp>
        <p:nvSpPr>
          <p:cNvPr id="5" name="标题 1">
            <a:extLst>
              <a:ext uri="{FF2B5EF4-FFF2-40B4-BE49-F238E27FC236}">
                <a16:creationId xmlns:a16="http://schemas.microsoft.com/office/drawing/2014/main" id="{01FC4D97-1C34-40C4-BCAD-84B08309551A}"/>
              </a:ext>
            </a:extLst>
          </p:cNvPr>
          <p:cNvSpPr>
            <a:spLocks noGrp="1"/>
          </p:cNvSpPr>
          <p:nvPr>
            <p:ph type="title" hasCustomPrompt="1"/>
          </p:nvPr>
        </p:nvSpPr>
        <p:spPr>
          <a:xfrm>
            <a:off x="831850" y="1279303"/>
            <a:ext cx="10515600"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7" name="文本占位符 2">
            <a:extLst>
              <a:ext uri="{FF2B5EF4-FFF2-40B4-BE49-F238E27FC236}">
                <a16:creationId xmlns:a16="http://schemas.microsoft.com/office/drawing/2014/main" id="{8FED8683-7A10-168A-7ADC-5C38506F1929}"/>
              </a:ext>
            </a:extLst>
          </p:cNvPr>
          <p:cNvSpPr>
            <a:spLocks noGrp="1"/>
          </p:cNvSpPr>
          <p:nvPr>
            <p:ph type="body" idx="1" hasCustomPrompt="1"/>
          </p:nvPr>
        </p:nvSpPr>
        <p:spPr>
          <a:xfrm>
            <a:off x="831850" y="4159028"/>
            <a:ext cx="10515600" cy="1500187"/>
          </a:xfrm>
        </p:spPr>
        <p:txBody>
          <a:bodyPr/>
          <a:lstStyle>
            <a:lvl1pPr marL="0" indent="0">
              <a:buNone/>
              <a:defRPr sz="2400" b="1" i="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en-US" altLang="zh-CN" dirty="0"/>
              <a:t>Click to edit master subtitle</a:t>
            </a:r>
            <a:endParaRPr kumimoji="1" lang="zh-CN" altLang="en-US" dirty="0"/>
          </a:p>
        </p:txBody>
      </p:sp>
      <p:sp>
        <p:nvSpPr>
          <p:cNvPr id="3" name="文本框 2">
            <a:extLst>
              <a:ext uri="{FF2B5EF4-FFF2-40B4-BE49-F238E27FC236}">
                <a16:creationId xmlns:a16="http://schemas.microsoft.com/office/drawing/2014/main" id="{8520677C-EA56-45EF-1A26-F245CA203C70}"/>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91100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463E75EA-E462-F0B7-ED60-A8F897537CA8}"/>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pic>
        <p:nvPicPr>
          <p:cNvPr id="6" name="图片 5">
            <a:extLst>
              <a:ext uri="{FF2B5EF4-FFF2-40B4-BE49-F238E27FC236}">
                <a16:creationId xmlns:a16="http://schemas.microsoft.com/office/drawing/2014/main" id="{5C6379F3-5DA4-00DF-F867-6609B662551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4" name="标题 1">
            <a:extLst>
              <a:ext uri="{FF2B5EF4-FFF2-40B4-BE49-F238E27FC236}">
                <a16:creationId xmlns:a16="http://schemas.microsoft.com/office/drawing/2014/main" id="{9E3C6FF9-88F7-67F5-A47D-744470B940B9}"/>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rgbClr val="B86EA9"/>
                </a:solidFill>
                <a:latin typeface="Arial" panose="020B0604020202020204" pitchFamily="34" charset="0"/>
                <a:ea typeface="+mj-ea"/>
                <a:cs typeface="Arial" panose="020B0604020202020204" pitchFamily="34" charset="0"/>
              </a:defRPr>
            </a:lvl1pPr>
          </a:lstStyle>
          <a:p>
            <a:r>
              <a:rPr kumimoji="1" lang="en-US" altLang="zh-CN" dirty="0"/>
              <a:t>Click to Edit List of Content</a:t>
            </a:r>
            <a:endParaRPr kumimoji="1" lang="zh-CN" altLang="en-US" dirty="0"/>
          </a:p>
        </p:txBody>
      </p:sp>
      <p:sp>
        <p:nvSpPr>
          <p:cNvPr id="9" name="文本占位符 9">
            <a:extLst>
              <a:ext uri="{FF2B5EF4-FFF2-40B4-BE49-F238E27FC236}">
                <a16:creationId xmlns:a16="http://schemas.microsoft.com/office/drawing/2014/main" id="{AECF1BBC-927E-964D-888A-97DEEA876662}"/>
              </a:ext>
            </a:extLst>
          </p:cNvPr>
          <p:cNvSpPr>
            <a:spLocks noGrp="1"/>
          </p:cNvSpPr>
          <p:nvPr>
            <p:ph type="body" sz="quarter" idx="13" hasCustomPrompt="1"/>
          </p:nvPr>
        </p:nvSpPr>
        <p:spPr>
          <a:xfrm>
            <a:off x="6341303" y="1215347"/>
            <a:ext cx="4910138" cy="4043680"/>
          </a:xfrm>
        </p:spPr>
        <p:txBody>
          <a:bodyPr/>
          <a:lstStyle>
            <a:lvl1pPr>
              <a:defRPr sz="3000" b="1" i="0">
                <a:latin typeface="Arial" panose="020B0604020202020204" pitchFamily="34" charset="0"/>
                <a:cs typeface="Arial" panose="020B0604020202020204" pitchFamily="34" charset="0"/>
              </a:defRPr>
            </a:lvl1pPr>
          </a:lstStyle>
          <a:p>
            <a:pPr lvl="0"/>
            <a:r>
              <a:rPr kumimoji="1" lang="en-US" altLang="zh-CN" dirty="0"/>
              <a:t>Click to Edit Chapter Title</a:t>
            </a:r>
            <a:endParaRPr kumimoji="1" lang="zh-CN" altLang="en-US" dirty="0"/>
          </a:p>
        </p:txBody>
      </p:sp>
      <p:sp>
        <p:nvSpPr>
          <p:cNvPr id="5" name="文本框 4">
            <a:extLst>
              <a:ext uri="{FF2B5EF4-FFF2-40B4-BE49-F238E27FC236}">
                <a16:creationId xmlns:a16="http://schemas.microsoft.com/office/drawing/2014/main" id="{16BD6323-4675-5144-02C3-A3924D5D94BD}"/>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88188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hapter Title Page">
    <p:spTree>
      <p:nvGrpSpPr>
        <p:cNvPr id="1" name=""/>
        <p:cNvGrpSpPr/>
        <p:nvPr/>
      </p:nvGrpSpPr>
      <p:grpSpPr>
        <a:xfrm>
          <a:off x="0" y="0"/>
          <a:ext cx="0" cy="0"/>
          <a:chOff x="0" y="0"/>
          <a:chExt cx="0" cy="0"/>
        </a:xfrm>
      </p:grpSpPr>
      <p:pic>
        <p:nvPicPr>
          <p:cNvPr id="10" name="图片 9" descr="图片包含 图标&#10;&#10;描述已自动生成">
            <a:extLst>
              <a:ext uri="{FF2B5EF4-FFF2-40B4-BE49-F238E27FC236}">
                <a16:creationId xmlns:a16="http://schemas.microsoft.com/office/drawing/2014/main" id="{28D8980E-F85A-FD21-712D-786EB2F424AA}"/>
              </a:ext>
            </a:extLst>
          </p:cNvPr>
          <p:cNvPicPr>
            <a:picLocks noChangeAspect="1"/>
          </p:cNvPicPr>
          <p:nvPr/>
        </p:nvPicPr>
        <p:blipFill>
          <a:blip r:embed="rId2"/>
          <a:stretch>
            <a:fillRect/>
          </a:stretch>
        </p:blipFill>
        <p:spPr>
          <a:xfrm>
            <a:off x="-13269" y="694592"/>
            <a:ext cx="4775200" cy="4711700"/>
          </a:xfrm>
          <a:prstGeom prst="rect">
            <a:avLst/>
          </a:prstGeom>
        </p:spPr>
      </p:pic>
      <p:pic>
        <p:nvPicPr>
          <p:cNvPr id="11" name="图片 10" descr="图标&#10;&#10;中度可信度描述已自动生成">
            <a:extLst>
              <a:ext uri="{FF2B5EF4-FFF2-40B4-BE49-F238E27FC236}">
                <a16:creationId xmlns:a16="http://schemas.microsoft.com/office/drawing/2014/main" id="{AD8D4C38-72D0-BDCF-338F-F7CF28A34085}"/>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7D9B9C1A-76E1-5F1D-646B-2A9F2CBC9428}"/>
              </a:ext>
            </a:extLst>
          </p:cNvPr>
          <p:cNvSpPr/>
          <p:nvPr/>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8" name="椭圆 7">
            <a:extLst>
              <a:ext uri="{FF2B5EF4-FFF2-40B4-BE49-F238E27FC236}">
                <a16:creationId xmlns:a16="http://schemas.microsoft.com/office/drawing/2014/main" id="{7B77BDD7-E783-98E6-48DD-642239353710}"/>
              </a:ext>
            </a:extLst>
          </p:cNvPr>
          <p:cNvSpPr/>
          <p:nvPr/>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9" name="椭圆 8">
            <a:extLst>
              <a:ext uri="{FF2B5EF4-FFF2-40B4-BE49-F238E27FC236}">
                <a16:creationId xmlns:a16="http://schemas.microsoft.com/office/drawing/2014/main" id="{D7BD2ECC-A0E4-025E-3A8A-22DAC9B15A57}"/>
              </a:ext>
            </a:extLst>
          </p:cNvPr>
          <p:cNvSpPr/>
          <p:nvPr/>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bg1"/>
                </a:solidFill>
                <a:latin typeface="Arial" panose="020B0604020202020204" pitchFamily="34" charset="0"/>
                <a:cs typeface="Arial" panose="020B0604020202020204" pitchFamily="34" charset="0"/>
              </a:defRPr>
            </a:lvl1pPr>
          </a:lstStyle>
          <a:p>
            <a:r>
              <a:rPr kumimoji="1" lang="en-US" altLang="zh-CN" dirty="0"/>
              <a:t>Click to Edit Chapter Title</a:t>
            </a:r>
            <a:endParaRPr kumimoji="1" lang="zh-CN" altLang="en-US" dirty="0"/>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a:prstGeom prst="rect">
            <a:avLst/>
          </a:prstGeom>
        </p:spPr>
        <p:txBody>
          <a:bodyPr wrap="square" anchor="ctr" anchorCtr="1">
            <a:spAutoFit/>
          </a:bodyPr>
          <a:lstStyle>
            <a:lvl1pPr marL="0" indent="0">
              <a:buNone/>
              <a:defRPr sz="3600" b="1" i="0">
                <a:solidFill>
                  <a:srgbClr val="B86EA9"/>
                </a:solidFill>
                <a:latin typeface="Arial" panose="020B0604020202020204" pitchFamily="34" charset="0"/>
                <a:ea typeface="PingFang TC" panose="020B0400000000000000" pitchFamily="34" charset="-120"/>
                <a:cs typeface="Arial" panose="020B0604020202020204" pitchFamily="34" charset="0"/>
              </a:defRPr>
            </a:lvl1pPr>
          </a:lstStyle>
          <a:p>
            <a:pPr lvl="0"/>
            <a:r>
              <a:rPr kumimoji="1" lang="en-US" altLang="zh-CN" dirty="0"/>
              <a:t>Part</a:t>
            </a:r>
            <a:r>
              <a:rPr kumimoji="1" lang="zh-TW" altLang="en-US" dirty="0"/>
              <a:t> </a:t>
            </a:r>
            <a:r>
              <a:rPr kumimoji="1" lang="en-US" altLang="zh-TW" dirty="0"/>
              <a:t>x</a:t>
            </a:r>
            <a:endParaRPr kumimoji="1" lang="zh-CN" altLang="en-US" dirty="0"/>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b="1" i="0">
                <a:solidFill>
                  <a:srgbClr val="B86EA9"/>
                </a:solidFill>
                <a:latin typeface="Arial" panose="020B0604020202020204" pitchFamily="34" charset="0"/>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9EDFAE42-AB06-13F2-0AB0-90A8DE1FAC0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3" name="文本框 2">
            <a:extLst>
              <a:ext uri="{FF2B5EF4-FFF2-40B4-BE49-F238E27FC236}">
                <a16:creationId xmlns:a16="http://schemas.microsoft.com/office/drawing/2014/main" id="{92460BE2-126B-3AAF-5A0C-02910B42850F}"/>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095569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pic>
        <p:nvPicPr>
          <p:cNvPr id="2" name="图片 1">
            <a:extLst>
              <a:ext uri="{FF2B5EF4-FFF2-40B4-BE49-F238E27FC236}">
                <a16:creationId xmlns:a16="http://schemas.microsoft.com/office/drawing/2014/main" id="{2405D9BB-287E-A895-5483-26C1EE628C2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1" name="椭圆 10">
            <a:extLst>
              <a:ext uri="{FF2B5EF4-FFF2-40B4-BE49-F238E27FC236}">
                <a16:creationId xmlns:a16="http://schemas.microsoft.com/office/drawing/2014/main" id="{D445564A-1B11-F858-E782-AC13298A9550}"/>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rgbClr val="B86EA9"/>
                </a:solidFill>
                <a:latin typeface="Arial" panose="020B0604020202020204" pitchFamily="34" charset="0"/>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C6C6CBC-9B00-F534-A49D-7FFEBFCE7FC5}"/>
              </a:ext>
            </a:extLst>
          </p:cNvPr>
          <p:cNvSpPr>
            <a:spLocks noGrp="1"/>
          </p:cNvSpPr>
          <p:nvPr>
            <p:ph idx="1" hasCustomPrompt="1"/>
          </p:nvPr>
        </p:nvSpPr>
        <p:spPr>
          <a:xfrm>
            <a:off x="1047231" y="789781"/>
            <a:ext cx="10306569" cy="5183565"/>
          </a:xfrm>
        </p:spPr>
        <p:txBody>
          <a:bodyPr/>
          <a:lstStyle>
            <a:lvl1pPr>
              <a:defRPr b="1" i="0">
                <a:ln>
                  <a:noFill/>
                </a:ln>
                <a:solidFill>
                  <a:schemeClr val="bg2">
                    <a:lumMod val="25000"/>
                  </a:schemeClr>
                </a:solidFill>
                <a:latin typeface="Arial" panose="020B0604020202020204" pitchFamily="34" charset="0"/>
                <a:cs typeface="Arial" panose="020B0604020202020204" pitchFamily="34" charset="0"/>
              </a:defRPr>
            </a:lvl1pPr>
            <a:lvl2pPr>
              <a:defRPr b="1" i="0">
                <a:ln>
                  <a:noFill/>
                </a:ln>
                <a:solidFill>
                  <a:schemeClr val="bg2">
                    <a:lumMod val="25000"/>
                  </a:schemeClr>
                </a:solidFill>
                <a:latin typeface="Arial" panose="020B0604020202020204" pitchFamily="34" charset="0"/>
                <a:cs typeface="Arial" panose="020B0604020202020204" pitchFamily="34" charset="0"/>
              </a:defRPr>
            </a:lvl2pPr>
            <a:lvl3pPr>
              <a:defRPr b="1" i="0">
                <a:ln>
                  <a:noFill/>
                </a:ln>
                <a:solidFill>
                  <a:schemeClr val="bg2">
                    <a:lumMod val="25000"/>
                  </a:schemeClr>
                </a:solidFill>
                <a:latin typeface="Arial" panose="020B0604020202020204" pitchFamily="34" charset="0"/>
                <a:cs typeface="Arial" panose="020B0604020202020204" pitchFamily="34" charset="0"/>
              </a:defRPr>
            </a:lvl3pPr>
            <a:lvl4pPr>
              <a:defRPr b="1" i="0">
                <a:ln>
                  <a:noFill/>
                </a:ln>
                <a:solidFill>
                  <a:schemeClr val="bg2">
                    <a:lumMod val="25000"/>
                  </a:schemeClr>
                </a:solidFill>
                <a:latin typeface="Arial" panose="020B0604020202020204" pitchFamily="34" charset="0"/>
                <a:cs typeface="Arial" panose="020B0604020202020204" pitchFamily="34" charset="0"/>
              </a:defRPr>
            </a:lvl4pPr>
            <a:lvl5pPr>
              <a:defRPr b="1" i="0">
                <a:ln>
                  <a:noFill/>
                </a:ln>
                <a:solidFill>
                  <a:schemeClr val="bg2">
                    <a:lumMod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8" name="文本框 7">
            <a:extLst>
              <a:ext uri="{FF2B5EF4-FFF2-40B4-BE49-F238E27FC236}">
                <a16:creationId xmlns:a16="http://schemas.microsoft.com/office/drawing/2014/main" id="{C493A756-B7BF-0286-FDA1-84285FA08BA1}"/>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5939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7" name="矩形 6">
            <a:extLst>
              <a:ext uri="{FF2B5EF4-FFF2-40B4-BE49-F238E27FC236}">
                <a16:creationId xmlns:a16="http://schemas.microsoft.com/office/drawing/2014/main" id="{50787FEB-983D-D250-27C2-26ADCE1381F2}"/>
              </a:ext>
            </a:extLst>
          </p:cNvPr>
          <p:cNvSpPr/>
          <p:nvPr/>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8CB993F5-F71F-261E-819B-9354B952F8B9}"/>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DF0D0127-32A7-5540-B535-F178EFA1C9A7}" type="datetime1">
              <a:rPr kumimoji="1" lang="zh-CN" altLang="en-US" smtClean="0"/>
              <a:pPr/>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rgbClr val="B86EA9"/>
                </a:solidFill>
                <a:latin typeface="Arial" panose="020B0604020202020204" pitchFamily="34" charset="0"/>
              </a:defRPr>
            </a:lvl1pPr>
          </a:lstStyle>
          <a:p>
            <a:fld id="{AB503491-D3E2-0544-B471-17B72D68D627}" type="slidenum">
              <a:rPr kumimoji="1" lang="zh-CN" altLang="en-US" smtClean="0"/>
              <a:pPr/>
              <a:t>‹#›</a:t>
            </a:fld>
            <a:endParaRPr kumimoji="1" lang="zh-CN" altLang="en-US"/>
          </a:p>
        </p:txBody>
      </p:sp>
      <p:sp>
        <p:nvSpPr>
          <p:cNvPr id="8" name="标题 1">
            <a:extLst>
              <a:ext uri="{FF2B5EF4-FFF2-40B4-BE49-F238E27FC236}">
                <a16:creationId xmlns:a16="http://schemas.microsoft.com/office/drawing/2014/main" id="{B4CB3C0B-D1B1-6D68-CD8A-BB3D46164B39}"/>
              </a:ext>
            </a:extLst>
          </p:cNvPr>
          <p:cNvSpPr>
            <a:spLocks noGrp="1"/>
          </p:cNvSpPr>
          <p:nvPr>
            <p:ph type="title" hasCustomPrompt="1"/>
          </p:nvPr>
        </p:nvSpPr>
        <p:spPr>
          <a:xfrm>
            <a:off x="838200" y="585988"/>
            <a:ext cx="10515600" cy="1325563"/>
          </a:xfrm>
        </p:spPr>
        <p:txBody>
          <a:bodyPr anchor="ctr" anchorCtr="0"/>
          <a:lstStyle>
            <a:lvl1pPr>
              <a:defRPr b="1" i="0">
                <a:solidFill>
                  <a:srgbClr val="B86EA9"/>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1" name="文本占位符 2">
            <a:extLst>
              <a:ext uri="{FF2B5EF4-FFF2-40B4-BE49-F238E27FC236}">
                <a16:creationId xmlns:a16="http://schemas.microsoft.com/office/drawing/2014/main" id="{30E58C47-59B2-5C5C-B139-54D9CCB80C22}"/>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latin typeface="Arial" panose="020B0604020202020204" pitchFamily="34" charset="0"/>
                <a:cs typeface="Arial" panose="020B0604020202020204" pitchFamily="34" charset="0"/>
              </a:defRPr>
            </a:lvl1pPr>
            <a:lvl2pPr>
              <a:defRPr b="1" i="0">
                <a:latin typeface="Arial" panose="020B0604020202020204" pitchFamily="34" charset="0"/>
                <a:cs typeface="Arial" panose="020B0604020202020204" pitchFamily="34" charset="0"/>
              </a:defRPr>
            </a:lvl2pPr>
            <a:lvl3pPr>
              <a:defRPr b="1" i="0">
                <a:latin typeface="Arial" panose="020B0604020202020204" pitchFamily="34" charset="0"/>
                <a:cs typeface="Arial" panose="020B0604020202020204" pitchFamily="34" charset="0"/>
              </a:defRPr>
            </a:lvl3pPr>
            <a:lvl4pPr>
              <a:defRPr b="1" i="0">
                <a:latin typeface="Arial" panose="020B0604020202020204" pitchFamily="34" charset="0"/>
                <a:cs typeface="Arial" panose="020B0604020202020204" pitchFamily="34" charset="0"/>
              </a:defRPr>
            </a:lvl4pPr>
            <a:lvl5pPr>
              <a:defRPr b="1" i="0">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5" name="文本框 4">
            <a:extLst>
              <a:ext uri="{FF2B5EF4-FFF2-40B4-BE49-F238E27FC236}">
                <a16:creationId xmlns:a16="http://schemas.microsoft.com/office/drawing/2014/main" id="{194763B7-1771-7A7C-61D2-131625903949}"/>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10" name="图片 1">
            <a:extLst>
              <a:ext uri="{FF2B5EF4-FFF2-40B4-BE49-F238E27FC236}">
                <a16:creationId xmlns:a16="http://schemas.microsoft.com/office/drawing/2014/main" id="{3B8692D4-02A6-1D35-7A30-A4B561B3C87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699093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2" name="Rectangle: Rounded Corners 2">
            <a:extLst>
              <a:ext uri="{FF2B5EF4-FFF2-40B4-BE49-F238E27FC236}">
                <a16:creationId xmlns:a16="http://schemas.microsoft.com/office/drawing/2014/main" id="{78B5A9AF-3843-C14E-A114-6AECB1FEF375}"/>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9" name="Title 1"/>
          <p:cNvSpPr>
            <a:spLocks noGrp="1"/>
          </p:cNvSpPr>
          <p:nvPr>
            <p:ph type="title"/>
          </p:nvPr>
        </p:nvSpPr>
        <p:spPr>
          <a:xfrm>
            <a:off x="446571" y="1391478"/>
            <a:ext cx="3932237" cy="1162879"/>
          </a:xfrm>
          <a:prstGeom prst="rect">
            <a:avLst/>
          </a:prstGeom>
        </p:spPr>
        <p:txBody>
          <a:bodyPr anchor="b"/>
          <a:lstStyle>
            <a:lvl1pPr>
              <a:defRPr sz="3200">
                <a:solidFill>
                  <a:srgbClr val="FF6699"/>
                </a:solidFill>
                <a:latin typeface="Century Gothic" panose="020B0502020202020204" pitchFamily="34" charset="0"/>
                <a:cs typeface="Arial" panose="020B0604020202020204" pitchFamily="34" charset="0"/>
              </a:defRPr>
            </a:lvl1pPr>
          </a:lstStyle>
          <a:p>
            <a:r>
              <a:rPr lang="en-US" dirty="0"/>
              <a:t>Click to edit Master title style</a:t>
            </a:r>
            <a:endParaRPr lang="en-HK" dirty="0"/>
          </a:p>
        </p:txBody>
      </p:sp>
      <p:sp>
        <p:nvSpPr>
          <p:cNvPr id="10"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p:cNvSpPr>
            <a:spLocks noGrp="1"/>
          </p:cNvSpPr>
          <p:nvPr>
            <p:ph type="pic" idx="1"/>
          </p:nvPr>
        </p:nvSpPr>
        <p:spPr>
          <a:xfrm>
            <a:off x="4582494" y="560043"/>
            <a:ext cx="7321271" cy="5641974"/>
          </a:xfrm>
          <a:prstGeom prst="rect">
            <a:avLst/>
          </a:prstGeom>
        </p:spPr>
        <p:txBody>
          <a:bodyPr/>
          <a:lstStyle>
            <a:lvl1pPr marL="0" indent="0">
              <a:buNone/>
              <a:defRPr sz="3200">
                <a:latin typeface="Century Gothic" panose="020B0502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HK" noProof="0" dirty="0"/>
          </a:p>
        </p:txBody>
      </p:sp>
      <p:sp>
        <p:nvSpPr>
          <p:cNvPr id="7" name="Slide Number Placeholder 5">
            <a:extLst>
              <a:ext uri="{FF2B5EF4-FFF2-40B4-BE49-F238E27FC236}">
                <a16:creationId xmlns:a16="http://schemas.microsoft.com/office/drawing/2014/main" id="{AFDA8403-BD59-4643-BD3B-90E378D3F10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241E134F-1C5A-C24B-B09E-3C02B7F84EED}"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577EC11A-5FAD-174E-98CF-BF067DB13951}"/>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en-US" dirty="0"/>
              <a:t>Copyright © CUHK Jockey Club AI for the Future Project. All rights reserved.</a:t>
            </a:r>
          </a:p>
        </p:txBody>
      </p:sp>
      <p:pic>
        <p:nvPicPr>
          <p:cNvPr id="11" name="Picture 3">
            <a:extLst>
              <a:ext uri="{FF2B5EF4-FFF2-40B4-BE49-F238E27FC236}">
                <a16:creationId xmlns:a16="http://schemas.microsoft.com/office/drawing/2014/main" id="{9988A9B4-686C-D540-BC85-6B8262FC987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89747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p:nvSpPr>
        <p:spPr>
          <a:xfrm>
            <a:off x="0" y="6356349"/>
            <a:ext cx="12192000" cy="501651"/>
          </a:xfrm>
          <a:prstGeom prst="rect">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8CB993F5-F71F-261E-819B-9354B952F8B9}"/>
              </a:ext>
            </a:extLst>
          </p:cNvPr>
          <p:cNvSpPr/>
          <p:nvPr/>
        </p:nvSpPr>
        <p:spPr>
          <a:xfrm>
            <a:off x="11202355" y="6159781"/>
            <a:ext cx="533400" cy="533400"/>
          </a:xfrm>
          <a:prstGeom prst="ellipse">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DF0D0127-32A7-5540-B535-F178EFA1C9A7}" type="datetime1">
              <a:rPr kumimoji="1" lang="zh-CN" altLang="en-US" smtClean="0"/>
              <a:pPr/>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cs typeface="Arial" panose="020B0604020202020204" pitchFamily="34" charset="0"/>
              </a:defRPr>
            </a:lvl1pPr>
          </a:lstStyle>
          <a:p>
            <a:fld id="{AB503491-D3E2-0544-B471-17B72D68D627}" type="slidenum">
              <a:rPr kumimoji="1" lang="zh-CN" altLang="en-US" smtClean="0"/>
              <a:pPr/>
              <a:t>‹#›</a:t>
            </a:fld>
            <a:endParaRPr kumimoji="1" lang="zh-CN" altLang="en-US"/>
          </a:p>
        </p:txBody>
      </p:sp>
      <p:sp>
        <p:nvSpPr>
          <p:cNvPr id="11" name="标题 1">
            <a:extLst>
              <a:ext uri="{FF2B5EF4-FFF2-40B4-BE49-F238E27FC236}">
                <a16:creationId xmlns:a16="http://schemas.microsoft.com/office/drawing/2014/main" id="{3438F2BB-8677-E53E-2FC1-C37EC45EDA60}"/>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2" name="文本占位符 2">
            <a:extLst>
              <a:ext uri="{FF2B5EF4-FFF2-40B4-BE49-F238E27FC236}">
                <a16:creationId xmlns:a16="http://schemas.microsoft.com/office/drawing/2014/main" id="{F16F350C-4E35-7E89-8F52-70F740010F39}"/>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solidFill>
                  <a:schemeClr val="tx1">
                    <a:lumMod val="65000"/>
                    <a:lumOff val="35000"/>
                  </a:schemeClr>
                </a:solidFill>
                <a:latin typeface="Arial" panose="020B0604020202020204" pitchFamily="34" charset="0"/>
                <a:cs typeface="Arial" panose="020B0604020202020204" pitchFamily="34" charset="0"/>
              </a:defRPr>
            </a:lvl1pPr>
            <a:lvl2pPr>
              <a:defRPr b="1" i="0">
                <a:solidFill>
                  <a:schemeClr val="tx1">
                    <a:lumMod val="65000"/>
                    <a:lumOff val="35000"/>
                  </a:schemeClr>
                </a:solidFill>
                <a:latin typeface="Arial" panose="020B0604020202020204" pitchFamily="34" charset="0"/>
                <a:cs typeface="Arial" panose="020B0604020202020204" pitchFamily="34" charset="0"/>
              </a:defRPr>
            </a:lvl2pPr>
            <a:lvl3pPr>
              <a:defRPr b="1" i="0">
                <a:solidFill>
                  <a:schemeClr val="tx1">
                    <a:lumMod val="65000"/>
                    <a:lumOff val="35000"/>
                  </a:schemeClr>
                </a:solidFill>
                <a:latin typeface="Arial" panose="020B0604020202020204" pitchFamily="34" charset="0"/>
                <a:cs typeface="Arial" panose="020B0604020202020204" pitchFamily="34" charset="0"/>
              </a:defRPr>
            </a:lvl3pPr>
            <a:lvl4pPr>
              <a:defRPr b="1" i="0">
                <a:solidFill>
                  <a:schemeClr val="tx1">
                    <a:lumMod val="65000"/>
                    <a:lumOff val="35000"/>
                  </a:schemeClr>
                </a:solidFill>
                <a:latin typeface="Arial" panose="020B0604020202020204" pitchFamily="34" charset="0"/>
                <a:cs typeface="Arial" panose="020B0604020202020204" pitchFamily="34" charset="0"/>
              </a:defRPr>
            </a:lvl4pPr>
            <a:lvl5pPr>
              <a:defRPr b="1" i="0">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C49C179A-47EF-E6EA-3CB1-E103EF3D5BAA}"/>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E0B8C037-2F9E-CE67-5164-D6002775DEB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6004796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p:nvSpPr>
        <p:spPr>
          <a:xfrm>
            <a:off x="11202355" y="6158358"/>
            <a:ext cx="533400" cy="533400"/>
          </a:xfrm>
          <a:prstGeom prst="ellipse">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DF0D0127-32A7-5540-B535-F178EFA1C9A7}" type="datetime1">
              <a:rPr kumimoji="1" lang="zh-CN" altLang="en-US" smtClean="0"/>
              <a:pPr/>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a:p>
        </p:txBody>
      </p:sp>
      <p:sp>
        <p:nvSpPr>
          <p:cNvPr id="7" name="标题 1">
            <a:extLst>
              <a:ext uri="{FF2B5EF4-FFF2-40B4-BE49-F238E27FC236}">
                <a16:creationId xmlns:a16="http://schemas.microsoft.com/office/drawing/2014/main" id="{E8AFCF6B-75CC-0520-1DDF-D5DEEA30AFF6}"/>
              </a:ext>
            </a:extLst>
          </p:cNvPr>
          <p:cNvSpPr>
            <a:spLocks noGrp="1"/>
          </p:cNvSpPr>
          <p:nvPr>
            <p:ph type="title" hasCustomPrompt="1"/>
          </p:nvPr>
        </p:nvSpPr>
        <p:spPr>
          <a:xfrm>
            <a:off x="953455" y="721433"/>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9" name="内容占位符 2">
            <a:extLst>
              <a:ext uri="{FF2B5EF4-FFF2-40B4-BE49-F238E27FC236}">
                <a16:creationId xmlns:a16="http://schemas.microsoft.com/office/drawing/2014/main" id="{E758D0EB-B8A6-91D1-0519-EDD652D748AC}"/>
              </a:ext>
            </a:extLst>
          </p:cNvPr>
          <p:cNvSpPr>
            <a:spLocks noGrp="1"/>
          </p:cNvSpPr>
          <p:nvPr>
            <p:ph idx="1" hasCustomPrompt="1"/>
          </p:nvPr>
        </p:nvSpPr>
        <p:spPr>
          <a:xfrm>
            <a:off x="953455" y="2416629"/>
            <a:ext cx="10515600" cy="3780236"/>
          </a:xfrm>
        </p:spPr>
        <p:txBody>
          <a:bodyPr/>
          <a:lstStyle>
            <a:lvl1pPr>
              <a:defRPr b="1" i="0">
                <a:ln>
                  <a:noFill/>
                </a:ln>
                <a:solidFill>
                  <a:srgbClr val="B86EA9"/>
                </a:solidFill>
                <a:latin typeface="Arial" panose="020B0604020202020204" pitchFamily="34" charset="0"/>
                <a:cs typeface="Arial" panose="020B0604020202020204" pitchFamily="34" charset="0"/>
              </a:defRPr>
            </a:lvl1pPr>
            <a:lvl2pPr>
              <a:defRPr b="1" i="0">
                <a:ln>
                  <a:noFill/>
                </a:ln>
                <a:solidFill>
                  <a:srgbClr val="B86EA9"/>
                </a:solidFill>
                <a:latin typeface="Arial" panose="020B0604020202020204" pitchFamily="34" charset="0"/>
                <a:cs typeface="Arial" panose="020B0604020202020204" pitchFamily="34" charset="0"/>
              </a:defRPr>
            </a:lvl2pPr>
            <a:lvl3pPr>
              <a:defRPr b="1" i="0">
                <a:ln>
                  <a:noFill/>
                </a:ln>
                <a:solidFill>
                  <a:srgbClr val="B86EA9"/>
                </a:solidFill>
                <a:latin typeface="Arial" panose="020B0604020202020204" pitchFamily="34" charset="0"/>
                <a:cs typeface="Arial" panose="020B0604020202020204" pitchFamily="34" charset="0"/>
              </a:defRPr>
            </a:lvl3pPr>
            <a:lvl4pPr>
              <a:defRPr b="1" i="0">
                <a:ln>
                  <a:noFill/>
                </a:ln>
                <a:solidFill>
                  <a:srgbClr val="B86EA9"/>
                </a:solidFill>
                <a:latin typeface="Arial" panose="020B0604020202020204" pitchFamily="34" charset="0"/>
                <a:cs typeface="Arial" panose="020B0604020202020204" pitchFamily="34" charset="0"/>
              </a:defRPr>
            </a:lvl4pPr>
            <a:lvl5pPr>
              <a:defRPr b="1" i="0">
                <a:ln>
                  <a:noFill/>
                </a:ln>
                <a:solidFill>
                  <a:srgbClr val="B86EA9"/>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8" name="文本框 7">
            <a:extLst>
              <a:ext uri="{FF2B5EF4-FFF2-40B4-BE49-F238E27FC236}">
                <a16:creationId xmlns:a16="http://schemas.microsoft.com/office/drawing/2014/main" id="{46737280-EEFE-7BAD-A648-2C0602C6EC05}"/>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3" name="图片 1">
            <a:extLst>
              <a:ext uri="{FF2B5EF4-FFF2-40B4-BE49-F238E27FC236}">
                <a16:creationId xmlns:a16="http://schemas.microsoft.com/office/drawing/2014/main" id="{5752BD08-FF48-DBA8-D001-2DB86030F36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506398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Ending Page">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3" name="椭圆 2">
            <a:extLst>
              <a:ext uri="{FF2B5EF4-FFF2-40B4-BE49-F238E27FC236}">
                <a16:creationId xmlns:a16="http://schemas.microsoft.com/office/drawing/2014/main" id="{693029A9-5E59-CC58-4C02-3426ED1FF9E4}"/>
              </a:ext>
            </a:extLst>
          </p:cNvPr>
          <p:cNvSpPr/>
          <p:nvPr/>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三角形 5">
            <a:extLst>
              <a:ext uri="{FF2B5EF4-FFF2-40B4-BE49-F238E27FC236}">
                <a16:creationId xmlns:a16="http://schemas.microsoft.com/office/drawing/2014/main" id="{352E3F84-D6E6-58F8-3437-52CA0032B9EF}"/>
              </a:ext>
            </a:extLst>
          </p:cNvPr>
          <p:cNvSpPr/>
          <p:nvPr/>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心形 7">
            <a:extLst>
              <a:ext uri="{FF2B5EF4-FFF2-40B4-BE49-F238E27FC236}">
                <a16:creationId xmlns:a16="http://schemas.microsoft.com/office/drawing/2014/main" id="{3A1976C3-0E5E-FF5B-7E03-EF25A021509E}"/>
              </a:ext>
            </a:extLst>
          </p:cNvPr>
          <p:cNvSpPr/>
          <p:nvPr/>
        </p:nvSpPr>
        <p:spPr>
          <a:xfrm>
            <a:off x="1434054" y="1306457"/>
            <a:ext cx="335280" cy="335280"/>
          </a:xfrm>
          <a:prstGeom prst="heart">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p:nvPicPr>
        <p:blipFill>
          <a:blip r:embed="rId2"/>
          <a:stretch>
            <a:fillRect/>
          </a:stretch>
        </p:blipFill>
        <p:spPr>
          <a:xfrm>
            <a:off x="1412445" y="1649816"/>
            <a:ext cx="3683000" cy="3200400"/>
          </a:xfrm>
          <a:prstGeom prst="rect">
            <a:avLst/>
          </a:prstGeom>
        </p:spPr>
      </p:pic>
      <p:sp>
        <p:nvSpPr>
          <p:cNvPr id="11" name="标题 1">
            <a:extLst>
              <a:ext uri="{FF2B5EF4-FFF2-40B4-BE49-F238E27FC236}">
                <a16:creationId xmlns:a16="http://schemas.microsoft.com/office/drawing/2014/main" id="{0EC7CEBA-4B67-C684-97BB-C1FCF8FF5F7D}"/>
              </a:ext>
            </a:extLst>
          </p:cNvPr>
          <p:cNvSpPr>
            <a:spLocks noGrp="1"/>
          </p:cNvSpPr>
          <p:nvPr>
            <p:ph type="title" hasCustomPrompt="1"/>
          </p:nvPr>
        </p:nvSpPr>
        <p:spPr>
          <a:xfrm>
            <a:off x="6189756" y="1867134"/>
            <a:ext cx="5565364"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Thank You Page</a:t>
            </a:r>
            <a:endParaRPr kumimoji="1" lang="zh-CN" altLang="en-US" dirty="0"/>
          </a:p>
        </p:txBody>
      </p:sp>
      <p:sp>
        <p:nvSpPr>
          <p:cNvPr id="2" name="文本框 1">
            <a:extLst>
              <a:ext uri="{FF2B5EF4-FFF2-40B4-BE49-F238E27FC236}">
                <a16:creationId xmlns:a16="http://schemas.microsoft.com/office/drawing/2014/main" id="{7B150016-2961-C0E2-327E-0B77E94F8A38}"/>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10" name="图片 1">
            <a:extLst>
              <a:ext uri="{FF2B5EF4-FFF2-40B4-BE49-F238E27FC236}">
                <a16:creationId xmlns:a16="http://schemas.microsoft.com/office/drawing/2014/main" id="{87D5A3C1-FB26-5267-ECDB-CF76248735D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9684017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3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spTree>
    <p:extLst>
      <p:ext uri="{BB962C8B-B14F-4D97-AF65-F5344CB8AC3E}">
        <p14:creationId xmlns:p14="http://schemas.microsoft.com/office/powerpoint/2010/main" val="423739233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Page 1">
    <p:spTree>
      <p:nvGrpSpPr>
        <p:cNvPr id="1" name=""/>
        <p:cNvGrpSpPr/>
        <p:nvPr/>
      </p:nvGrpSpPr>
      <p:grpSpPr>
        <a:xfrm>
          <a:off x="0" y="0"/>
          <a:ext cx="0" cy="0"/>
          <a:chOff x="0" y="0"/>
          <a:chExt cx="0" cy="0"/>
        </a:xfrm>
      </p:grpSpPr>
      <p:pic>
        <p:nvPicPr>
          <p:cNvPr id="2" name="图片 1" descr="图片包含 图标&#10;&#10;描述已自动生成">
            <a:extLst>
              <a:ext uri="{FF2B5EF4-FFF2-40B4-BE49-F238E27FC236}">
                <a16:creationId xmlns:a16="http://schemas.microsoft.com/office/drawing/2014/main" id="{6B88D3CA-8175-BA88-C6A0-0E576C6643A0}"/>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3" name="图片 2" descr="图标&#10;&#10;中度可信度描述已自动生成">
            <a:extLst>
              <a:ext uri="{FF2B5EF4-FFF2-40B4-BE49-F238E27FC236}">
                <a16:creationId xmlns:a16="http://schemas.microsoft.com/office/drawing/2014/main" id="{6E710E21-C968-CFE8-933F-42626256A2FC}"/>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lvl1pPr>
              <a:defRPr b="1" i="0">
                <a:latin typeface="Arial" panose="020B0604020202020204" pitchFamily="34" charset="0"/>
              </a:defRPr>
            </a:lvl1pPr>
          </a:lstStyle>
          <a:p>
            <a:fld id="{C7B3EB41-8C13-0949-8288-8430286AFA23}" type="datetime1">
              <a:rPr kumimoji="1" lang="zh-CN" altLang="en-US" smtClean="0"/>
              <a:pPr/>
              <a:t>2024/11/3</a:t>
            </a:fld>
            <a:endParaRPr kumimoji="1" lang="zh-CN" altLang="en-US" dirty="0"/>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
        <p:nvSpPr>
          <p:cNvPr id="5" name="标题 1">
            <a:extLst>
              <a:ext uri="{FF2B5EF4-FFF2-40B4-BE49-F238E27FC236}">
                <a16:creationId xmlns:a16="http://schemas.microsoft.com/office/drawing/2014/main" id="{7F728D42-F72A-EFA8-805C-A153D4DA0F7C}"/>
              </a:ext>
            </a:extLst>
          </p:cNvPr>
          <p:cNvSpPr>
            <a:spLocks noGrp="1"/>
          </p:cNvSpPr>
          <p:nvPr>
            <p:ph type="ctrTitle" hasCustomPrompt="1"/>
          </p:nvPr>
        </p:nvSpPr>
        <p:spPr>
          <a:xfrm>
            <a:off x="1524000" y="1122363"/>
            <a:ext cx="9144000" cy="2387600"/>
          </a:xfrm>
        </p:spPr>
        <p:txBody>
          <a:bodyPr anchor="b"/>
          <a:lstStyle>
            <a:lvl1pPr algn="ctr">
              <a:defRPr sz="6000" b="1" i="0">
                <a:solidFill>
                  <a:schemeClr val="bg1"/>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6" name="副标题 2">
            <a:extLst>
              <a:ext uri="{FF2B5EF4-FFF2-40B4-BE49-F238E27FC236}">
                <a16:creationId xmlns:a16="http://schemas.microsoft.com/office/drawing/2014/main" id="{C5D3078B-4B62-75C8-E68C-431C12F1228E}"/>
              </a:ext>
            </a:extLst>
          </p:cNvPr>
          <p:cNvSpPr>
            <a:spLocks noGrp="1"/>
          </p:cNvSpPr>
          <p:nvPr>
            <p:ph type="subTitle" idx="1" hasCustomPrompt="1"/>
          </p:nvPr>
        </p:nvSpPr>
        <p:spPr>
          <a:xfrm>
            <a:off x="1524000" y="3602038"/>
            <a:ext cx="9144000" cy="1655762"/>
          </a:xfrm>
        </p:spPr>
        <p:txBody>
          <a:bodyPr/>
          <a:lstStyle>
            <a:lvl1pPr marL="0" indent="0" algn="ctr">
              <a:buNone/>
              <a:defRPr sz="2400" b="1"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zh-CN" dirty="0"/>
              <a:t>Click to edit master subtitle</a:t>
            </a:r>
            <a:endParaRPr kumimoji="1" lang="zh-CN" altLang="en-US" dirty="0"/>
          </a:p>
        </p:txBody>
      </p:sp>
      <p:sp>
        <p:nvSpPr>
          <p:cNvPr id="11" name="文本框 10">
            <a:extLst>
              <a:ext uri="{FF2B5EF4-FFF2-40B4-BE49-F238E27FC236}">
                <a16:creationId xmlns:a16="http://schemas.microsoft.com/office/drawing/2014/main" id="{921EDCDB-AAF3-545B-15E1-6896FA07DE08}"/>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24274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lvl1pPr>
              <a:defRPr b="1" i="0">
                <a:latin typeface="Arial" panose="020B0604020202020204" pitchFamily="34" charset="0"/>
              </a:defRPr>
            </a:lvl1pPr>
          </a:lstStyle>
          <a:p>
            <a:fld id="{C5085491-B94B-0A44-809A-64F19839B259}" type="datetime1">
              <a:rPr kumimoji="1" lang="zh-CN" altLang="en-US" smtClean="0"/>
              <a:pPr/>
              <a:t>2024/11/3</a:t>
            </a:fld>
            <a:endParaRPr kumimoji="1" lang="zh-CN" altLang="en-US" dirty="0"/>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rgbClr val="FFC000"/>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5" name="标题 1">
            <a:extLst>
              <a:ext uri="{FF2B5EF4-FFF2-40B4-BE49-F238E27FC236}">
                <a16:creationId xmlns:a16="http://schemas.microsoft.com/office/drawing/2014/main" id="{797D370D-A8D3-2BCB-7C30-B8C422FBC4CF}"/>
              </a:ext>
            </a:extLst>
          </p:cNvPr>
          <p:cNvSpPr>
            <a:spLocks noGrp="1"/>
          </p:cNvSpPr>
          <p:nvPr>
            <p:ph type="title" hasCustomPrompt="1"/>
          </p:nvPr>
        </p:nvSpPr>
        <p:spPr>
          <a:xfrm>
            <a:off x="838200" y="476999"/>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8" name="内容占位符 2">
            <a:extLst>
              <a:ext uri="{FF2B5EF4-FFF2-40B4-BE49-F238E27FC236}">
                <a16:creationId xmlns:a16="http://schemas.microsoft.com/office/drawing/2014/main" id="{FEF46C5B-149B-7633-E004-2272C804B3AA}"/>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2" name="文本框 1">
            <a:extLst>
              <a:ext uri="{FF2B5EF4-FFF2-40B4-BE49-F238E27FC236}">
                <a16:creationId xmlns:a16="http://schemas.microsoft.com/office/drawing/2014/main" id="{52BDBDDE-8961-4D0A-80AF-1E07CE9DFBD6}"/>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3" name="图片 1">
            <a:extLst>
              <a:ext uri="{FF2B5EF4-FFF2-40B4-BE49-F238E27FC236}">
                <a16:creationId xmlns:a16="http://schemas.microsoft.com/office/drawing/2014/main" id="{2A8AEBED-D439-44FA-F931-6625BE20928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5761138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Page 2">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A97C6AD6-32F2-A8D2-0963-1C3A38C1FEB0}"/>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lvl1pPr>
              <a:defRPr b="1" i="0">
                <a:latin typeface="Arial" panose="020B0604020202020204" pitchFamily="34" charset="0"/>
              </a:defRPr>
            </a:lvl1pPr>
          </a:lstStyle>
          <a:p>
            <a:fld id="{923F69E8-1429-B64D-8660-2602B909DECA}" type="datetime1">
              <a:rPr kumimoji="1" lang="zh-CN" altLang="en-US" smtClean="0"/>
              <a:pPr/>
              <a:t>2024/11/3</a:t>
            </a:fld>
            <a:endParaRPr kumimoji="1" lang="zh-CN" altLang="en-US" dirty="0"/>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rgbClr val="FFC000"/>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5" name="标题 1">
            <a:extLst>
              <a:ext uri="{FF2B5EF4-FFF2-40B4-BE49-F238E27FC236}">
                <a16:creationId xmlns:a16="http://schemas.microsoft.com/office/drawing/2014/main" id="{01FC4D97-1C34-40C4-BCAD-84B08309551A}"/>
              </a:ext>
            </a:extLst>
          </p:cNvPr>
          <p:cNvSpPr>
            <a:spLocks noGrp="1"/>
          </p:cNvSpPr>
          <p:nvPr>
            <p:ph type="title" hasCustomPrompt="1"/>
          </p:nvPr>
        </p:nvSpPr>
        <p:spPr>
          <a:xfrm>
            <a:off x="831850" y="1279303"/>
            <a:ext cx="10515600"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7" name="文本占位符 2">
            <a:extLst>
              <a:ext uri="{FF2B5EF4-FFF2-40B4-BE49-F238E27FC236}">
                <a16:creationId xmlns:a16="http://schemas.microsoft.com/office/drawing/2014/main" id="{8FED8683-7A10-168A-7ADC-5C38506F1929}"/>
              </a:ext>
            </a:extLst>
          </p:cNvPr>
          <p:cNvSpPr>
            <a:spLocks noGrp="1"/>
          </p:cNvSpPr>
          <p:nvPr>
            <p:ph type="body" idx="1" hasCustomPrompt="1"/>
          </p:nvPr>
        </p:nvSpPr>
        <p:spPr>
          <a:xfrm>
            <a:off x="831850" y="4159028"/>
            <a:ext cx="10515600" cy="1500187"/>
          </a:xfrm>
        </p:spPr>
        <p:txBody>
          <a:bodyPr/>
          <a:lstStyle>
            <a:lvl1pPr marL="0" indent="0">
              <a:buNone/>
              <a:defRPr sz="2400" b="1" i="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en-US" altLang="zh-CN" dirty="0"/>
              <a:t>Click to edit master subtitle</a:t>
            </a:r>
            <a:endParaRPr kumimoji="1" lang="zh-CN" altLang="en-US" dirty="0"/>
          </a:p>
        </p:txBody>
      </p:sp>
      <p:sp>
        <p:nvSpPr>
          <p:cNvPr id="3" name="文本框 2">
            <a:extLst>
              <a:ext uri="{FF2B5EF4-FFF2-40B4-BE49-F238E27FC236}">
                <a16:creationId xmlns:a16="http://schemas.microsoft.com/office/drawing/2014/main" id="{A1F24288-DBE2-1B5A-E048-147A7752A554}"/>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09508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463E75EA-E462-F0B7-ED60-A8F897537CA8}"/>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lvl1pPr>
              <a:defRPr b="1" i="0">
                <a:latin typeface="Arial" panose="020B0604020202020204" pitchFamily="34" charset="0"/>
              </a:defRPr>
            </a:lvl1pPr>
          </a:lstStyle>
          <a:p>
            <a:fld id="{4A3AD6C4-9479-B74E-8254-3A4117B709E6}" type="datetime1">
              <a:rPr kumimoji="1" lang="zh-CN" altLang="en-US" smtClean="0"/>
              <a:pPr/>
              <a:t>2024/11/3</a:t>
            </a:fld>
            <a:endParaRPr kumimoji="1" lang="zh-CN" altLang="en-US" dirty="0"/>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4" name="标题 1">
            <a:extLst>
              <a:ext uri="{FF2B5EF4-FFF2-40B4-BE49-F238E27FC236}">
                <a16:creationId xmlns:a16="http://schemas.microsoft.com/office/drawing/2014/main" id="{9E3C6FF9-88F7-67F5-A47D-744470B940B9}"/>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rgbClr val="FFC000"/>
                </a:solidFill>
                <a:latin typeface="Arial" panose="020B0604020202020204" pitchFamily="34" charset="0"/>
                <a:ea typeface="+mj-ea"/>
                <a:cs typeface="Arial" panose="020B0604020202020204" pitchFamily="34" charset="0"/>
              </a:defRPr>
            </a:lvl1pPr>
          </a:lstStyle>
          <a:p>
            <a:r>
              <a:rPr kumimoji="1" lang="en-US" altLang="zh-CN" dirty="0"/>
              <a:t>Click to Edit List of Content</a:t>
            </a:r>
            <a:endParaRPr kumimoji="1" lang="zh-CN" altLang="en-US" dirty="0"/>
          </a:p>
        </p:txBody>
      </p:sp>
      <p:sp>
        <p:nvSpPr>
          <p:cNvPr id="9" name="文本占位符 9">
            <a:extLst>
              <a:ext uri="{FF2B5EF4-FFF2-40B4-BE49-F238E27FC236}">
                <a16:creationId xmlns:a16="http://schemas.microsoft.com/office/drawing/2014/main" id="{AECF1BBC-927E-964D-888A-97DEEA876662}"/>
              </a:ext>
            </a:extLst>
          </p:cNvPr>
          <p:cNvSpPr>
            <a:spLocks noGrp="1"/>
          </p:cNvSpPr>
          <p:nvPr>
            <p:ph type="body" sz="quarter" idx="13" hasCustomPrompt="1"/>
          </p:nvPr>
        </p:nvSpPr>
        <p:spPr>
          <a:xfrm>
            <a:off x="6341303" y="1215347"/>
            <a:ext cx="4910138" cy="4043680"/>
          </a:xfrm>
        </p:spPr>
        <p:txBody>
          <a:bodyPr/>
          <a:lstStyle>
            <a:lvl1pPr>
              <a:defRPr sz="3000" b="1" i="0">
                <a:latin typeface="Arial" panose="020B0604020202020204" pitchFamily="34" charset="0"/>
                <a:cs typeface="Arial" panose="020B0604020202020204" pitchFamily="34" charset="0"/>
              </a:defRPr>
            </a:lvl1pPr>
          </a:lstStyle>
          <a:p>
            <a:pPr lvl="0"/>
            <a:r>
              <a:rPr kumimoji="1" lang="en-US" altLang="zh-CN" dirty="0"/>
              <a:t>Click to Edit Chapter Title</a:t>
            </a:r>
            <a:endParaRPr kumimoji="1" lang="zh-CN" altLang="en-US" dirty="0"/>
          </a:p>
        </p:txBody>
      </p:sp>
      <p:sp>
        <p:nvSpPr>
          <p:cNvPr id="5" name="文本框 4">
            <a:extLst>
              <a:ext uri="{FF2B5EF4-FFF2-40B4-BE49-F238E27FC236}">
                <a16:creationId xmlns:a16="http://schemas.microsoft.com/office/drawing/2014/main" id="{8E79586D-3D43-986C-12B8-BB7C79CA918B}"/>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7" name="图片 1">
            <a:extLst>
              <a:ext uri="{FF2B5EF4-FFF2-40B4-BE49-F238E27FC236}">
                <a16:creationId xmlns:a16="http://schemas.microsoft.com/office/drawing/2014/main" id="{08FE8A94-88C5-B93B-76EB-95A12A159E0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2087301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10" name="图片 9" descr="图片包含 图标&#10;&#10;描述已自动生成">
            <a:extLst>
              <a:ext uri="{FF2B5EF4-FFF2-40B4-BE49-F238E27FC236}">
                <a16:creationId xmlns:a16="http://schemas.microsoft.com/office/drawing/2014/main" id="{28D8980E-F85A-FD21-712D-786EB2F424AA}"/>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11" name="图片 10" descr="图标&#10;&#10;中度可信度描述已自动生成">
            <a:extLst>
              <a:ext uri="{FF2B5EF4-FFF2-40B4-BE49-F238E27FC236}">
                <a16:creationId xmlns:a16="http://schemas.microsoft.com/office/drawing/2014/main" id="{AD8D4C38-72D0-BDCF-338F-F7CF28A34085}"/>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1" i="0" dirty="0">
                <a:latin typeface="Arial" panose="020B0604020202020204" pitchFamily="34" charset="0"/>
                <a:cs typeface="Arial" panose="020B0604020202020204" pitchFamily="34" charset="0"/>
              </a:rPr>
              <a:t>v</a:t>
            </a:r>
            <a:endParaRPr kumimoji="1" lang="zh-CN" altLang="en-US" b="1" i="0" dirty="0">
              <a:latin typeface="Arial" panose="020B0604020202020204" pitchFamily="34" charset="0"/>
              <a:cs typeface="Arial" panose="020B0604020202020204" pitchFamily="34" charset="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1" i="0" dirty="0">
                <a:latin typeface="Arial" panose="020B0604020202020204" pitchFamily="34" charset="0"/>
              </a:rPr>
              <a:t>v</a:t>
            </a:r>
            <a:endParaRPr kumimoji="1" lang="zh-CN" altLang="en-US" b="1" i="0" dirty="0">
              <a:latin typeface="Arial" panose="020B0604020202020204" pitchFamily="34" charset="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1" i="0" dirty="0">
                <a:latin typeface="Arial" panose="020B0604020202020204" pitchFamily="34" charset="0"/>
              </a:rPr>
              <a:t>v</a:t>
            </a:r>
            <a:endParaRPr kumimoji="1" lang="zh-CN" altLang="en-US" b="1" i="0" dirty="0">
              <a:latin typeface="Arial" panose="020B0604020202020204" pitchFamily="34" charset="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bg1"/>
                </a:solidFill>
                <a:latin typeface="Arial" panose="020B0604020202020204" pitchFamily="34" charset="0"/>
                <a:cs typeface="Arial" panose="020B0604020202020204" pitchFamily="34" charset="0"/>
              </a:defRPr>
            </a:lvl1pPr>
          </a:lstStyle>
          <a:p>
            <a:r>
              <a:rPr kumimoji="1" lang="en-US" altLang="zh-CN" dirty="0"/>
              <a:t>Click to Edit Chapter Title</a:t>
            </a:r>
            <a:endParaRPr kumimoji="1" lang="zh-CN" altLang="en-US" dirty="0"/>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a:prstGeom prst="rect">
            <a:avLst/>
          </a:prstGeom>
        </p:spPr>
        <p:txBody>
          <a:bodyPr wrap="square" anchor="ctr" anchorCtr="1">
            <a:spAutoFit/>
          </a:bodyPr>
          <a:lstStyle>
            <a:lvl1pPr marL="0" indent="0">
              <a:buNone/>
              <a:defRPr sz="3600" b="1" i="0">
                <a:solidFill>
                  <a:srgbClr val="FFC000"/>
                </a:solidFill>
                <a:latin typeface="Arial" panose="020B0604020202020204" pitchFamily="34" charset="0"/>
                <a:ea typeface="PingFang TC" panose="020B0400000000000000" pitchFamily="34" charset="-120"/>
                <a:cs typeface="Arial" panose="020B0604020202020204" pitchFamily="34" charset="0"/>
              </a:defRPr>
            </a:lvl1pPr>
          </a:lstStyle>
          <a:p>
            <a:pPr lvl="0"/>
            <a:r>
              <a:rPr kumimoji="1" lang="en-US" altLang="zh-CN" dirty="0"/>
              <a:t>Part</a:t>
            </a:r>
            <a:r>
              <a:rPr kumimoji="1" lang="zh-TW" altLang="en-US" dirty="0"/>
              <a:t> </a:t>
            </a:r>
            <a:r>
              <a:rPr kumimoji="1" lang="en-US" altLang="zh-TW" dirty="0"/>
              <a:t>x</a:t>
            </a:r>
            <a:endParaRPr kumimoji="1" lang="zh-CN" altLang="en-US" dirty="0"/>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lvl1pPr>
              <a:defRPr b="1" i="0">
                <a:latin typeface="Arial" panose="020B0604020202020204" pitchFamily="34" charset="0"/>
              </a:defRPr>
            </a:lvl1pPr>
          </a:lstStyle>
          <a:p>
            <a:fld id="{FB2651A2-52FF-A64E-8E66-26A538755D83}" type="datetime1">
              <a:rPr kumimoji="1" lang="zh-CN" altLang="en-US" smtClean="0"/>
              <a:pPr/>
              <a:t>2024/11/3</a:t>
            </a:fld>
            <a:endParaRPr kumimoji="1" lang="zh-CN" altLang="en-US" dirty="0"/>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b="1" i="0">
                <a:solidFill>
                  <a:srgbClr val="FFC000"/>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文本框 2">
            <a:extLst>
              <a:ext uri="{FF2B5EF4-FFF2-40B4-BE49-F238E27FC236}">
                <a16:creationId xmlns:a16="http://schemas.microsoft.com/office/drawing/2014/main" id="{0207BB70-68E8-A752-39FC-DBF0975C6716}"/>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512D50FA-7628-909F-83F0-11374B95510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87017903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lvl1pPr>
              <a:defRPr b="1" i="0">
                <a:latin typeface="Arial" panose="020B0604020202020204" pitchFamily="34" charset="0"/>
              </a:defRPr>
            </a:lvl1pPr>
          </a:lstStyle>
          <a:p>
            <a:fld id="{923F69E8-1429-B64D-8660-2602B909DECA}" type="datetime1">
              <a:rPr kumimoji="1" lang="zh-CN" altLang="en-US" smtClean="0"/>
              <a:pPr/>
              <a:t>2024/11/3</a:t>
            </a:fld>
            <a:endParaRPr kumimoji="1" lang="zh-CN" altLang="en-US" dirty="0"/>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rgbClr val="FFD302"/>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内容占位符 2">
            <a:extLst>
              <a:ext uri="{FF2B5EF4-FFF2-40B4-BE49-F238E27FC236}">
                <a16:creationId xmlns:a16="http://schemas.microsoft.com/office/drawing/2014/main" id="{EC6C6CBC-9B00-F534-A49D-7FFEBFCE7FC5}"/>
              </a:ext>
            </a:extLst>
          </p:cNvPr>
          <p:cNvSpPr>
            <a:spLocks noGrp="1"/>
          </p:cNvSpPr>
          <p:nvPr>
            <p:ph idx="1" hasCustomPrompt="1"/>
          </p:nvPr>
        </p:nvSpPr>
        <p:spPr>
          <a:xfrm>
            <a:off x="1047231" y="789781"/>
            <a:ext cx="10306569" cy="5183565"/>
          </a:xfrm>
        </p:spPr>
        <p:txBody>
          <a:bodyPr/>
          <a:lstStyle>
            <a:lvl1pPr>
              <a:defRPr b="1" i="0">
                <a:ln>
                  <a:noFill/>
                </a:ln>
                <a:solidFill>
                  <a:schemeClr val="bg2">
                    <a:lumMod val="25000"/>
                  </a:schemeClr>
                </a:solidFill>
                <a:latin typeface="Arial" panose="020B0604020202020204" pitchFamily="34" charset="0"/>
                <a:cs typeface="Arial" panose="020B0604020202020204" pitchFamily="34" charset="0"/>
              </a:defRPr>
            </a:lvl1pPr>
            <a:lvl2pPr>
              <a:defRPr b="1" i="0">
                <a:ln>
                  <a:noFill/>
                </a:ln>
                <a:solidFill>
                  <a:schemeClr val="bg2">
                    <a:lumMod val="25000"/>
                  </a:schemeClr>
                </a:solidFill>
                <a:latin typeface="Arial" panose="020B0604020202020204" pitchFamily="34" charset="0"/>
                <a:cs typeface="Arial" panose="020B0604020202020204" pitchFamily="34" charset="0"/>
              </a:defRPr>
            </a:lvl2pPr>
            <a:lvl3pPr>
              <a:defRPr b="1" i="0">
                <a:ln>
                  <a:noFill/>
                </a:ln>
                <a:solidFill>
                  <a:schemeClr val="bg2">
                    <a:lumMod val="25000"/>
                  </a:schemeClr>
                </a:solidFill>
                <a:latin typeface="Arial" panose="020B0604020202020204" pitchFamily="34" charset="0"/>
                <a:cs typeface="Arial" panose="020B0604020202020204" pitchFamily="34" charset="0"/>
              </a:defRPr>
            </a:lvl3pPr>
            <a:lvl4pPr>
              <a:defRPr b="1" i="0">
                <a:ln>
                  <a:noFill/>
                </a:ln>
                <a:solidFill>
                  <a:schemeClr val="bg2">
                    <a:lumMod val="25000"/>
                  </a:schemeClr>
                </a:solidFill>
                <a:latin typeface="Arial" panose="020B0604020202020204" pitchFamily="34" charset="0"/>
                <a:cs typeface="Arial" panose="020B0604020202020204" pitchFamily="34" charset="0"/>
              </a:defRPr>
            </a:lvl4pPr>
            <a:lvl5pPr>
              <a:defRPr b="1" i="0">
                <a:ln>
                  <a:noFill/>
                </a:ln>
                <a:solidFill>
                  <a:schemeClr val="bg2">
                    <a:lumMod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7" name="文本框 6">
            <a:extLst>
              <a:ext uri="{FF2B5EF4-FFF2-40B4-BE49-F238E27FC236}">
                <a16:creationId xmlns:a16="http://schemas.microsoft.com/office/drawing/2014/main" id="{5EE630C7-37C3-EA73-7F6C-734656370052}"/>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C3900588-D3FB-2184-A6A9-D6DC86027DB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055884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1381895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1" i="0" dirty="0">
                <a:latin typeface="Arial" panose="020B0604020202020204" pitchFamily="34" charset="0"/>
              </a:rPr>
              <a:t>v</a:t>
            </a:r>
            <a:endParaRPr kumimoji="1" lang="zh-CN" altLang="en-US" b="1" i="0" dirty="0">
              <a:latin typeface="Arial" panose="020B0604020202020204" pitchFamily="34" charset="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lvl1pPr>
              <a:defRPr b="1" i="0">
                <a:latin typeface="Arial" panose="020B0604020202020204" pitchFamily="34" charset="0"/>
              </a:defRPr>
            </a:lvl1pPr>
          </a:lstStyle>
          <a:p>
            <a:fld id="{B50B5E08-6C79-9F4C-9A22-53E8318C5BCB}" type="datetime1">
              <a:rPr kumimoji="1" lang="zh-CN" altLang="en-US" smtClean="0"/>
              <a:pPr/>
              <a:t>2024/11/3</a:t>
            </a:fld>
            <a:endParaRPr kumimoji="1" lang="zh-CN" altLang="en-US" dirty="0"/>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rgbClr val="FFD302"/>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8" name="标题 1">
            <a:extLst>
              <a:ext uri="{FF2B5EF4-FFF2-40B4-BE49-F238E27FC236}">
                <a16:creationId xmlns:a16="http://schemas.microsoft.com/office/drawing/2014/main" id="{B4CB3C0B-D1B1-6D68-CD8A-BB3D46164B39}"/>
              </a:ext>
            </a:extLst>
          </p:cNvPr>
          <p:cNvSpPr>
            <a:spLocks noGrp="1"/>
          </p:cNvSpPr>
          <p:nvPr>
            <p:ph type="title" hasCustomPrompt="1"/>
          </p:nvPr>
        </p:nvSpPr>
        <p:spPr>
          <a:xfrm>
            <a:off x="838200" y="585988"/>
            <a:ext cx="10515600" cy="1325563"/>
          </a:xfrm>
        </p:spPr>
        <p:txBody>
          <a:bodyPr anchor="ctr" anchorCtr="0"/>
          <a:lstStyle>
            <a:lvl1pPr>
              <a:defRPr b="1" i="0">
                <a:solidFill>
                  <a:srgbClr val="FFC000"/>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1" name="文本占位符 2">
            <a:extLst>
              <a:ext uri="{FF2B5EF4-FFF2-40B4-BE49-F238E27FC236}">
                <a16:creationId xmlns:a16="http://schemas.microsoft.com/office/drawing/2014/main" id="{30E58C47-59B2-5C5C-B139-54D9CCB80C22}"/>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latin typeface="Arial" panose="020B0604020202020204" pitchFamily="34" charset="0"/>
                <a:cs typeface="Arial" panose="020B0604020202020204" pitchFamily="34" charset="0"/>
              </a:defRPr>
            </a:lvl1pPr>
            <a:lvl2pPr>
              <a:defRPr b="1" i="0">
                <a:latin typeface="Arial" panose="020B0604020202020204" pitchFamily="34" charset="0"/>
                <a:cs typeface="Arial" panose="020B0604020202020204" pitchFamily="34" charset="0"/>
              </a:defRPr>
            </a:lvl2pPr>
            <a:lvl3pPr>
              <a:defRPr b="1" i="0">
                <a:latin typeface="Arial" panose="020B0604020202020204" pitchFamily="34" charset="0"/>
                <a:cs typeface="Arial" panose="020B0604020202020204" pitchFamily="34" charset="0"/>
              </a:defRPr>
            </a:lvl3pPr>
            <a:lvl4pPr>
              <a:defRPr b="1" i="0">
                <a:latin typeface="Arial" panose="020B0604020202020204" pitchFamily="34" charset="0"/>
                <a:cs typeface="Arial" panose="020B0604020202020204" pitchFamily="34" charset="0"/>
              </a:defRPr>
            </a:lvl4pPr>
            <a:lvl5pPr>
              <a:defRPr b="1" i="0">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95EA57E8-FF12-73A7-B622-9C9DBBB37E50}"/>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EFB80BFD-3A6D-15F0-E0AD-D1DE3B32A45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20035724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lvl1pPr>
              <a:defRPr b="1" i="0">
                <a:latin typeface="Arial" panose="020B0604020202020204" pitchFamily="34" charset="0"/>
              </a:defRPr>
            </a:lvl1pPr>
          </a:lstStyle>
          <a:p>
            <a:fld id="{B50B5E08-6C79-9F4C-9A22-53E8318C5BCB}" type="datetime1">
              <a:rPr kumimoji="1" lang="zh-CN" altLang="en-US" smtClean="0"/>
              <a:pPr/>
              <a:t>2024/11/3</a:t>
            </a:fld>
            <a:endParaRPr kumimoji="1" lang="zh-CN" altLang="en-US" dirty="0"/>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11" name="标题 1">
            <a:extLst>
              <a:ext uri="{FF2B5EF4-FFF2-40B4-BE49-F238E27FC236}">
                <a16:creationId xmlns:a16="http://schemas.microsoft.com/office/drawing/2014/main" id="{3438F2BB-8677-E53E-2FC1-C37EC45EDA60}"/>
              </a:ext>
            </a:extLst>
          </p:cNvPr>
          <p:cNvSpPr>
            <a:spLocks noGrp="1"/>
          </p:cNvSpPr>
          <p:nvPr>
            <p:ph type="title" hasCustomPrompt="1"/>
          </p:nvPr>
        </p:nvSpPr>
        <p:spPr>
          <a:xfrm>
            <a:off x="838200" y="585988"/>
            <a:ext cx="10515600" cy="1325563"/>
          </a:xfrm>
        </p:spPr>
        <p:txBody>
          <a:bodyPr anchor="ctr" anchorCtr="0"/>
          <a:lstStyle>
            <a:lvl1pPr>
              <a:defRPr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12" name="文本占位符 2">
            <a:extLst>
              <a:ext uri="{FF2B5EF4-FFF2-40B4-BE49-F238E27FC236}">
                <a16:creationId xmlns:a16="http://schemas.microsoft.com/office/drawing/2014/main" id="{F16F350C-4E35-7E89-8F52-70F740010F39}"/>
              </a:ext>
            </a:extLst>
          </p:cNvPr>
          <p:cNvSpPr>
            <a:spLocks noGrp="1"/>
          </p:cNvSpPr>
          <p:nvPr>
            <p:ph idx="1"/>
          </p:nvPr>
        </p:nvSpPr>
        <p:spPr>
          <a:xfrm>
            <a:off x="838200" y="2183641"/>
            <a:ext cx="10515600" cy="3993321"/>
          </a:xfrm>
          <a:prstGeom prst="rect">
            <a:avLst/>
          </a:prstGeom>
        </p:spPr>
        <p:txBody>
          <a:bodyPr vert="horz" lIns="91440" tIns="45720" rIns="91440" bIns="45720" rtlCol="0">
            <a:normAutofit/>
          </a:bodyPr>
          <a:lstStyle>
            <a:lvl1pPr>
              <a:defRPr b="1" i="0">
                <a:solidFill>
                  <a:schemeClr val="tx1">
                    <a:lumMod val="65000"/>
                    <a:lumOff val="35000"/>
                  </a:schemeClr>
                </a:solidFill>
                <a:latin typeface="Arial" panose="020B0604020202020204" pitchFamily="34" charset="0"/>
                <a:cs typeface="Arial" panose="020B0604020202020204" pitchFamily="34" charset="0"/>
              </a:defRPr>
            </a:lvl1pPr>
            <a:lvl2pPr>
              <a:defRPr b="1" i="0">
                <a:solidFill>
                  <a:schemeClr val="tx1">
                    <a:lumMod val="65000"/>
                    <a:lumOff val="35000"/>
                  </a:schemeClr>
                </a:solidFill>
                <a:latin typeface="Arial" panose="020B0604020202020204" pitchFamily="34" charset="0"/>
                <a:cs typeface="Arial" panose="020B0604020202020204" pitchFamily="34" charset="0"/>
              </a:defRPr>
            </a:lvl2pPr>
            <a:lvl3pPr>
              <a:defRPr b="1" i="0">
                <a:solidFill>
                  <a:schemeClr val="tx1">
                    <a:lumMod val="65000"/>
                    <a:lumOff val="35000"/>
                  </a:schemeClr>
                </a:solidFill>
                <a:latin typeface="Arial" panose="020B0604020202020204" pitchFamily="34" charset="0"/>
                <a:cs typeface="Arial" panose="020B0604020202020204" pitchFamily="34" charset="0"/>
              </a:defRPr>
            </a:lvl3pPr>
            <a:lvl4pPr>
              <a:defRPr b="1" i="0">
                <a:solidFill>
                  <a:schemeClr val="tx1">
                    <a:lumMod val="65000"/>
                    <a:lumOff val="35000"/>
                  </a:schemeClr>
                </a:solidFill>
                <a:latin typeface="Arial" panose="020B0604020202020204" pitchFamily="34" charset="0"/>
                <a:cs typeface="Arial" panose="020B0604020202020204" pitchFamily="34" charset="0"/>
              </a:defRPr>
            </a:lvl4pPr>
            <a:lvl5pPr>
              <a:defRPr b="1" i="0">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a:t>Click to edit Master text styles</a:t>
            </a:r>
          </a:p>
          <a:p>
            <a:pPr lvl="1"/>
            <a:r>
              <a:rPr kumimoji="1" lang="en-US" altLang="zh-CN"/>
              <a:t>Second level</a:t>
            </a:r>
          </a:p>
          <a:p>
            <a:pPr lvl="2"/>
            <a:r>
              <a:rPr kumimoji="1" lang="en-US" altLang="zh-CN"/>
              <a:t>Third level</a:t>
            </a:r>
          </a:p>
          <a:p>
            <a:pPr lvl="3"/>
            <a:r>
              <a:rPr kumimoji="1" lang="en-US" altLang="zh-CN"/>
              <a:t>Fourth level</a:t>
            </a:r>
          </a:p>
          <a:p>
            <a:pPr lvl="4"/>
            <a:r>
              <a:rPr kumimoji="1" lang="en-US" altLang="zh-CN"/>
              <a:t>Fifth level</a:t>
            </a:r>
            <a:endParaRPr kumimoji="1" lang="zh-CN" altLang="en-US" dirty="0"/>
          </a:p>
        </p:txBody>
      </p:sp>
      <p:sp>
        <p:nvSpPr>
          <p:cNvPr id="3" name="文本框 2">
            <a:extLst>
              <a:ext uri="{FF2B5EF4-FFF2-40B4-BE49-F238E27FC236}">
                <a16:creationId xmlns:a16="http://schemas.microsoft.com/office/drawing/2014/main" id="{B59AA0C3-A28D-BAC8-13B7-AFCA0CA71254}"/>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C0D62FF9-4A6C-D410-5DDA-E65136ED2C0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7089323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lvl1pPr>
              <a:defRPr b="1" i="0">
                <a:latin typeface="Arial" panose="020B0604020202020204" pitchFamily="34" charset="0"/>
              </a:defRPr>
            </a:lvl1pPr>
          </a:lstStyle>
          <a:p>
            <a:fld id="{B50B5E08-6C79-9F4C-9A22-53E8318C5BCB}" type="datetime1">
              <a:rPr kumimoji="1" lang="zh-CN" altLang="en-US" smtClean="0"/>
              <a:pPr/>
              <a:t>2024/11/3</a:t>
            </a:fld>
            <a:endParaRPr kumimoji="1" lang="zh-CN" altLang="en-US" dirty="0"/>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标题 1">
            <a:extLst>
              <a:ext uri="{FF2B5EF4-FFF2-40B4-BE49-F238E27FC236}">
                <a16:creationId xmlns:a16="http://schemas.microsoft.com/office/drawing/2014/main" id="{E8AFCF6B-75CC-0520-1DDF-D5DEEA30AFF6}"/>
              </a:ext>
            </a:extLst>
          </p:cNvPr>
          <p:cNvSpPr>
            <a:spLocks noGrp="1"/>
          </p:cNvSpPr>
          <p:nvPr>
            <p:ph type="title" hasCustomPrompt="1"/>
          </p:nvPr>
        </p:nvSpPr>
        <p:spPr>
          <a:xfrm>
            <a:off x="953455" y="721433"/>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9" name="内容占位符 2">
            <a:extLst>
              <a:ext uri="{FF2B5EF4-FFF2-40B4-BE49-F238E27FC236}">
                <a16:creationId xmlns:a16="http://schemas.microsoft.com/office/drawing/2014/main" id="{E758D0EB-B8A6-91D1-0519-EDD652D748AC}"/>
              </a:ext>
            </a:extLst>
          </p:cNvPr>
          <p:cNvSpPr>
            <a:spLocks noGrp="1"/>
          </p:cNvSpPr>
          <p:nvPr>
            <p:ph idx="1" hasCustomPrompt="1"/>
          </p:nvPr>
        </p:nvSpPr>
        <p:spPr>
          <a:xfrm>
            <a:off x="953455" y="2416629"/>
            <a:ext cx="10515600" cy="3780236"/>
          </a:xfrm>
        </p:spPr>
        <p:txBody>
          <a:bodyPr/>
          <a:lstStyle>
            <a:lvl1pPr>
              <a:defRPr b="1" i="0">
                <a:ln>
                  <a:noFill/>
                </a:ln>
                <a:solidFill>
                  <a:srgbClr val="FFC000"/>
                </a:solidFill>
                <a:latin typeface="Arial" panose="020B0604020202020204" pitchFamily="34" charset="0"/>
                <a:cs typeface="Arial" panose="020B0604020202020204" pitchFamily="34" charset="0"/>
              </a:defRPr>
            </a:lvl1pPr>
            <a:lvl2pPr>
              <a:defRPr b="1" i="0">
                <a:ln>
                  <a:noFill/>
                </a:ln>
                <a:solidFill>
                  <a:srgbClr val="FFC000"/>
                </a:solidFill>
                <a:latin typeface="Arial" panose="020B0604020202020204" pitchFamily="34" charset="0"/>
                <a:cs typeface="Arial" panose="020B0604020202020204" pitchFamily="34" charset="0"/>
              </a:defRPr>
            </a:lvl2pPr>
            <a:lvl3pPr>
              <a:defRPr b="1" i="0">
                <a:ln>
                  <a:noFill/>
                </a:ln>
                <a:solidFill>
                  <a:srgbClr val="FFC000"/>
                </a:solidFill>
                <a:latin typeface="Arial" panose="020B0604020202020204" pitchFamily="34" charset="0"/>
                <a:cs typeface="Arial" panose="020B0604020202020204" pitchFamily="34" charset="0"/>
              </a:defRPr>
            </a:lvl3pPr>
            <a:lvl4pPr>
              <a:defRPr b="1" i="0">
                <a:ln>
                  <a:noFill/>
                </a:ln>
                <a:solidFill>
                  <a:srgbClr val="FFC000"/>
                </a:solidFill>
                <a:latin typeface="Arial" panose="020B0604020202020204" pitchFamily="34" charset="0"/>
                <a:cs typeface="Arial" panose="020B0604020202020204" pitchFamily="34" charset="0"/>
              </a:defRPr>
            </a:lvl4pPr>
            <a:lvl5pPr>
              <a:defRPr b="1" i="0">
                <a:ln>
                  <a:noFill/>
                </a:ln>
                <a:solidFill>
                  <a:srgbClr val="FFC000"/>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66143F7C-705E-2DE4-6EA6-8C5DCC48044E}"/>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495BACC1-5A0F-7A04-375C-36A28A6106AA}"/>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6597788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lvl1pPr>
              <a:defRPr b="1" i="0">
                <a:latin typeface="Arial" panose="020B0604020202020204" pitchFamily="34" charset="0"/>
              </a:defRPr>
            </a:lvl1pPr>
          </a:lstStyle>
          <a:p>
            <a:fld id="{88ED8E2B-FB25-8041-A0D6-EBD43C4EF6EF}" type="datetime1">
              <a:rPr kumimoji="1" lang="zh-CN" altLang="en-US" smtClean="0"/>
              <a:pPr/>
              <a:t>2024/11/3</a:t>
            </a:fld>
            <a:endParaRPr kumimoji="1" lang="zh-CN" altLang="en-US" dirty="0"/>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solidFill>
                <a:srgbClr val="FFC000"/>
              </a:solidFill>
              <a:latin typeface="Arial" panose="020B0604020202020204" pitchFamily="34" charset="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sp>
        <p:nvSpPr>
          <p:cNvPr id="11" name="标题 1">
            <a:extLst>
              <a:ext uri="{FF2B5EF4-FFF2-40B4-BE49-F238E27FC236}">
                <a16:creationId xmlns:a16="http://schemas.microsoft.com/office/drawing/2014/main" id="{0EC7CEBA-4B67-C684-97BB-C1FCF8FF5F7D}"/>
              </a:ext>
            </a:extLst>
          </p:cNvPr>
          <p:cNvSpPr>
            <a:spLocks noGrp="1"/>
          </p:cNvSpPr>
          <p:nvPr>
            <p:ph type="title" hasCustomPrompt="1"/>
          </p:nvPr>
        </p:nvSpPr>
        <p:spPr>
          <a:xfrm>
            <a:off x="6189756" y="1867134"/>
            <a:ext cx="5565364"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Thank You Page</a:t>
            </a:r>
            <a:endParaRPr kumimoji="1" lang="zh-CN" altLang="en-US" dirty="0"/>
          </a:p>
        </p:txBody>
      </p:sp>
      <p:sp>
        <p:nvSpPr>
          <p:cNvPr id="2" name="文本框 1">
            <a:extLst>
              <a:ext uri="{FF2B5EF4-FFF2-40B4-BE49-F238E27FC236}">
                <a16:creationId xmlns:a16="http://schemas.microsoft.com/office/drawing/2014/main" id="{1E95BE46-B0E6-0EEF-0DC5-EE9FF760B383}"/>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10" name="图片 1">
            <a:extLst>
              <a:ext uri="{FF2B5EF4-FFF2-40B4-BE49-F238E27FC236}">
                <a16:creationId xmlns:a16="http://schemas.microsoft.com/office/drawing/2014/main" id="{D3C0814D-439F-B795-EE5E-FB01A710C40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51901742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Page 1">
    <p:spTree>
      <p:nvGrpSpPr>
        <p:cNvPr id="1" name=""/>
        <p:cNvGrpSpPr/>
        <p:nvPr/>
      </p:nvGrpSpPr>
      <p:grpSpPr>
        <a:xfrm>
          <a:off x="0" y="0"/>
          <a:ext cx="0" cy="0"/>
          <a:chOff x="0" y="0"/>
          <a:chExt cx="0" cy="0"/>
        </a:xfrm>
      </p:grpSpPr>
      <p:pic>
        <p:nvPicPr>
          <p:cNvPr id="2" name="图片 1" descr="图片包含 图标&#10;&#10;描述已自动生成">
            <a:extLst>
              <a:ext uri="{FF2B5EF4-FFF2-40B4-BE49-F238E27FC236}">
                <a16:creationId xmlns:a16="http://schemas.microsoft.com/office/drawing/2014/main" id="{6B88D3CA-8175-BA88-C6A0-0E576C6643A0}"/>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3" name="图片 2" descr="图标&#10;&#10;中度可信度描述已自动生成">
            <a:extLst>
              <a:ext uri="{FF2B5EF4-FFF2-40B4-BE49-F238E27FC236}">
                <a16:creationId xmlns:a16="http://schemas.microsoft.com/office/drawing/2014/main" id="{6E710E21-C968-CFE8-933F-42626256A2FC}"/>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
        <p:nvSpPr>
          <p:cNvPr id="5" name="标题 1">
            <a:extLst>
              <a:ext uri="{FF2B5EF4-FFF2-40B4-BE49-F238E27FC236}">
                <a16:creationId xmlns:a16="http://schemas.microsoft.com/office/drawing/2014/main" id="{7F728D42-F72A-EFA8-805C-A153D4DA0F7C}"/>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6" name="副标题 2">
            <a:extLst>
              <a:ext uri="{FF2B5EF4-FFF2-40B4-BE49-F238E27FC236}">
                <a16:creationId xmlns:a16="http://schemas.microsoft.com/office/drawing/2014/main" id="{C5D3078B-4B62-75C8-E68C-431C12F1228E}"/>
              </a:ext>
            </a:extLst>
          </p:cNvPr>
          <p:cNvSpPr>
            <a:spLocks noGrp="1"/>
          </p:cNvSpPr>
          <p:nvPr>
            <p:ph type="subTitle" idx="1" hasCustomPrompt="1"/>
          </p:nvPr>
        </p:nvSpPr>
        <p:spPr>
          <a:xfrm>
            <a:off x="1524000" y="3602038"/>
            <a:ext cx="9144000" cy="1655762"/>
          </a:xfrm>
        </p:spPr>
        <p:txBody>
          <a:bodyPr/>
          <a:lstStyle>
            <a:lvl1pPr marL="0" indent="0" algn="ctr">
              <a:buNone/>
              <a:defRPr sz="2400" b="1" i="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zh-CN" dirty="0"/>
              <a:t>Click to edit master subtitle</a:t>
            </a:r>
            <a:endParaRPr kumimoji="1" lang="zh-CN" altLang="en-US" dirty="0"/>
          </a:p>
        </p:txBody>
      </p:sp>
      <p:sp>
        <p:nvSpPr>
          <p:cNvPr id="8" name="文本框 7">
            <a:extLst>
              <a:ext uri="{FF2B5EF4-FFF2-40B4-BE49-F238E27FC236}">
                <a16:creationId xmlns:a16="http://schemas.microsoft.com/office/drawing/2014/main" id="{6DA84CAA-B777-E3B5-CCAA-9C7BCB526225}"/>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48721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5" name="标题 1">
            <a:extLst>
              <a:ext uri="{FF2B5EF4-FFF2-40B4-BE49-F238E27FC236}">
                <a16:creationId xmlns:a16="http://schemas.microsoft.com/office/drawing/2014/main" id="{797D370D-A8D3-2BCB-7C30-B8C422FBC4CF}"/>
              </a:ext>
            </a:extLst>
          </p:cNvPr>
          <p:cNvSpPr>
            <a:spLocks noGrp="1"/>
          </p:cNvSpPr>
          <p:nvPr>
            <p:ph type="title" hasCustomPrompt="1"/>
          </p:nvPr>
        </p:nvSpPr>
        <p:spPr>
          <a:xfrm>
            <a:off x="838200" y="476999"/>
            <a:ext cx="10515600" cy="1325563"/>
          </a:xfrm>
        </p:spPr>
        <p:txBody>
          <a:bodyPr anchor="ctr" anchorCtr="0"/>
          <a:lstStyle>
            <a:lvl1pPr>
              <a:defRPr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8" name="内容占位符 2">
            <a:extLst>
              <a:ext uri="{FF2B5EF4-FFF2-40B4-BE49-F238E27FC236}">
                <a16:creationId xmlns:a16="http://schemas.microsoft.com/office/drawing/2014/main" id="{FEF46C5B-149B-7633-E004-2272C804B3AA}"/>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Arial" panose="020B0604020202020204" pitchFamily="34" charset="0"/>
                <a:cs typeface="Arial" panose="020B0604020202020204" pitchFamily="34" charset="0"/>
              </a:defRPr>
            </a:lvl1pPr>
            <a:lvl2pPr>
              <a:defRPr b="1" i="0">
                <a:ln>
                  <a:noFill/>
                </a:ln>
                <a:solidFill>
                  <a:schemeClr val="tx1">
                    <a:lumMod val="65000"/>
                    <a:lumOff val="35000"/>
                  </a:schemeClr>
                </a:solidFill>
                <a:latin typeface="Arial" panose="020B0604020202020204" pitchFamily="34" charset="0"/>
                <a:cs typeface="Arial" panose="020B0604020202020204" pitchFamily="34" charset="0"/>
              </a:defRPr>
            </a:lvl2pPr>
            <a:lvl3pPr>
              <a:defRPr b="1" i="0">
                <a:ln>
                  <a:noFill/>
                </a:ln>
                <a:solidFill>
                  <a:schemeClr val="tx1">
                    <a:lumMod val="65000"/>
                    <a:lumOff val="35000"/>
                  </a:schemeClr>
                </a:solidFill>
                <a:latin typeface="Arial" panose="020B0604020202020204" pitchFamily="34" charset="0"/>
                <a:cs typeface="Arial" panose="020B0604020202020204" pitchFamily="34" charset="0"/>
              </a:defRPr>
            </a:lvl3pPr>
            <a:lvl4pPr>
              <a:defRPr b="1" i="0">
                <a:ln>
                  <a:noFill/>
                </a:ln>
                <a:solidFill>
                  <a:schemeClr val="tx1">
                    <a:lumMod val="65000"/>
                    <a:lumOff val="35000"/>
                  </a:schemeClr>
                </a:solidFill>
                <a:latin typeface="Arial" panose="020B0604020202020204" pitchFamily="34" charset="0"/>
                <a:cs typeface="Arial" panose="020B0604020202020204" pitchFamily="34" charset="0"/>
              </a:defRPr>
            </a:lvl4pPr>
            <a:lvl5pPr>
              <a:defRPr b="1" i="0">
                <a:ln>
                  <a:noFill/>
                </a:ln>
                <a:solidFill>
                  <a:schemeClr val="tx1">
                    <a:lumMod val="65000"/>
                    <a:lumOff val="3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2" name="文本框 1">
            <a:extLst>
              <a:ext uri="{FF2B5EF4-FFF2-40B4-BE49-F238E27FC236}">
                <a16:creationId xmlns:a16="http://schemas.microsoft.com/office/drawing/2014/main" id="{DC6E2C6C-1713-F52F-0702-59CE8136F30D}"/>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3" name="图片 1">
            <a:extLst>
              <a:ext uri="{FF2B5EF4-FFF2-40B4-BE49-F238E27FC236}">
                <a16:creationId xmlns:a16="http://schemas.microsoft.com/office/drawing/2014/main" id="{AA2CC30E-5918-B69C-89ED-EA71CE4C7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78984571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Page 2">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A97C6AD6-32F2-A8D2-0963-1C3A38C1FEB0}"/>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5" name="标题 1">
            <a:extLst>
              <a:ext uri="{FF2B5EF4-FFF2-40B4-BE49-F238E27FC236}">
                <a16:creationId xmlns:a16="http://schemas.microsoft.com/office/drawing/2014/main" id="{01FC4D97-1C34-40C4-BCAD-84B08309551A}"/>
              </a:ext>
            </a:extLst>
          </p:cNvPr>
          <p:cNvSpPr>
            <a:spLocks noGrp="1"/>
          </p:cNvSpPr>
          <p:nvPr>
            <p:ph type="title" hasCustomPrompt="1"/>
          </p:nvPr>
        </p:nvSpPr>
        <p:spPr>
          <a:xfrm>
            <a:off x="831850" y="1279303"/>
            <a:ext cx="10515600" cy="2852737"/>
          </a:xfrm>
        </p:spPr>
        <p:txBody>
          <a:bodyPr anchor="b"/>
          <a:lstStyle>
            <a:lvl1pPr>
              <a:defRPr sz="6000" b="1" i="0">
                <a:latin typeface="Arial" panose="020B0604020202020204" pitchFamily="34" charset="0"/>
                <a:cs typeface="Arial" panose="020B0604020202020204" pitchFamily="34" charset="0"/>
              </a:defRPr>
            </a:lvl1pPr>
          </a:lstStyle>
          <a:p>
            <a:r>
              <a:rPr kumimoji="1" lang="en-US" altLang="zh-CN" dirty="0"/>
              <a:t>Click to Edit Master Title</a:t>
            </a:r>
            <a:endParaRPr kumimoji="1" lang="zh-CN" altLang="en-US" dirty="0"/>
          </a:p>
        </p:txBody>
      </p:sp>
      <p:sp>
        <p:nvSpPr>
          <p:cNvPr id="7" name="文本占位符 2">
            <a:extLst>
              <a:ext uri="{FF2B5EF4-FFF2-40B4-BE49-F238E27FC236}">
                <a16:creationId xmlns:a16="http://schemas.microsoft.com/office/drawing/2014/main" id="{8FED8683-7A10-168A-7ADC-5C38506F1929}"/>
              </a:ext>
            </a:extLst>
          </p:cNvPr>
          <p:cNvSpPr>
            <a:spLocks noGrp="1"/>
          </p:cNvSpPr>
          <p:nvPr>
            <p:ph type="body" idx="1" hasCustomPrompt="1"/>
          </p:nvPr>
        </p:nvSpPr>
        <p:spPr>
          <a:xfrm>
            <a:off x="831850" y="4159028"/>
            <a:ext cx="10515600" cy="1500187"/>
          </a:xfrm>
        </p:spPr>
        <p:txBody>
          <a:bodyPr/>
          <a:lstStyle>
            <a:lvl1pPr marL="0" indent="0">
              <a:buNone/>
              <a:defRPr sz="2400" b="1" i="0">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en-US" altLang="zh-CN" dirty="0"/>
              <a:t>Click to edit master subtitle</a:t>
            </a:r>
            <a:endParaRPr kumimoji="1" lang="zh-CN" altLang="en-US" dirty="0"/>
          </a:p>
        </p:txBody>
      </p:sp>
      <p:sp>
        <p:nvSpPr>
          <p:cNvPr id="3" name="文本框 2">
            <a:extLst>
              <a:ext uri="{FF2B5EF4-FFF2-40B4-BE49-F238E27FC236}">
                <a16:creationId xmlns:a16="http://schemas.microsoft.com/office/drawing/2014/main" id="{71AD2830-E1C9-845A-E971-FE386A034F2E}"/>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944949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图标&#10;&#10;中度可信度描述已自动生成">
            <a:extLst>
              <a:ext uri="{FF2B5EF4-FFF2-40B4-BE49-F238E27FC236}">
                <a16:creationId xmlns:a16="http://schemas.microsoft.com/office/drawing/2014/main" id="{463E75EA-E462-F0B7-ED60-A8F897537CA8}"/>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4" name="标题 1">
            <a:extLst>
              <a:ext uri="{FF2B5EF4-FFF2-40B4-BE49-F238E27FC236}">
                <a16:creationId xmlns:a16="http://schemas.microsoft.com/office/drawing/2014/main" id="{9E3C6FF9-88F7-67F5-A47D-744470B940B9}"/>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Arial" panose="020B0604020202020204" pitchFamily="34" charset="0"/>
                <a:ea typeface="+mj-ea"/>
                <a:cs typeface="Arial" panose="020B0604020202020204" pitchFamily="34" charset="0"/>
              </a:defRPr>
            </a:lvl1pPr>
          </a:lstStyle>
          <a:p>
            <a:r>
              <a:rPr kumimoji="1" lang="en-US" altLang="zh-CN" dirty="0"/>
              <a:t>Click to Edit List of Content</a:t>
            </a:r>
            <a:endParaRPr kumimoji="1" lang="zh-CN" altLang="en-US" dirty="0"/>
          </a:p>
        </p:txBody>
      </p:sp>
      <p:sp>
        <p:nvSpPr>
          <p:cNvPr id="9" name="文本占位符 9">
            <a:extLst>
              <a:ext uri="{FF2B5EF4-FFF2-40B4-BE49-F238E27FC236}">
                <a16:creationId xmlns:a16="http://schemas.microsoft.com/office/drawing/2014/main" id="{AECF1BBC-927E-964D-888A-97DEEA876662}"/>
              </a:ext>
            </a:extLst>
          </p:cNvPr>
          <p:cNvSpPr>
            <a:spLocks noGrp="1"/>
          </p:cNvSpPr>
          <p:nvPr>
            <p:ph type="body" sz="quarter" idx="13" hasCustomPrompt="1"/>
          </p:nvPr>
        </p:nvSpPr>
        <p:spPr>
          <a:xfrm>
            <a:off x="6341303" y="1215347"/>
            <a:ext cx="4910138" cy="4043680"/>
          </a:xfrm>
        </p:spPr>
        <p:txBody>
          <a:bodyPr/>
          <a:lstStyle>
            <a:lvl1pPr>
              <a:defRPr sz="3000" b="1" i="0">
                <a:solidFill>
                  <a:schemeClr val="tx1">
                    <a:lumMod val="65000"/>
                    <a:lumOff val="35000"/>
                  </a:schemeClr>
                </a:solidFill>
                <a:latin typeface="Arial" panose="020B0604020202020204" pitchFamily="34" charset="0"/>
                <a:cs typeface="Arial" panose="020B0604020202020204" pitchFamily="34" charset="0"/>
              </a:defRPr>
            </a:lvl1pPr>
          </a:lstStyle>
          <a:p>
            <a:pPr lvl="0"/>
            <a:r>
              <a:rPr kumimoji="1" lang="en-US" altLang="zh-CN" dirty="0"/>
              <a:t>Click to Edit Chapter Title</a:t>
            </a:r>
            <a:endParaRPr kumimoji="1" lang="zh-CN" altLang="en-US" dirty="0"/>
          </a:p>
        </p:txBody>
      </p:sp>
      <p:sp>
        <p:nvSpPr>
          <p:cNvPr id="5" name="文本框 4">
            <a:extLst>
              <a:ext uri="{FF2B5EF4-FFF2-40B4-BE49-F238E27FC236}">
                <a16:creationId xmlns:a16="http://schemas.microsoft.com/office/drawing/2014/main" id="{E906BA41-3D30-E9CD-9A2B-57BBC32BC86B}"/>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7" name="图片 1">
            <a:extLst>
              <a:ext uri="{FF2B5EF4-FFF2-40B4-BE49-F238E27FC236}">
                <a16:creationId xmlns:a16="http://schemas.microsoft.com/office/drawing/2014/main" id="{3D6E124B-D911-CAE4-65CF-3EC3453B4CD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01754542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10" name="图片 9" descr="图片包含 图标&#10;&#10;描述已自动生成">
            <a:extLst>
              <a:ext uri="{FF2B5EF4-FFF2-40B4-BE49-F238E27FC236}">
                <a16:creationId xmlns:a16="http://schemas.microsoft.com/office/drawing/2014/main" id="{28D8980E-F85A-FD21-712D-786EB2F424AA}"/>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11" name="图片 10" descr="图标&#10;&#10;中度可信度描述已自动生成">
            <a:extLst>
              <a:ext uri="{FF2B5EF4-FFF2-40B4-BE49-F238E27FC236}">
                <a16:creationId xmlns:a16="http://schemas.microsoft.com/office/drawing/2014/main" id="{AD8D4C38-72D0-BDCF-338F-F7CF28A34085}"/>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v</a:t>
            </a:r>
            <a:endParaRPr kumimoji="1" lang="zh-CN" altLang="en-US" dirty="0"/>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rial" panose="020B0604020202020204" pitchFamily="34" charset="0"/>
                <a:cs typeface="Arial" panose="020B0604020202020204" pitchFamily="34" charset="0"/>
              </a:defRPr>
            </a:lvl1pPr>
          </a:lstStyle>
          <a:p>
            <a:r>
              <a:rPr kumimoji="1" lang="en-US" altLang="zh-CN" dirty="0"/>
              <a:t>Click to Edit Chapter Title</a:t>
            </a:r>
            <a:endParaRPr kumimoji="1" lang="zh-CN" altLang="en-US" dirty="0"/>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a:prstGeom prst="rect">
            <a:avLst/>
          </a:prstGeom>
        </p:spPr>
        <p:txBody>
          <a:bodyPr wrap="square" anchor="ctr" anchorCtr="1">
            <a:spAutoFit/>
          </a:bodyPr>
          <a:lstStyle>
            <a:lvl1pPr marL="0" indent="0">
              <a:buNone/>
              <a:defRPr sz="3600" b="1" i="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1pPr>
          </a:lstStyle>
          <a:p>
            <a:pPr lvl="0"/>
            <a:r>
              <a:rPr kumimoji="1" lang="en-US" altLang="zh-CN" dirty="0"/>
              <a:t>Part</a:t>
            </a:r>
            <a:r>
              <a:rPr kumimoji="1" lang="zh-TW" altLang="en-US" dirty="0"/>
              <a:t> </a:t>
            </a:r>
            <a:r>
              <a:rPr kumimoji="1" lang="en-US" altLang="zh-TW" dirty="0"/>
              <a:t>x</a:t>
            </a:r>
            <a:endParaRPr kumimoji="1" lang="zh-CN" altLang="en-US" dirty="0"/>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文本框 2">
            <a:extLst>
              <a:ext uri="{FF2B5EF4-FFF2-40B4-BE49-F238E27FC236}">
                <a16:creationId xmlns:a16="http://schemas.microsoft.com/office/drawing/2014/main" id="{2EDF5E6A-AE11-62D0-43A5-273453795B3A}"/>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pic>
        <p:nvPicPr>
          <p:cNvPr id="5" name="图片 1">
            <a:extLst>
              <a:ext uri="{FF2B5EF4-FFF2-40B4-BE49-F238E27FC236}">
                <a16:creationId xmlns:a16="http://schemas.microsoft.com/office/drawing/2014/main" id="{39C30D2D-A690-9129-B8A6-BE36F191F5E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5800395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b="1" i="0">
                <a:solidFill>
                  <a:schemeClr val="tx1">
                    <a:lumMod val="65000"/>
                    <a:lumOff val="35000"/>
                  </a:schemeClr>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3" name="内容占位符 2">
            <a:extLst>
              <a:ext uri="{FF2B5EF4-FFF2-40B4-BE49-F238E27FC236}">
                <a16:creationId xmlns:a16="http://schemas.microsoft.com/office/drawing/2014/main" id="{EC6C6CBC-9B00-F534-A49D-7FFEBFCE7FC5}"/>
              </a:ext>
            </a:extLst>
          </p:cNvPr>
          <p:cNvSpPr>
            <a:spLocks noGrp="1"/>
          </p:cNvSpPr>
          <p:nvPr>
            <p:ph idx="1" hasCustomPrompt="1"/>
          </p:nvPr>
        </p:nvSpPr>
        <p:spPr>
          <a:xfrm>
            <a:off x="1047231" y="789781"/>
            <a:ext cx="10306569" cy="5183565"/>
          </a:xfrm>
        </p:spPr>
        <p:txBody>
          <a:bodyPr/>
          <a:lstStyle>
            <a:lvl1pPr>
              <a:defRPr b="1" i="0">
                <a:ln>
                  <a:noFill/>
                </a:ln>
                <a:solidFill>
                  <a:schemeClr val="bg2">
                    <a:lumMod val="25000"/>
                  </a:schemeClr>
                </a:solidFill>
                <a:latin typeface="Arial" panose="020B0604020202020204" pitchFamily="34" charset="0"/>
                <a:cs typeface="Arial" panose="020B0604020202020204" pitchFamily="34" charset="0"/>
              </a:defRPr>
            </a:lvl1pPr>
            <a:lvl2pPr>
              <a:defRPr b="1" i="0">
                <a:ln>
                  <a:noFill/>
                </a:ln>
                <a:solidFill>
                  <a:schemeClr val="bg2">
                    <a:lumMod val="25000"/>
                  </a:schemeClr>
                </a:solidFill>
                <a:latin typeface="Arial" panose="020B0604020202020204" pitchFamily="34" charset="0"/>
                <a:cs typeface="Arial" panose="020B0604020202020204" pitchFamily="34" charset="0"/>
              </a:defRPr>
            </a:lvl2pPr>
            <a:lvl3pPr>
              <a:defRPr b="1" i="0">
                <a:ln>
                  <a:noFill/>
                </a:ln>
                <a:solidFill>
                  <a:schemeClr val="bg2">
                    <a:lumMod val="25000"/>
                  </a:schemeClr>
                </a:solidFill>
                <a:latin typeface="Arial" panose="020B0604020202020204" pitchFamily="34" charset="0"/>
                <a:cs typeface="Arial" panose="020B0604020202020204" pitchFamily="34" charset="0"/>
              </a:defRPr>
            </a:lvl3pPr>
            <a:lvl4pPr>
              <a:defRPr b="1" i="0">
                <a:ln>
                  <a:noFill/>
                </a:ln>
                <a:solidFill>
                  <a:schemeClr val="bg2">
                    <a:lumMod val="25000"/>
                  </a:schemeClr>
                </a:solidFill>
                <a:latin typeface="Arial" panose="020B0604020202020204" pitchFamily="34" charset="0"/>
                <a:cs typeface="Arial" panose="020B0604020202020204" pitchFamily="34" charset="0"/>
              </a:defRPr>
            </a:lvl4pPr>
            <a:lvl5pPr>
              <a:defRPr b="1" i="0">
                <a:ln>
                  <a:noFill/>
                </a:ln>
                <a:solidFill>
                  <a:schemeClr val="bg2">
                    <a:lumMod val="25000"/>
                  </a:schemeClr>
                </a:solidFill>
                <a:latin typeface="Arial" panose="020B0604020202020204" pitchFamily="34" charset="0"/>
                <a:cs typeface="Arial" panose="020B0604020202020204" pitchFamily="34" charset="0"/>
              </a:defRPr>
            </a:lvl5p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7" name="文本框 6">
            <a:extLst>
              <a:ext uri="{FF2B5EF4-FFF2-40B4-BE49-F238E27FC236}">
                <a16:creationId xmlns:a16="http://schemas.microsoft.com/office/drawing/2014/main" id="{79EED570-5C18-668E-E20B-22E2F1BCA25C}"/>
              </a:ext>
            </a:extLst>
          </p:cNvPr>
          <p:cNvSpPr txBox="1"/>
          <p:nvPr userDrawn="1"/>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pic>
        <p:nvPicPr>
          <p:cNvPr id="8" name="图片 1">
            <a:extLst>
              <a:ext uri="{FF2B5EF4-FFF2-40B4-BE49-F238E27FC236}">
                <a16:creationId xmlns:a16="http://schemas.microsoft.com/office/drawing/2014/main" id="{9A1F0A3E-1DAF-98A7-6D97-A37368D8489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226260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image" Target="../media/image3.png"/><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1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2.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image" Target="../media/image18.png"/><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theme" Target="../theme/theme11.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image" Target="../media/image21.png"/><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theme" Target="../theme/theme12.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image" Target="../media/image24.png"/><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theme" Target="../theme/theme13.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6"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theme" Target="../theme/theme2.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12.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15.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theme" Target="../theme/theme4.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image" Target="../media/image18.pn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theme" Target="../theme/theme5.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image" Target="../media/image21.png"/><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theme" Target="../theme/theme6.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image" Target="../media/image24.png"/><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theme" Target="../theme/theme7.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12.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8.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image" Target="../media/image15.pn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theme" Target="../theme/theme9.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482" name="Picture 2" descr="A picture containing bird, man, plane, airplane&#10;&#10;Description automatically generated">
            <a:extLst>
              <a:ext uri="{FF2B5EF4-FFF2-40B4-BE49-F238E27FC236}">
                <a16:creationId xmlns:a16="http://schemas.microsoft.com/office/drawing/2014/main" id="{FAEFE805-F3EE-784A-AFCE-F264E76BCB6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72679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en-US" altLang="zh-CN" dirty="0"/>
              <a:t>Click to Edit Master Title</a:t>
            </a:r>
            <a:endParaRPr kumimoji="1" lang="zh-CN" altLang="en-US" dirty="0"/>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0D0127-32A7-5540-B535-F178EFA1C9A7}"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占位符 2">
            <a:extLst>
              <a:ext uri="{FF2B5EF4-FFF2-40B4-BE49-F238E27FC236}">
                <a16:creationId xmlns:a16="http://schemas.microsoft.com/office/drawing/2014/main" id="{B4F35B96-93D4-B686-27E5-2745B5EF74C0}"/>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D776A20F-34E1-1659-539B-0674212EFA54}"/>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097828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812" r:id="rId11"/>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Arial" panose="020B0604020202020204" pitchFamily="34" charset="0"/>
          <a:ea typeface="Source Han Sans SC" panose="020B0500000000000000" pitchFamily="34" charset="-128"/>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en-US" altLang="zh-CN" dirty="0"/>
              <a:t>Click to Edit Master Title</a:t>
            </a:r>
            <a:endParaRPr kumimoji="1" lang="zh-CN" altLang="en-US" dirty="0"/>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0D0127-32A7-5540-B535-F178EFA1C9A7}"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占位符 2">
            <a:extLst>
              <a:ext uri="{FF2B5EF4-FFF2-40B4-BE49-F238E27FC236}">
                <a16:creationId xmlns:a16="http://schemas.microsoft.com/office/drawing/2014/main" id="{B4F35B96-93D4-B686-27E5-2745B5EF74C0}"/>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DD1EDA5D-0ED8-07AC-00EC-052E4FA38A12}"/>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990091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Arial" panose="020B0604020202020204" pitchFamily="34" charset="0"/>
          <a:ea typeface="Source Han Sans SC" panose="020B0500000000000000" pitchFamily="34" charset="-128"/>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en-US" altLang="zh-CN" dirty="0"/>
              <a:t>Click to Edit Master Title</a:t>
            </a:r>
            <a:endParaRPr kumimoji="1" lang="zh-CN" altLang="en-US" dirty="0"/>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0D0127-32A7-5540-B535-F178EFA1C9A7}"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占位符 2">
            <a:extLst>
              <a:ext uri="{FF2B5EF4-FFF2-40B4-BE49-F238E27FC236}">
                <a16:creationId xmlns:a16="http://schemas.microsoft.com/office/drawing/2014/main" id="{B4F35B96-93D4-B686-27E5-2745B5EF74C0}"/>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B3F26ACE-5BC6-120A-1B49-7DD2A51C413A}"/>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2">
                    <a:lumMod val="75000"/>
                  </a:schemeClr>
                </a:solidFill>
                <a:latin typeface="Arial" panose="020B0604020202020204" pitchFamily="34" charset="0"/>
                <a:cs typeface="Arial" panose="020B0604020202020204" pitchFamily="34" charset="0"/>
              </a:rPr>
              <a:t>Copyright </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a:t>
            </a:r>
            <a:r>
              <a:rPr kumimoji="1" lang="en-HK" altLang="zh-CN" sz="1200" b="0" i="0" dirty="0" err="1">
                <a:solidFill>
                  <a:schemeClr val="bg2">
                    <a:lumMod val="75000"/>
                  </a:schemeClr>
                </a:solidFill>
                <a:latin typeface="Arial" panose="020B0604020202020204" pitchFamily="34" charset="0"/>
                <a:cs typeface="Arial" panose="020B0604020202020204" pitchFamily="34" charset="0"/>
              </a:rPr>
              <a:t>EduAIR</a:t>
            </a:r>
            <a:r>
              <a:rPr kumimoji="1" lang="en-HK" altLang="zh-CN" sz="1200" b="0" i="0" dirty="0">
                <a:solidFill>
                  <a:schemeClr val="bg2">
                    <a:lumMod val="75000"/>
                  </a:schemeClr>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6464978"/>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Arial" panose="020B0604020202020204" pitchFamily="34" charset="0"/>
          <a:ea typeface="Source Han Sans SC" panose="020B0500000000000000" pitchFamily="34" charset="-128"/>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en-US" altLang="zh-CN" dirty="0"/>
              <a:t>Click to Edit Master Title</a:t>
            </a:r>
            <a:endParaRPr kumimoji="1" lang="zh-CN" altLang="en-US" dirty="0"/>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0D0127-32A7-5540-B535-F178EFA1C9A7}"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占位符 2">
            <a:extLst>
              <a:ext uri="{FF2B5EF4-FFF2-40B4-BE49-F238E27FC236}">
                <a16:creationId xmlns:a16="http://schemas.microsoft.com/office/drawing/2014/main" id="{B4F35B96-93D4-B686-27E5-2745B5EF74C0}"/>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
        <p:nvSpPr>
          <p:cNvPr id="3" name="文本框 2">
            <a:extLst>
              <a:ext uri="{FF2B5EF4-FFF2-40B4-BE49-F238E27FC236}">
                <a16:creationId xmlns:a16="http://schemas.microsoft.com/office/drawing/2014/main" id="{95A1EAD2-D640-5075-B016-C4DA9A39A1F9}"/>
              </a:ext>
            </a:extLst>
          </p:cNvPr>
          <p:cNvSpPr txBox="1"/>
          <p:nvPr/>
        </p:nvSpPr>
        <p:spPr>
          <a:xfrm>
            <a:off x="6756400" y="6444476"/>
            <a:ext cx="4445955" cy="276999"/>
          </a:xfrm>
          <a:prstGeom prst="rect">
            <a:avLst/>
          </a:prstGeom>
          <a:noFill/>
        </p:spPr>
        <p:txBody>
          <a:bodyPr wrap="square" lIns="90000" rtlCol="0">
            <a:spAutoFit/>
          </a:bodyPr>
          <a:lstStyle/>
          <a:p>
            <a:r>
              <a:rPr kumimoji="1" lang="en-US" altLang="zh-CN" sz="1200" b="0" i="0" dirty="0">
                <a:solidFill>
                  <a:schemeClr val="bg1"/>
                </a:solidFill>
                <a:latin typeface="Arial" panose="020B0604020202020204" pitchFamily="34" charset="0"/>
                <a:cs typeface="Arial" panose="020B0604020202020204" pitchFamily="34" charset="0"/>
              </a:rPr>
              <a:t>Copyright </a:t>
            </a:r>
            <a:r>
              <a:rPr kumimoji="1" lang="en-HK" altLang="zh-CN" sz="1200" b="0" i="0" dirty="0">
                <a:solidFill>
                  <a:schemeClr val="bg1"/>
                </a:solidFill>
                <a:latin typeface="Arial" panose="020B0604020202020204" pitchFamily="34" charset="0"/>
                <a:cs typeface="Arial" panose="020B0604020202020204" pitchFamily="34" charset="0"/>
              </a:rPr>
              <a:t>© </a:t>
            </a:r>
            <a:r>
              <a:rPr kumimoji="1" lang="en-HK" altLang="zh-CN" sz="1200" b="0" i="0" dirty="0" err="1">
                <a:solidFill>
                  <a:schemeClr val="bg1"/>
                </a:solidFill>
                <a:latin typeface="Arial" panose="020B0604020202020204" pitchFamily="34" charset="0"/>
                <a:cs typeface="Arial" panose="020B0604020202020204" pitchFamily="34" charset="0"/>
              </a:rPr>
              <a:t>EduAIR</a:t>
            </a:r>
            <a:r>
              <a:rPr kumimoji="1" lang="en-HK" altLang="zh-CN" sz="1200" b="0" i="0" dirty="0">
                <a:solidFill>
                  <a:schemeClr val="bg1"/>
                </a:solidFill>
                <a:latin typeface="Arial" panose="020B0604020202020204" pitchFamily="34" charset="0"/>
                <a:cs typeface="Arial" panose="020B0604020202020204" pitchFamily="34" charset="0"/>
              </a:rPr>
              <a:t> Systems Limited. All rights reserved</a:t>
            </a:r>
            <a:endParaRPr kumimoji="1" lang="zh-CN" altLang="en-US" sz="12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0053553"/>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Lst>
  <p:hf hdr="0" dt="0"/>
  <p:txStyles>
    <p:titleStyle>
      <a:lvl1pPr algn="l" defTabSz="914400" rtl="0" eaLnBrk="1" latinLnBrk="0" hangingPunct="1">
        <a:lnSpc>
          <a:spcPct val="90000"/>
        </a:lnSpc>
        <a:spcBef>
          <a:spcPct val="0"/>
        </a:spcBef>
        <a:buNone/>
        <a:defRPr sz="4400" b="1" i="0" kern="1200">
          <a:solidFill>
            <a:schemeClr val="tx1">
              <a:lumMod val="75000"/>
              <a:lumOff val="25000"/>
            </a:schemeClr>
          </a:solidFill>
          <a:latin typeface="Arial" panose="020B0604020202020204" pitchFamily="34" charset="0"/>
          <a:ea typeface="Source Han Sans SC" panose="020B0500000000000000" pitchFamily="34" charset="-128"/>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lumMod val="75000"/>
              <a:lumOff val="25000"/>
            </a:schemeClr>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lumMod val="75000"/>
              <a:lumOff val="25000"/>
            </a:schemeClr>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lumMod val="75000"/>
              <a:lumOff val="25000"/>
            </a:schemeClr>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75000"/>
              <a:lumOff val="25000"/>
            </a:schemeClr>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75000"/>
              <a:lumOff val="25000"/>
            </a:schemeClr>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83121010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64" r:id="rId11"/>
    <p:sldLayoutId id="2147483665" r:id="rId12"/>
    <p:sldLayoutId id="2147483666" r:id="rId13"/>
    <p:sldLayoutId id="2147483669" r:id="rId14"/>
  </p:sldLayoutIdLst>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defRPr>
            </a:lvl1pPr>
          </a:lstStyle>
          <a:p>
            <a:r>
              <a:rPr kumimoji="1" lang="zh-CN" altLang="en-US"/>
              <a:t>版權所有 </a:t>
            </a:r>
            <a:r>
              <a:rPr kumimoji="1" lang="en-US" altLang="zh-CN"/>
              <a:t>© </a:t>
            </a:r>
            <a:r>
              <a:rPr kumimoji="1" lang="zh-CN" altLang="en-US"/>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404180248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Lst>
  <p:hf hdr="0" dt="0"/>
  <p:txStyles>
    <p:titleStyle>
      <a:lvl1pPr algn="l" defTabSz="914400" rtl="0" eaLnBrk="1" latinLnBrk="0" hangingPunct="1">
        <a:lnSpc>
          <a:spcPct val="90000"/>
        </a:lnSpc>
        <a:spcBef>
          <a:spcPct val="0"/>
        </a:spcBef>
        <a:buNone/>
        <a:defRPr sz="4400" b="1" i="0" kern="1200">
          <a:solidFill>
            <a:schemeClr val="bg1"/>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PingFang TC" panose="020B0400000000000000" pitchFamily="34" charset="-120"/>
          <a:ea typeface="PingFang TC"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PingFang TC" panose="020B0400000000000000" pitchFamily="34" charset="-120"/>
          <a:ea typeface="PingFang TC"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3153886266"/>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Lst>
  <p:hf hdr="0" dt="0"/>
  <p:txStyles>
    <p:titleStyle>
      <a:lvl1pPr algn="l" defTabSz="914400" rtl="0" eaLnBrk="1" latinLnBrk="0" hangingPunct="1">
        <a:lnSpc>
          <a:spcPct val="90000"/>
        </a:lnSpc>
        <a:spcBef>
          <a:spcPct val="0"/>
        </a:spcBef>
        <a:buNone/>
        <a:defRPr sz="4400" b="1" i="0" kern="1200">
          <a:solidFill>
            <a:schemeClr val="bg1"/>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PingFang TC" panose="020B0400000000000000" pitchFamily="34" charset="-120"/>
          <a:ea typeface="PingFang TC"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PingFang TC" panose="020B0400000000000000" pitchFamily="34" charset="-120"/>
          <a:ea typeface="PingFang TC"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4137633095"/>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45543655"/>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1559483560"/>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Lst>
  <p:hf hdr="0" dt="0"/>
  <p:txStyles>
    <p:titleStyle>
      <a:lvl1pPr algn="l" defTabSz="914400" rtl="0" eaLnBrk="1" latinLnBrk="0" hangingPunct="1">
        <a:lnSpc>
          <a:spcPct val="90000"/>
        </a:lnSpc>
        <a:spcBef>
          <a:spcPct val="0"/>
        </a:spcBef>
        <a:buNone/>
        <a:defRPr sz="4400" b="1" i="0" kern="1200">
          <a:solidFill>
            <a:schemeClr val="tx1">
              <a:lumMod val="75000"/>
              <a:lumOff val="2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75000"/>
              <a:lumOff val="2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75000"/>
              <a:lumOff val="2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75000"/>
              <a:lumOff val="2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en-US" altLang="zh-CN" dirty="0"/>
              <a:t>Click to Edit Master Title</a:t>
            </a:r>
            <a:endParaRPr kumimoji="1" lang="zh-CN" altLang="en-US" dirty="0"/>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0D0127-32A7-5540-B535-F178EFA1C9A7}" type="datetime1">
              <a:rPr kumimoji="1" lang="zh-CN" altLang="en-US" smtClean="0"/>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725920" y="6492875"/>
            <a:ext cx="4379468"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en-HK" altLang="zh-CN" dirty="0"/>
              <a:t>Copyright © </a:t>
            </a:r>
            <a:r>
              <a:rPr kumimoji="1" lang="en-HK" altLang="zh-CN" dirty="0" err="1"/>
              <a:t>EduAIR</a:t>
            </a:r>
            <a:r>
              <a:rPr kumimoji="1" lang="en-HK" altLang="zh-CN" dirty="0"/>
              <a:t> Systems Limited. All rights reserved</a:t>
            </a:r>
            <a:endParaRPr kumimoji="1" lang="zh-CN" altLang="en-US" dirty="0"/>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占位符 2">
            <a:extLst>
              <a:ext uri="{FF2B5EF4-FFF2-40B4-BE49-F238E27FC236}">
                <a16:creationId xmlns:a16="http://schemas.microsoft.com/office/drawing/2014/main" id="{B4F35B96-93D4-B686-27E5-2745B5EF74C0}"/>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Tree>
    <p:extLst>
      <p:ext uri="{BB962C8B-B14F-4D97-AF65-F5344CB8AC3E}">
        <p14:creationId xmlns:p14="http://schemas.microsoft.com/office/powerpoint/2010/main" val="156265554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400" rtl="0" eaLnBrk="1" latinLnBrk="0" hangingPunct="1">
        <a:lnSpc>
          <a:spcPct val="90000"/>
        </a:lnSpc>
        <a:spcBef>
          <a:spcPct val="0"/>
        </a:spcBef>
        <a:buNone/>
        <a:defRPr sz="4400" b="1" i="0" kern="1200">
          <a:solidFill>
            <a:schemeClr val="bg1"/>
          </a:solidFill>
          <a:latin typeface="Arial" panose="020B0604020202020204" pitchFamily="34" charset="0"/>
          <a:ea typeface="Source Han Sans SC" panose="020B0500000000000000" pitchFamily="34" charset="-128"/>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en-US" altLang="zh-CN" dirty="0"/>
              <a:t>Click to Edit Master Title</a:t>
            </a:r>
            <a:endParaRPr kumimoji="1" lang="zh-CN" altLang="en-US" dirty="0"/>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a:solidFill>
                  <a:schemeClr val="tx1">
                    <a:tint val="75000"/>
                  </a:schemeClr>
                </a:solidFill>
                <a:latin typeface="Arial" panose="020B0604020202020204" pitchFamily="34" charset="0"/>
              </a:defRPr>
            </a:lvl1pPr>
          </a:lstStyle>
          <a:p>
            <a:fld id="{DF0D0127-32A7-5540-B535-F178EFA1C9A7}" type="datetime1">
              <a:rPr kumimoji="1" lang="zh-CN" altLang="en-US" smtClean="0"/>
              <a:pPr/>
              <a:t>2024/11/3</a:t>
            </a:fld>
            <a:endParaRPr kumimoji="1" lang="zh-CN" altLang="en-US" dirty="0"/>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1" i="0">
                <a:solidFill>
                  <a:schemeClr val="bg2">
                    <a:lumMod val="75000"/>
                  </a:schemeClr>
                </a:solidFill>
                <a:latin typeface="Arial" panose="020B0604020202020204" pitchFamily="34" charset="0"/>
                <a:cs typeface="Arial" panose="020B0604020202020204" pitchFamily="34" charset="0"/>
              </a:defRPr>
            </a:lvl1pPr>
          </a:lstStyle>
          <a:p>
            <a:r>
              <a:rPr kumimoji="1" lang="en-HK" altLang="zh-CN" dirty="0"/>
              <a:t>Copyright © </a:t>
            </a:r>
            <a:r>
              <a:rPr kumimoji="1" lang="en-HK" altLang="zh-CN" dirty="0" err="1"/>
              <a:t>EduAIR</a:t>
            </a:r>
            <a:r>
              <a:rPr kumimoji="1" lang="en-HK" altLang="zh-CN" dirty="0"/>
              <a:t> Systems Limited. All rights reserved</a:t>
            </a:r>
            <a:endParaRPr kumimoji="1" lang="zh-CN" altLang="en-US" dirty="0"/>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1" i="0">
                <a:solidFill>
                  <a:schemeClr val="bg1"/>
                </a:solidFill>
                <a:latin typeface="Arial" panose="020B0604020202020204" pitchFamily="34" charset="0"/>
              </a:defRPr>
            </a:lvl1pPr>
          </a:lstStyle>
          <a:p>
            <a:fld id="{AB503491-D3E2-0544-B471-17B72D68D627}" type="slidenum">
              <a:rPr kumimoji="1" lang="zh-CN" altLang="en-US" smtClean="0"/>
              <a:pPr/>
              <a:t>‹#›</a:t>
            </a:fld>
            <a:endParaRPr kumimoji="1" lang="zh-CN" altLang="en-US" dirty="0"/>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1" i="0" dirty="0">
              <a:latin typeface="Arial" panose="020B0604020202020204" pitchFamily="34" charset="0"/>
            </a:endParaRPr>
          </a:p>
        </p:txBody>
      </p:sp>
      <p:sp>
        <p:nvSpPr>
          <p:cNvPr id="8" name="文本占位符 2">
            <a:extLst>
              <a:ext uri="{FF2B5EF4-FFF2-40B4-BE49-F238E27FC236}">
                <a16:creationId xmlns:a16="http://schemas.microsoft.com/office/drawing/2014/main" id="{B4F35B96-93D4-B686-27E5-2745B5EF74C0}"/>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en-US" altLang="zh-CN" dirty="0"/>
              <a:t>First</a:t>
            </a:r>
            <a:endParaRPr kumimoji="1" lang="zh-CN" altLang="en-US" dirty="0"/>
          </a:p>
          <a:p>
            <a:pPr lvl="1"/>
            <a:r>
              <a:rPr kumimoji="1" lang="en-US" altLang="zh-CN" dirty="0"/>
              <a:t>Second</a:t>
            </a:r>
            <a:endParaRPr kumimoji="1" lang="zh-CN" altLang="en-US" dirty="0"/>
          </a:p>
          <a:p>
            <a:pPr lvl="2"/>
            <a:r>
              <a:rPr kumimoji="1" lang="en-US" altLang="zh-CN" dirty="0"/>
              <a:t>Third</a:t>
            </a:r>
            <a:endParaRPr kumimoji="1" lang="zh-CN" altLang="en-US" dirty="0"/>
          </a:p>
          <a:p>
            <a:pPr lvl="3"/>
            <a:r>
              <a:rPr kumimoji="1" lang="en-US" altLang="zh-CN" dirty="0"/>
              <a:t>Fourth</a:t>
            </a:r>
            <a:endParaRPr kumimoji="1" lang="zh-CN" altLang="en-US" dirty="0"/>
          </a:p>
          <a:p>
            <a:pPr lvl="4"/>
            <a:r>
              <a:rPr kumimoji="1" lang="en-US" altLang="zh-CN" dirty="0"/>
              <a:t>Fifth</a:t>
            </a:r>
            <a:endParaRPr kumimoji="1" lang="zh-CN" altLang="en-US" dirty="0"/>
          </a:p>
        </p:txBody>
      </p:sp>
    </p:spTree>
    <p:extLst>
      <p:ext uri="{BB962C8B-B14F-4D97-AF65-F5344CB8AC3E}">
        <p14:creationId xmlns:p14="http://schemas.microsoft.com/office/powerpoint/2010/main" val="2805851593"/>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Lst>
  <p:hf hdr="0" dt="0"/>
  <p:txStyles>
    <p:titleStyle>
      <a:lvl1pPr algn="l" defTabSz="914400" rtl="0" eaLnBrk="1" latinLnBrk="0" hangingPunct="1">
        <a:lnSpc>
          <a:spcPct val="90000"/>
        </a:lnSpc>
        <a:spcBef>
          <a:spcPct val="0"/>
        </a:spcBef>
        <a:buNone/>
        <a:defRPr sz="4400" b="1" i="0" kern="1200">
          <a:solidFill>
            <a:schemeClr val="bg1"/>
          </a:solidFill>
          <a:latin typeface="Arial" panose="020B0604020202020204" pitchFamily="34" charset="0"/>
          <a:ea typeface="Source Han Sans SC" panose="020B0500000000000000" pitchFamily="34" charset="-128"/>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94.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0.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95.xml"/><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9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11.xml"/><Relationship Id="rId1" Type="http://schemas.openxmlformats.org/officeDocument/2006/relationships/slideLayout" Target="../slideLayouts/slideLayout95.xml"/><Relationship Id="rId4" Type="http://schemas.openxmlformats.org/officeDocument/2006/relationships/image" Target="../media/image45.tiff"/></Relationships>
</file>

<file path=ppt/slides/_rels/slide1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2.xml"/><Relationship Id="rId1" Type="http://schemas.openxmlformats.org/officeDocument/2006/relationships/slideLayout" Target="../slideLayouts/slideLayout95.xml"/><Relationship Id="rId5" Type="http://schemas.openxmlformats.org/officeDocument/2006/relationships/image" Target="../media/image48.emf"/><Relationship Id="rId4" Type="http://schemas.openxmlformats.org/officeDocument/2006/relationships/image" Target="../media/image47.emf"/></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7.png"/><Relationship Id="rId1" Type="http://schemas.openxmlformats.org/officeDocument/2006/relationships/slideLayout" Target="../slideLayouts/slideLayout95.xml"/><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9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1.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6.xml"/></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95.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16.xml"/><Relationship Id="rId1" Type="http://schemas.openxmlformats.org/officeDocument/2006/relationships/slideLayout" Target="../slideLayouts/slideLayout95.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3.png"/><Relationship Id="rId1" Type="http://schemas.openxmlformats.org/officeDocument/2006/relationships/slideLayout" Target="../slideLayouts/slideLayout95.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6.jpeg"/><Relationship Id="rId1" Type="http://schemas.openxmlformats.org/officeDocument/2006/relationships/slideLayout" Target="../slideLayouts/slideLayout95.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95.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5.xml"/></Relationships>
</file>

<file path=ppt/slides/_rels/slide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6.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01.xml"/><Relationship Id="rId4" Type="http://schemas.openxmlformats.org/officeDocument/2006/relationships/image" Target="../media/image340.png"/></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50.png"/><Relationship Id="rId1" Type="http://schemas.openxmlformats.org/officeDocument/2006/relationships/slideLayout" Target="../slideLayouts/slideLayout10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5.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6.xml"/></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8.xml"/><Relationship Id="rId1" Type="http://schemas.openxmlformats.org/officeDocument/2006/relationships/slideLayout" Target="../slideLayouts/slideLayout95.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37.png"/><Relationship Id="rId1" Type="http://schemas.openxmlformats.org/officeDocument/2006/relationships/slideLayout" Target="../slideLayouts/slideLayout95.xml"/></Relationships>
</file>

<file path=ppt/slides/_rels/slide3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95.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0.xml"/><Relationship Id="rId1" Type="http://schemas.openxmlformats.org/officeDocument/2006/relationships/slideLayout" Target="../slideLayouts/slideLayout95.xml"/></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9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5.xml"/></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95.xml"/><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95.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4.xml"/><Relationship Id="rId1" Type="http://schemas.openxmlformats.org/officeDocument/2006/relationships/slideLayout" Target="../slideLayouts/slideLayout101.xml"/><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6.xml"/></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95.xml"/><Relationship Id="rId4" Type="http://schemas.openxmlformats.org/officeDocument/2006/relationships/image" Target="../media/image68.jpeg"/></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95.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95.xml"/></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8.xml"/><Relationship Id="rId1" Type="http://schemas.openxmlformats.org/officeDocument/2006/relationships/slideLayout" Target="../slideLayouts/slideLayout95.xml"/></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95.xml"/><Relationship Id="rId4" Type="http://schemas.openxmlformats.org/officeDocument/2006/relationships/image" Target="../media/image68.jpeg"/></Relationships>
</file>

<file path=ppt/slides/_rels/slide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6.xml"/></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95.xml"/></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95.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9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9.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21FFD34A-213D-C74E-8FFB-BA914084ED9F}"/>
              </a:ext>
            </a:extLst>
          </p:cNvPr>
          <p:cNvSpPr>
            <a:spLocks noGrp="1" noChangeArrowheads="1"/>
          </p:cNvSpPr>
          <p:nvPr>
            <p:ph type="ctrTitle"/>
          </p:nvPr>
        </p:nvSpPr>
        <p:spPr bwMode="auto">
          <a:xfrm>
            <a:off x="1524000" y="1044306"/>
            <a:ext cx="9144000" cy="238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en-HK" altLang="en-US" dirty="0"/>
              <a:t>CHAPTER 1</a:t>
            </a:r>
          </a:p>
        </p:txBody>
      </p:sp>
      <p:sp>
        <p:nvSpPr>
          <p:cNvPr id="29698" name="Subtitle 2">
            <a:extLst>
              <a:ext uri="{FF2B5EF4-FFF2-40B4-BE49-F238E27FC236}">
                <a16:creationId xmlns:a16="http://schemas.microsoft.com/office/drawing/2014/main" id="{D45F87BD-8263-4E45-B7D6-8F08909C942E}"/>
              </a:ext>
            </a:extLst>
          </p:cNvPr>
          <p:cNvSpPr>
            <a:spLocks noGrp="1" noChangeArrowheads="1"/>
          </p:cNvSpPr>
          <p:nvPr>
            <p:ph type="subTitle" idx="1"/>
          </p:nvPr>
        </p:nvSpPr>
        <p:spPr bwMode="auto">
          <a:xfrm>
            <a:off x="1524000" y="3523981"/>
            <a:ext cx="9144000" cy="1655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eaLnBrk="1" hangingPunct="1"/>
            <a:r>
              <a:rPr lang="en-US" altLang="en-US" sz="3900" dirty="0"/>
              <a:t>Introduction to</a:t>
            </a:r>
          </a:p>
          <a:p>
            <a:pPr eaLnBrk="1" hangingPunct="1"/>
            <a:r>
              <a:rPr lang="en-US" altLang="en-US" sz="3900" dirty="0"/>
              <a:t>Artificial Intelligence (AI)</a:t>
            </a:r>
            <a:endParaRPr lang="en-US" altLang="en-US" sz="3900" dirty="0">
              <a:latin typeface="Century Gothic" panose="020B0502020202020204" pitchFamily="34" charset="0"/>
            </a:endParaRPr>
          </a:p>
          <a:p>
            <a:pPr eaLnBrk="1" hangingPunct="1"/>
            <a:r>
              <a:rPr lang="en-US" altLang="zh-TW" sz="1700" b="1" dirty="0">
                <a:ea typeface="Microsoft JhengHei" panose="020B0604030504040204" pitchFamily="34" charset="-120"/>
              </a:rPr>
              <a:t>Interaction</a:t>
            </a:r>
            <a:endParaRPr lang="en-HK" altLang="zh-TW" sz="1700" b="1" dirty="0">
              <a:ea typeface="Microsoft JhengHei" panose="020B0604030504040204" pitchFamily="34" charset="-120"/>
            </a:endParaRPr>
          </a:p>
        </p:txBody>
      </p:sp>
      <p:pic>
        <p:nvPicPr>
          <p:cNvPr id="29699" name="Picture 2">
            <a:extLst>
              <a:ext uri="{FF2B5EF4-FFF2-40B4-BE49-F238E27FC236}">
                <a16:creationId xmlns:a16="http://schemas.microsoft.com/office/drawing/2014/main" id="{BE6B8456-6610-F74E-B399-9C178CD72A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199580" y="1973346"/>
            <a:ext cx="865065" cy="79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a:extLst>
              <a:ext uri="{FF2B5EF4-FFF2-40B4-BE49-F238E27FC236}">
                <a16:creationId xmlns:a16="http://schemas.microsoft.com/office/drawing/2014/main" id="{E78534D5-70E3-6443-937F-93275A9049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688937" y="4371828"/>
            <a:ext cx="718933" cy="76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8">
            <a:extLst>
              <a:ext uri="{FF2B5EF4-FFF2-40B4-BE49-F238E27FC236}">
                <a16:creationId xmlns:a16="http://schemas.microsoft.com/office/drawing/2014/main" id="{EA01B24E-E745-DC46-9EB1-48A16D8212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572807" y="4831079"/>
            <a:ext cx="926324" cy="88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10">
            <a:extLst>
              <a:ext uri="{FF2B5EF4-FFF2-40B4-BE49-F238E27FC236}">
                <a16:creationId xmlns:a16="http://schemas.microsoft.com/office/drawing/2014/main" id="{2F91C675-F2C4-4845-B83C-2FD763598E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7703630" y="4640917"/>
            <a:ext cx="816489" cy="54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2">
            <a:extLst>
              <a:ext uri="{FF2B5EF4-FFF2-40B4-BE49-F238E27FC236}">
                <a16:creationId xmlns:a16="http://schemas.microsoft.com/office/drawing/2014/main" id="{6EA0D365-9AF4-D34F-9F18-7161210465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8122961" y="1670242"/>
            <a:ext cx="1077763" cy="63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4">
            <a:extLst>
              <a:ext uri="{FF2B5EF4-FFF2-40B4-BE49-F238E27FC236}">
                <a16:creationId xmlns:a16="http://schemas.microsoft.com/office/drawing/2014/main" id="{0CC1E8A2-79C7-ED41-A148-C43D1A7C400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3954831" y="1161578"/>
            <a:ext cx="899141" cy="90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6">
            <a:extLst>
              <a:ext uri="{FF2B5EF4-FFF2-40B4-BE49-F238E27FC236}">
                <a16:creationId xmlns:a16="http://schemas.microsoft.com/office/drawing/2014/main" id="{106CB60D-C85A-E647-BE42-96ED44B3072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1566985" y="3209546"/>
            <a:ext cx="865065" cy="7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20">
            <a:extLst>
              <a:ext uri="{FF2B5EF4-FFF2-40B4-BE49-F238E27FC236}">
                <a16:creationId xmlns:a16="http://schemas.microsoft.com/office/drawing/2014/main" id="{FC68CF49-5F71-CE4F-9BE2-D64FE10F245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p:blipFill>
        <p:spPr bwMode="auto">
          <a:xfrm>
            <a:off x="6096000" y="1113983"/>
            <a:ext cx="784933" cy="90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Straight Connector 24">
            <a:extLst>
              <a:ext uri="{FF2B5EF4-FFF2-40B4-BE49-F238E27FC236}">
                <a16:creationId xmlns:a16="http://schemas.microsoft.com/office/drawing/2014/main" id="{A81B44E4-80D3-B84D-AA24-FBE5727EC874}"/>
              </a:ext>
            </a:extLst>
          </p:cNvPr>
          <p:cNvCxnSpPr>
            <a:cxnSpLocks/>
          </p:cNvCxnSpPr>
          <p:nvPr/>
        </p:nvCxnSpPr>
        <p:spPr>
          <a:xfrm>
            <a:off x="3340100" y="3431906"/>
            <a:ext cx="556577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22" descr="A picture containing drawing, table, clock&#10;&#10;Description automatically generated">
            <a:extLst>
              <a:ext uri="{FF2B5EF4-FFF2-40B4-BE49-F238E27FC236}">
                <a16:creationId xmlns:a16="http://schemas.microsoft.com/office/drawing/2014/main" id="{7471E263-B9E7-434B-9904-E93A454EB00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12250" y="2151063"/>
            <a:ext cx="181927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05AEDB0D-7CB6-F863-15E5-8B212E9016F2}"/>
              </a:ext>
            </a:extLst>
          </p:cNvPr>
          <p:cNvSpPr>
            <a:spLocks noGrp="1"/>
          </p:cNvSpPr>
          <p:nvPr>
            <p:ph type="sldNum" sz="quarter" idx="12"/>
          </p:nvPr>
        </p:nvSpPr>
        <p:spPr/>
        <p:txBody>
          <a:bodyPr/>
          <a:lstStyle/>
          <a:p>
            <a:fld id="{AB503491-D3E2-0544-B471-17B72D68D627}" type="slidenum">
              <a:rPr kumimoji="1" lang="zh-CN" altLang="en-US" smtClean="0"/>
              <a:pPr/>
              <a:t>10</a:t>
            </a:fld>
            <a:endParaRPr kumimoji="1" lang="zh-CN" altLang="en-US" dirty="0"/>
          </a:p>
        </p:txBody>
      </p:sp>
      <p:sp>
        <p:nvSpPr>
          <p:cNvPr id="2" name="Title 1">
            <a:extLst>
              <a:ext uri="{FF2B5EF4-FFF2-40B4-BE49-F238E27FC236}">
                <a16:creationId xmlns:a16="http://schemas.microsoft.com/office/drawing/2014/main" id="{90001D0A-613B-2AF3-6AC7-8F110381CAB2}"/>
              </a:ext>
            </a:extLst>
          </p:cNvPr>
          <p:cNvSpPr>
            <a:spLocks noGrp="1"/>
          </p:cNvSpPr>
          <p:nvPr>
            <p:ph type="title"/>
          </p:nvPr>
        </p:nvSpPr>
        <p:spPr/>
        <p:txBody>
          <a:bodyPr/>
          <a:lstStyle/>
          <a:p>
            <a:r>
              <a:rPr lang="en-US" altLang="zh-HK" dirty="0"/>
              <a:t>Learn Colors</a:t>
            </a:r>
            <a:endParaRPr lang="zh-HK" altLang="en-US" dirty="0"/>
          </a:p>
        </p:txBody>
      </p:sp>
      <p:pic>
        <p:nvPicPr>
          <p:cNvPr id="11" name="V_20241005_161145_ES3">
            <a:hlinkClick r:id="" action="ppaction://media"/>
            <a:extLst>
              <a:ext uri="{FF2B5EF4-FFF2-40B4-BE49-F238E27FC236}">
                <a16:creationId xmlns:a16="http://schemas.microsoft.com/office/drawing/2014/main" id="{9B690C0D-B250-C0E8-E37F-0E2DEEDBD425}"/>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rcRect t="9388" r="25840"/>
          <a:stretch/>
        </p:blipFill>
        <p:spPr>
          <a:xfrm>
            <a:off x="2816225" y="1979613"/>
            <a:ext cx="6484938" cy="3648075"/>
          </a:xfrm>
        </p:spPr>
      </p:pic>
    </p:spTree>
    <p:extLst>
      <p:ext uri="{BB962C8B-B14F-4D97-AF65-F5344CB8AC3E}">
        <p14:creationId xmlns:p14="http://schemas.microsoft.com/office/powerpoint/2010/main" val="410651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3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59754A1B-1AC2-8A22-DC90-C98EAB64E894}"/>
              </a:ext>
            </a:extLst>
          </p:cNvPr>
          <p:cNvSpPr>
            <a:spLocks noGrp="1"/>
          </p:cNvSpPr>
          <p:nvPr>
            <p:ph type="sldNum" sz="quarter" idx="12"/>
          </p:nvPr>
        </p:nvSpPr>
        <p:spPr/>
        <p:txBody>
          <a:bodyPr/>
          <a:lstStyle/>
          <a:p>
            <a:fld id="{AB503491-D3E2-0544-B471-17B72D68D627}" type="slidenum">
              <a:rPr kumimoji="1" lang="zh-CN" altLang="en-US" smtClean="0"/>
              <a:pPr/>
              <a:t>11</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altLang="zh-TW" dirty="0">
                <a:latin typeface="Microsoft JhengHei UI" panose="020B0604030504040204" pitchFamily="34" charset="-120"/>
                <a:ea typeface="Microsoft JhengHei UI" panose="020B0604030504040204" pitchFamily="34" charset="-120"/>
              </a:rPr>
              <a:t>Experiment 1</a:t>
            </a:r>
            <a:endParaRPr lang="en-US" dirty="0">
              <a:solidFill>
                <a:srgbClr val="FFFF00"/>
              </a:solidFill>
              <a:latin typeface="Microsoft JhengHei UI" panose="020B0604030504040204" pitchFamily="34" charset="-120"/>
              <a:ea typeface="Microsoft JhengHei UI" panose="020B0604030504040204" pitchFamily="34" charset="-120"/>
            </a:endParaRPr>
          </a:p>
        </p:txBody>
      </p:sp>
      <p:pic>
        <p:nvPicPr>
          <p:cNvPr id="21" name="Picture 20" descr="Graphical user interface&#10;&#10;Description automatically generated">
            <a:extLst>
              <a:ext uri="{FF2B5EF4-FFF2-40B4-BE49-F238E27FC236}">
                <a16:creationId xmlns:a16="http://schemas.microsoft.com/office/drawing/2014/main" id="{82730C11-C8FC-4388-B785-A865D999D68A}"/>
              </a:ext>
            </a:extLst>
          </p:cNvPr>
          <p:cNvPicPr>
            <a:picLocks noChangeAspect="1"/>
          </p:cNvPicPr>
          <p:nvPr/>
        </p:nvPicPr>
        <p:blipFill rotWithShape="1">
          <a:blip r:embed="rId3">
            <a:extLst>
              <a:ext uri="{28A0092B-C50C-407E-A947-70E740481C1C}">
                <a14:useLocalDpi xmlns:a14="http://schemas.microsoft.com/office/drawing/2010/main" val="0"/>
              </a:ext>
            </a:extLst>
          </a:blip>
          <a:srcRect t="23829" r="38344"/>
          <a:stretch/>
        </p:blipFill>
        <p:spPr>
          <a:xfrm>
            <a:off x="1221732" y="1762089"/>
            <a:ext cx="4662424" cy="4320000"/>
          </a:xfrm>
          <a:prstGeom prst="roundRect">
            <a:avLst/>
          </a:prstGeom>
        </p:spPr>
      </p:pic>
      <p:pic>
        <p:nvPicPr>
          <p:cNvPr id="22" name="Picture 21" descr="A picture containing text, appliance&#10;&#10;Description automatically generated">
            <a:extLst>
              <a:ext uri="{FF2B5EF4-FFF2-40B4-BE49-F238E27FC236}">
                <a16:creationId xmlns:a16="http://schemas.microsoft.com/office/drawing/2014/main" id="{14B70ECE-4C7C-400B-A3C9-F74C91C59E62}"/>
              </a:ext>
            </a:extLst>
          </p:cNvPr>
          <p:cNvPicPr>
            <a:picLocks noChangeAspect="1"/>
          </p:cNvPicPr>
          <p:nvPr/>
        </p:nvPicPr>
        <p:blipFill rotWithShape="1">
          <a:blip r:embed="rId4">
            <a:extLst>
              <a:ext uri="{28A0092B-C50C-407E-A947-70E740481C1C}">
                <a14:useLocalDpi xmlns:a14="http://schemas.microsoft.com/office/drawing/2010/main" val="0"/>
              </a:ext>
            </a:extLst>
          </a:blip>
          <a:srcRect l="56888" t="23022" b="14858"/>
          <a:stretch/>
        </p:blipFill>
        <p:spPr>
          <a:xfrm>
            <a:off x="6527685" y="1762089"/>
            <a:ext cx="3997506" cy="4320000"/>
          </a:xfrm>
          <a:prstGeom prst="roundRect">
            <a:avLst/>
          </a:prstGeom>
        </p:spPr>
      </p:pic>
    </p:spTree>
    <p:extLst>
      <p:ext uri="{BB962C8B-B14F-4D97-AF65-F5344CB8AC3E}">
        <p14:creationId xmlns:p14="http://schemas.microsoft.com/office/powerpoint/2010/main" val="2931746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a:extLst>
              <a:ext uri="{FF2B5EF4-FFF2-40B4-BE49-F238E27FC236}">
                <a16:creationId xmlns:a16="http://schemas.microsoft.com/office/drawing/2014/main" id="{FF89830E-1976-4A03-BF64-2C9574CCD81F}"/>
              </a:ext>
            </a:extLst>
          </p:cNvPr>
          <p:cNvSpPr>
            <a:spLocks noGrp="1"/>
          </p:cNvSpPr>
          <p:nvPr>
            <p:ph type="sldNum" sz="quarter" idx="12"/>
          </p:nvPr>
        </p:nvSpPr>
        <p:spPr/>
        <p:txBody>
          <a:bodyPr/>
          <a:lstStyle/>
          <a:p>
            <a:fld id="{AB503491-D3E2-0544-B471-17B72D68D627}" type="slidenum">
              <a:rPr kumimoji="1" lang="zh-CN" altLang="en-US" smtClean="0"/>
              <a:pPr/>
              <a:t>12</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altLang="zh-TW" dirty="0">
                <a:latin typeface="Microsoft JhengHei UI" panose="020B0604030504040204" pitchFamily="34" charset="-120"/>
                <a:ea typeface="Microsoft JhengHei UI" panose="020B0604030504040204" pitchFamily="34" charset="-120"/>
              </a:rPr>
              <a:t>Experiment 1</a:t>
            </a:r>
            <a:r>
              <a:rPr lang="zh-TW" altLang="en-US" dirty="0">
                <a:latin typeface="Microsoft JhengHei UI" panose="020B0604030504040204" pitchFamily="34" charset="-120"/>
                <a:ea typeface="Microsoft JhengHei UI" panose="020B0604030504040204" pitchFamily="34" charset="-120"/>
              </a:rPr>
              <a:t>：</a:t>
            </a:r>
            <a:r>
              <a:rPr lang="en-US" altLang="zh-TW" dirty="0">
                <a:solidFill>
                  <a:srgbClr val="FFFF00"/>
                </a:solidFill>
                <a:latin typeface="Microsoft JhengHei UI" panose="020B0604030504040204" pitchFamily="34" charset="-120"/>
                <a:ea typeface="Microsoft JhengHei UI" panose="020B0604030504040204" pitchFamily="34" charset="-120"/>
              </a:rPr>
              <a:t>Answer</a:t>
            </a:r>
            <a:endParaRPr lang="en-US" dirty="0">
              <a:solidFill>
                <a:srgbClr val="FFFF00"/>
              </a:solidFill>
              <a:latin typeface="Microsoft JhengHei UI" panose="020B0604030504040204" pitchFamily="34" charset="-120"/>
              <a:ea typeface="Microsoft JhengHei UI" panose="020B0604030504040204" pitchFamily="34" charset="-120"/>
            </a:endParaRPr>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a:xfrm>
            <a:off x="953455" y="2115986"/>
            <a:ext cx="10515600" cy="4626459"/>
          </a:xfrm>
        </p:spPr>
        <p:txBody>
          <a:bodyPr/>
          <a:lstStyle/>
          <a:p>
            <a:r>
              <a:rPr lang="en-US" altLang="zh-TW" dirty="0">
                <a:latin typeface="Microsoft JhengHei UI" panose="020B0604030504040204" pitchFamily="34" charset="-120"/>
                <a:ea typeface="Microsoft JhengHei UI" panose="020B0604030504040204" pitchFamily="34" charset="-120"/>
              </a:rPr>
              <a:t>The dress is </a:t>
            </a:r>
            <a:r>
              <a:rPr lang="en-US" altLang="zh-TW" sz="3200" b="1" dirty="0">
                <a:solidFill>
                  <a:srgbClr val="7585AF"/>
                </a:solidFill>
                <a:latin typeface="Microsoft JhengHei UI" panose="020B0604030504040204" pitchFamily="34" charset="-120"/>
                <a:ea typeface="Microsoft JhengHei UI" panose="020B0604030504040204" pitchFamily="34" charset="-120"/>
              </a:rPr>
              <a:t>blue</a:t>
            </a:r>
            <a:r>
              <a:rPr lang="zh-TW" altLang="en-US" sz="3200" b="1" dirty="0">
                <a:solidFill>
                  <a:srgbClr val="7585AF"/>
                </a:solidFill>
                <a:latin typeface="Microsoft JhengHei UI" panose="020B0604030504040204" pitchFamily="34" charset="-120"/>
                <a:ea typeface="Microsoft JhengHei UI" panose="020B0604030504040204" pitchFamily="34" charset="-120"/>
              </a:rPr>
              <a:t> </a:t>
            </a:r>
            <a:r>
              <a:rPr lang="en-US" altLang="zh-TW" dirty="0">
                <a:latin typeface="Microsoft JhengHei UI" panose="020B0604030504040204" pitchFamily="34" charset="-120"/>
                <a:ea typeface="Microsoft JhengHei UI" panose="020B0604030504040204" pitchFamily="34" charset="-120"/>
              </a:rPr>
              <a:t>and </a:t>
            </a:r>
            <a:r>
              <a:rPr lang="en-US" altLang="zh-TW" sz="3200" b="1" dirty="0">
                <a:solidFill>
                  <a:srgbClr val="524A43"/>
                </a:solidFill>
                <a:latin typeface="Microsoft JhengHei UI" panose="020B0604030504040204" pitchFamily="34" charset="-120"/>
                <a:ea typeface="Microsoft JhengHei UI" panose="020B0604030504040204" pitchFamily="34" charset="-120"/>
              </a:rPr>
              <a:t>black</a:t>
            </a:r>
            <a:endParaRPr lang="en-US" dirty="0">
              <a:solidFill>
                <a:srgbClr val="5BC0E7"/>
              </a:solidFill>
              <a:latin typeface="Microsoft JhengHei UI" panose="020B0604030504040204" pitchFamily="34" charset="-120"/>
              <a:ea typeface="Microsoft JhengHei UI" panose="020B0604030504040204" pitchFamily="34" charset="-120"/>
            </a:endParaRPr>
          </a:p>
        </p:txBody>
      </p:sp>
      <p:pic>
        <p:nvPicPr>
          <p:cNvPr id="4" name="Picture 2" descr="The Dress (viral phenomenon).png">
            <a:extLst>
              <a:ext uri="{FF2B5EF4-FFF2-40B4-BE49-F238E27FC236}">
                <a16:creationId xmlns:a16="http://schemas.microsoft.com/office/drawing/2014/main" id="{C148A968-E0BD-6340-968A-AB0AB2E6C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585" y="1289467"/>
            <a:ext cx="3841415" cy="51160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圓角 7">
            <a:extLst>
              <a:ext uri="{FF2B5EF4-FFF2-40B4-BE49-F238E27FC236}">
                <a16:creationId xmlns:a16="http://schemas.microsoft.com/office/drawing/2014/main" id="{A4884DAE-B52C-417A-8FB3-C5DE50E38346}"/>
              </a:ext>
            </a:extLst>
          </p:cNvPr>
          <p:cNvSpPr/>
          <p:nvPr/>
        </p:nvSpPr>
        <p:spPr>
          <a:xfrm>
            <a:off x="2410922" y="3884305"/>
            <a:ext cx="1546411" cy="1452282"/>
          </a:xfrm>
          <a:prstGeom prst="roundRect">
            <a:avLst/>
          </a:prstGeom>
          <a:solidFill>
            <a:srgbClr val="758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0" name="文字方塊 9">
            <a:extLst>
              <a:ext uri="{FF2B5EF4-FFF2-40B4-BE49-F238E27FC236}">
                <a16:creationId xmlns:a16="http://schemas.microsoft.com/office/drawing/2014/main" id="{D329F9C8-37DE-4515-A8B4-A1379F3DF81E}"/>
              </a:ext>
            </a:extLst>
          </p:cNvPr>
          <p:cNvSpPr txBox="1"/>
          <p:nvPr/>
        </p:nvSpPr>
        <p:spPr>
          <a:xfrm>
            <a:off x="2410922" y="5307496"/>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rPr>
              <a:t>Blue</a:t>
            </a:r>
            <a:endParaRPr kumimoji="0" lang="zh-TW" altLang="en-US" sz="3200" b="0"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3" name="矩形: 圓角 12">
            <a:extLst>
              <a:ext uri="{FF2B5EF4-FFF2-40B4-BE49-F238E27FC236}">
                <a16:creationId xmlns:a16="http://schemas.microsoft.com/office/drawing/2014/main" id="{BDFF55F6-A530-4DF3-9F28-4DC07487CFD6}"/>
              </a:ext>
            </a:extLst>
          </p:cNvPr>
          <p:cNvSpPr/>
          <p:nvPr/>
        </p:nvSpPr>
        <p:spPr>
          <a:xfrm>
            <a:off x="4544523" y="3871547"/>
            <a:ext cx="1546411" cy="1452282"/>
          </a:xfrm>
          <a:prstGeom prst="roundRect">
            <a:avLst/>
          </a:prstGeom>
          <a:solidFill>
            <a:srgbClr val="524A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4" name="文字方塊 13">
            <a:extLst>
              <a:ext uri="{FF2B5EF4-FFF2-40B4-BE49-F238E27FC236}">
                <a16:creationId xmlns:a16="http://schemas.microsoft.com/office/drawing/2014/main" id="{3592C3C3-5FF9-40F2-964B-2CD5AE23868A}"/>
              </a:ext>
            </a:extLst>
          </p:cNvPr>
          <p:cNvSpPr txBox="1"/>
          <p:nvPr/>
        </p:nvSpPr>
        <p:spPr>
          <a:xfrm>
            <a:off x="4544523" y="5307496"/>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rPr>
              <a:t>Black</a:t>
            </a:r>
            <a:endParaRPr kumimoji="0" lang="zh-TW" altLang="en-US" sz="3200" b="0"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endParaRPr>
          </a:p>
        </p:txBody>
      </p:sp>
    </p:spTree>
    <p:extLst>
      <p:ext uri="{BB962C8B-B14F-4D97-AF65-F5344CB8AC3E}">
        <p14:creationId xmlns:p14="http://schemas.microsoft.com/office/powerpoint/2010/main" val="3480947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B75044-659E-6D59-4744-D4B9F4862F32}"/>
              </a:ext>
            </a:extLst>
          </p:cNvPr>
          <p:cNvSpPr>
            <a:spLocks noGrp="1"/>
          </p:cNvSpPr>
          <p:nvPr>
            <p:ph type="sldNum" sz="quarter" idx="12"/>
          </p:nvPr>
        </p:nvSpPr>
        <p:spPr/>
        <p:txBody>
          <a:bodyPr/>
          <a:lstStyle/>
          <a:p>
            <a:fld id="{7238B5FD-6590-4037-8EEC-28B3B1A8A24F}" type="slidenum">
              <a:rPr lang="en-HK" smtClean="0"/>
              <a:pPr/>
              <a:t>13</a:t>
            </a:fld>
            <a:endParaRPr lang="en-HK" dirty="0"/>
          </a:p>
        </p:txBody>
      </p:sp>
      <p:sp>
        <p:nvSpPr>
          <p:cNvPr id="2" name="Title 1">
            <a:extLst>
              <a:ext uri="{FF2B5EF4-FFF2-40B4-BE49-F238E27FC236}">
                <a16:creationId xmlns:a16="http://schemas.microsoft.com/office/drawing/2014/main" id="{A829FDE5-15BF-FE8A-5C93-51242EEA330C}"/>
              </a:ext>
            </a:extLst>
          </p:cNvPr>
          <p:cNvSpPr>
            <a:spLocks noGrp="1"/>
          </p:cNvSpPr>
          <p:nvPr>
            <p:ph type="title"/>
          </p:nvPr>
        </p:nvSpPr>
        <p:spPr/>
        <p:txBody>
          <a:bodyPr/>
          <a:lstStyle/>
          <a:p>
            <a:r>
              <a:rPr lang="en-US" altLang="zh-HK" dirty="0"/>
              <a:t>Forget Learned Colors</a:t>
            </a:r>
            <a:endParaRPr lang="zh-HK" altLang="en-US" dirty="0"/>
          </a:p>
        </p:txBody>
      </p:sp>
      <p:pic>
        <p:nvPicPr>
          <p:cNvPr id="5" name="V_20241005_161208_ES3">
            <a:hlinkClick r:id="" action="ppaction://media"/>
            <a:extLst>
              <a:ext uri="{FF2B5EF4-FFF2-40B4-BE49-F238E27FC236}">
                <a16:creationId xmlns:a16="http://schemas.microsoft.com/office/drawing/2014/main" id="{7D0EFD58-6E72-FB81-E9FC-08967BDCDF6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rcRect t="8437" r="28040"/>
          <a:stretch/>
        </p:blipFill>
        <p:spPr>
          <a:xfrm>
            <a:off x="3136900" y="2189163"/>
            <a:ext cx="5918200" cy="3328987"/>
          </a:xfrm>
        </p:spPr>
      </p:pic>
    </p:spTree>
    <p:extLst>
      <p:ext uri="{BB962C8B-B14F-4D97-AF65-F5344CB8AC3E}">
        <p14:creationId xmlns:p14="http://schemas.microsoft.com/office/powerpoint/2010/main" val="243951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32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7D9D1830-745D-E1AE-87F8-5AD514827DDB}"/>
              </a:ext>
            </a:extLst>
          </p:cNvPr>
          <p:cNvSpPr>
            <a:spLocks noGrp="1"/>
          </p:cNvSpPr>
          <p:nvPr>
            <p:ph type="sldNum" sz="quarter" idx="12"/>
          </p:nvPr>
        </p:nvSpPr>
        <p:spPr/>
        <p:txBody>
          <a:bodyPr/>
          <a:lstStyle/>
          <a:p>
            <a:fld id="{AB503491-D3E2-0544-B471-17B72D68D627}" type="slidenum">
              <a:rPr kumimoji="1" lang="zh-CN" altLang="en-US" smtClean="0"/>
              <a:pPr/>
              <a:t>14</a:t>
            </a:fld>
            <a:endParaRPr kumimoji="1" lang="zh-CN" altLang="en-US" dirty="0"/>
          </a:p>
        </p:txBody>
      </p:sp>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en-US" dirty="0"/>
              <a:t>Color Recognition: Discussion</a:t>
            </a:r>
            <a:endParaRPr lang="en-HK" dirty="0"/>
          </a:p>
        </p:txBody>
      </p:sp>
      <p:sp>
        <p:nvSpPr>
          <p:cNvPr id="12" name="Content Placeholder 2">
            <a:extLst>
              <a:ext uri="{FF2B5EF4-FFF2-40B4-BE49-F238E27FC236}">
                <a16:creationId xmlns:a16="http://schemas.microsoft.com/office/drawing/2014/main" id="{B1AFE86A-138C-4F7D-A32E-44A235B23371}"/>
              </a:ext>
            </a:extLst>
          </p:cNvPr>
          <p:cNvSpPr>
            <a:spLocks noGrp="1"/>
          </p:cNvSpPr>
          <p:nvPr>
            <p:ph idx="1"/>
          </p:nvPr>
        </p:nvSpPr>
        <p:spPr>
          <a:xfrm>
            <a:off x="6293934" y="1742648"/>
            <a:ext cx="5482489" cy="4626459"/>
          </a:xfrm>
        </p:spPr>
        <p:txBody>
          <a:bodyPr/>
          <a:lstStyle/>
          <a:p>
            <a:r>
              <a:rPr lang="en-US" dirty="0"/>
              <a:t>Machine:</a:t>
            </a:r>
          </a:p>
          <a:p>
            <a:pPr lvl="1"/>
            <a:r>
              <a:rPr lang="en-US" dirty="0"/>
              <a:t>Different machines see the same colors (the “true” colors)</a:t>
            </a:r>
          </a:p>
        </p:txBody>
      </p:sp>
      <p:sp>
        <p:nvSpPr>
          <p:cNvPr id="4" name="Content Placeholder 2">
            <a:extLst>
              <a:ext uri="{FF2B5EF4-FFF2-40B4-BE49-F238E27FC236}">
                <a16:creationId xmlns:a16="http://schemas.microsoft.com/office/drawing/2014/main" id="{9AC3841D-05DF-43EB-8CE4-CCE988AE83E8}"/>
              </a:ext>
            </a:extLst>
          </p:cNvPr>
          <p:cNvSpPr txBox="1">
            <a:spLocks/>
          </p:cNvSpPr>
          <p:nvPr/>
        </p:nvSpPr>
        <p:spPr>
          <a:xfrm>
            <a:off x="1241765" y="1742649"/>
            <a:ext cx="4854235"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Human:</a:t>
            </a:r>
          </a:p>
          <a:p>
            <a:pPr lvl="1"/>
            <a:r>
              <a:rPr lang="en-US" dirty="0"/>
              <a:t>Different people see different colors</a:t>
            </a:r>
            <a:endParaRPr lang="en-HK" dirty="0"/>
          </a:p>
        </p:txBody>
      </p:sp>
      <p:grpSp>
        <p:nvGrpSpPr>
          <p:cNvPr id="17" name="Group 16">
            <a:extLst>
              <a:ext uri="{FF2B5EF4-FFF2-40B4-BE49-F238E27FC236}">
                <a16:creationId xmlns:a16="http://schemas.microsoft.com/office/drawing/2014/main" id="{EFE6DE8A-1C28-4EDB-A395-0E373B33FFCC}"/>
              </a:ext>
            </a:extLst>
          </p:cNvPr>
          <p:cNvGrpSpPr/>
          <p:nvPr/>
        </p:nvGrpSpPr>
        <p:grpSpPr>
          <a:xfrm>
            <a:off x="3028859" y="3858453"/>
            <a:ext cx="2642393" cy="1967366"/>
            <a:chOff x="3028859" y="3858453"/>
            <a:chExt cx="2642393" cy="1967366"/>
          </a:xfrm>
        </p:grpSpPr>
        <p:grpSp>
          <p:nvGrpSpPr>
            <p:cNvPr id="5" name="Group 4">
              <a:extLst>
                <a:ext uri="{FF2B5EF4-FFF2-40B4-BE49-F238E27FC236}">
                  <a16:creationId xmlns:a16="http://schemas.microsoft.com/office/drawing/2014/main" id="{E1E1D57F-AE3A-4976-8A44-C3827EC1B225}"/>
                </a:ext>
              </a:extLst>
            </p:cNvPr>
            <p:cNvGrpSpPr/>
            <p:nvPr/>
          </p:nvGrpSpPr>
          <p:grpSpPr>
            <a:xfrm>
              <a:off x="4477452" y="3858453"/>
              <a:ext cx="1193800" cy="1967366"/>
              <a:chOff x="9541566" y="4454811"/>
              <a:chExt cx="1193800" cy="1967366"/>
            </a:xfrm>
          </p:grpSpPr>
          <p:pic>
            <p:nvPicPr>
              <p:cNvPr id="6" name="Picture 5">
                <a:extLst>
                  <a:ext uri="{FF2B5EF4-FFF2-40B4-BE49-F238E27FC236}">
                    <a16:creationId xmlns:a16="http://schemas.microsoft.com/office/drawing/2014/main" id="{F733442E-D3FA-44C4-8BC9-1C90F98A150A}"/>
                  </a:ext>
                </a:extLst>
              </p:cNvPr>
              <p:cNvPicPr>
                <a:picLocks noChangeAspect="1"/>
              </p:cNvPicPr>
              <p:nvPr/>
            </p:nvPicPr>
            <p:blipFill>
              <a:blip r:embed="rId3"/>
              <a:stretch>
                <a:fillRect/>
              </a:stretch>
            </p:blipFill>
            <p:spPr>
              <a:xfrm>
                <a:off x="9541566" y="4733077"/>
                <a:ext cx="1193800" cy="1689100"/>
              </a:xfrm>
              <a:prstGeom prst="rect">
                <a:avLst/>
              </a:prstGeom>
            </p:spPr>
          </p:pic>
          <p:sp>
            <p:nvSpPr>
              <p:cNvPr id="7" name="TextBox 6">
                <a:extLst>
                  <a:ext uri="{FF2B5EF4-FFF2-40B4-BE49-F238E27FC236}">
                    <a16:creationId xmlns:a16="http://schemas.microsoft.com/office/drawing/2014/main" id="{8E8F5D17-1974-434A-B99A-BDA6B019CB28}"/>
                  </a:ext>
                </a:extLst>
              </p:cNvPr>
              <p:cNvSpPr txBox="1"/>
              <p:nvPr/>
            </p:nvSpPr>
            <p:spPr>
              <a:xfrm>
                <a:off x="9891443" y="4454811"/>
                <a:ext cx="622286" cy="400110"/>
              </a:xfrm>
              <a:prstGeom prst="rect">
                <a:avLst/>
              </a:prstGeom>
              <a:noFill/>
            </p:spPr>
            <p:txBody>
              <a:bodyPr wrap="none" rtlCol="0">
                <a:spAutoFit/>
              </a:bodyPr>
              <a:lstStyle/>
              <a:p>
                <a:r>
                  <a:rPr lang="en-US" sz="2000" dirty="0"/>
                  <a:t>Lark</a:t>
                </a:r>
              </a:p>
            </p:txBody>
          </p:sp>
        </p:grpSp>
        <p:sp>
          <p:nvSpPr>
            <p:cNvPr id="15" name="TextBox 14">
              <a:extLst>
                <a:ext uri="{FF2B5EF4-FFF2-40B4-BE49-F238E27FC236}">
                  <a16:creationId xmlns:a16="http://schemas.microsoft.com/office/drawing/2014/main" id="{EC992DC4-8646-4DDF-B904-F16327DBB17D}"/>
                </a:ext>
              </a:extLst>
            </p:cNvPr>
            <p:cNvSpPr txBox="1"/>
            <p:nvPr/>
          </p:nvSpPr>
          <p:spPr>
            <a:xfrm>
              <a:off x="3028859" y="5456487"/>
              <a:ext cx="1421287" cy="369332"/>
            </a:xfrm>
            <a:prstGeom prst="rect">
              <a:avLst/>
            </a:prstGeom>
            <a:noFill/>
          </p:spPr>
          <p:txBody>
            <a:bodyPr wrap="none" rtlCol="0">
              <a:spAutoFit/>
            </a:bodyPr>
            <a:lstStyle/>
            <a:p>
              <a:r>
                <a:rPr lang="en-HK" dirty="0"/>
                <a:t>White &amp; gold</a:t>
              </a:r>
            </a:p>
          </p:txBody>
        </p:sp>
      </p:grpSp>
      <p:grpSp>
        <p:nvGrpSpPr>
          <p:cNvPr id="18" name="Group 17">
            <a:extLst>
              <a:ext uri="{FF2B5EF4-FFF2-40B4-BE49-F238E27FC236}">
                <a16:creationId xmlns:a16="http://schemas.microsoft.com/office/drawing/2014/main" id="{152ED3CE-7D94-4AA6-B747-EDCCE3DD0639}"/>
              </a:ext>
            </a:extLst>
          </p:cNvPr>
          <p:cNvGrpSpPr/>
          <p:nvPr/>
        </p:nvGrpSpPr>
        <p:grpSpPr>
          <a:xfrm>
            <a:off x="6522002" y="3757396"/>
            <a:ext cx="2535564" cy="2068423"/>
            <a:chOff x="6805031" y="3757396"/>
            <a:chExt cx="2535564" cy="2068423"/>
          </a:xfrm>
        </p:grpSpPr>
        <p:grpSp>
          <p:nvGrpSpPr>
            <p:cNvPr id="8" name="Group 7">
              <a:extLst>
                <a:ext uri="{FF2B5EF4-FFF2-40B4-BE49-F238E27FC236}">
                  <a16:creationId xmlns:a16="http://schemas.microsoft.com/office/drawing/2014/main" id="{905BDAEC-E2CA-42E9-B9B0-87ADAB9140F8}"/>
                </a:ext>
              </a:extLst>
            </p:cNvPr>
            <p:cNvGrpSpPr/>
            <p:nvPr/>
          </p:nvGrpSpPr>
          <p:grpSpPr>
            <a:xfrm>
              <a:off x="6805031" y="3757396"/>
              <a:ext cx="1188720" cy="2055907"/>
              <a:chOff x="10847388" y="4366270"/>
              <a:chExt cx="1188720" cy="2055907"/>
            </a:xfrm>
          </p:grpSpPr>
          <p:pic>
            <p:nvPicPr>
              <p:cNvPr id="9" name="Picture 8">
                <a:extLst>
                  <a:ext uri="{FF2B5EF4-FFF2-40B4-BE49-F238E27FC236}">
                    <a16:creationId xmlns:a16="http://schemas.microsoft.com/office/drawing/2014/main" id="{81D77CCD-A484-489E-9CC8-19FA59D067D9}"/>
                  </a:ext>
                </a:extLst>
              </p:cNvPr>
              <p:cNvPicPr>
                <a:picLocks noChangeAspect="1"/>
              </p:cNvPicPr>
              <p:nvPr/>
            </p:nvPicPr>
            <p:blipFill rotWithShape="1">
              <a:blip r:embed="rId4"/>
              <a:srcRect l="8895" r="37735"/>
              <a:stretch/>
            </p:blipFill>
            <p:spPr>
              <a:xfrm>
                <a:off x="10847388" y="4747364"/>
                <a:ext cx="1188720" cy="1674813"/>
              </a:xfrm>
              <a:prstGeom prst="rect">
                <a:avLst/>
              </a:prstGeom>
            </p:spPr>
          </p:pic>
          <p:sp>
            <p:nvSpPr>
              <p:cNvPr id="10" name="TextBox 9">
                <a:extLst>
                  <a:ext uri="{FF2B5EF4-FFF2-40B4-BE49-F238E27FC236}">
                    <a16:creationId xmlns:a16="http://schemas.microsoft.com/office/drawing/2014/main" id="{AE849CB0-E3FC-4D57-B243-7652F191DADB}"/>
                  </a:ext>
                </a:extLst>
              </p:cNvPr>
              <p:cNvSpPr txBox="1"/>
              <p:nvPr/>
            </p:nvSpPr>
            <p:spPr>
              <a:xfrm>
                <a:off x="11159195" y="4366270"/>
                <a:ext cx="596638" cy="400110"/>
              </a:xfrm>
              <a:prstGeom prst="rect">
                <a:avLst/>
              </a:prstGeom>
              <a:noFill/>
            </p:spPr>
            <p:txBody>
              <a:bodyPr wrap="none" rtlCol="0">
                <a:spAutoFit/>
              </a:bodyPr>
              <a:lstStyle/>
              <a:p>
                <a:r>
                  <a:rPr lang="en-US" sz="2000" dirty="0"/>
                  <a:t>Owl</a:t>
                </a:r>
              </a:p>
            </p:txBody>
          </p:sp>
        </p:grpSp>
        <p:sp>
          <p:nvSpPr>
            <p:cNvPr id="16" name="TextBox 15">
              <a:extLst>
                <a:ext uri="{FF2B5EF4-FFF2-40B4-BE49-F238E27FC236}">
                  <a16:creationId xmlns:a16="http://schemas.microsoft.com/office/drawing/2014/main" id="{2F0E827F-9035-4797-BD2C-080908BF17C1}"/>
                </a:ext>
              </a:extLst>
            </p:cNvPr>
            <p:cNvSpPr txBox="1"/>
            <p:nvPr/>
          </p:nvSpPr>
          <p:spPr>
            <a:xfrm>
              <a:off x="7993751" y="5456487"/>
              <a:ext cx="1346844" cy="369332"/>
            </a:xfrm>
            <a:prstGeom prst="rect">
              <a:avLst/>
            </a:prstGeom>
            <a:noFill/>
          </p:spPr>
          <p:txBody>
            <a:bodyPr wrap="none" rtlCol="0">
              <a:spAutoFit/>
            </a:bodyPr>
            <a:lstStyle/>
            <a:p>
              <a:r>
                <a:rPr lang="en-US" dirty="0"/>
                <a:t>Black &amp; blue</a:t>
              </a:r>
              <a:endParaRPr lang="en-HK" dirty="0"/>
            </a:p>
          </p:txBody>
        </p:sp>
      </p:grpSp>
    </p:spTree>
    <p:extLst>
      <p:ext uri="{BB962C8B-B14F-4D97-AF65-F5344CB8AC3E}">
        <p14:creationId xmlns:p14="http://schemas.microsoft.com/office/powerpoint/2010/main" val="88692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a:extLst>
              <a:ext uri="{FF2B5EF4-FFF2-40B4-BE49-F238E27FC236}">
                <a16:creationId xmlns:a16="http://schemas.microsoft.com/office/drawing/2014/main" id="{0F4F27E5-9681-3223-D962-A1E67F1D904E}"/>
              </a:ext>
            </a:extLst>
          </p:cNvPr>
          <p:cNvSpPr>
            <a:spLocks noGrp="1"/>
          </p:cNvSpPr>
          <p:nvPr>
            <p:ph type="sldNum" sz="quarter" idx="12"/>
          </p:nvPr>
        </p:nvSpPr>
        <p:spPr/>
        <p:txBody>
          <a:bodyPr/>
          <a:lstStyle/>
          <a:p>
            <a:fld id="{AB503491-D3E2-0544-B471-17B72D68D627}" type="slidenum">
              <a:rPr kumimoji="1" lang="zh-CN" altLang="en-US" smtClean="0"/>
              <a:pPr/>
              <a:t>15</a:t>
            </a:fld>
            <a:endParaRPr kumimoji="1" lang="zh-CN" altLang="en-US" dirty="0"/>
          </a:p>
        </p:txBody>
      </p:sp>
      <p:sp>
        <p:nvSpPr>
          <p:cNvPr id="2" name="Title 1">
            <a:extLst>
              <a:ext uri="{FF2B5EF4-FFF2-40B4-BE49-F238E27FC236}">
                <a16:creationId xmlns:a16="http://schemas.microsoft.com/office/drawing/2014/main" id="{DB95D63D-109B-422D-A775-36C5C03BC4BB}"/>
              </a:ext>
            </a:extLst>
          </p:cNvPr>
          <p:cNvSpPr>
            <a:spLocks noGrp="1"/>
          </p:cNvSpPr>
          <p:nvPr>
            <p:ph type="title"/>
          </p:nvPr>
        </p:nvSpPr>
        <p:spPr/>
        <p:txBody>
          <a:bodyPr/>
          <a:lstStyle/>
          <a:p>
            <a:r>
              <a:rPr lang="en-US" altLang="zh-HK" dirty="0"/>
              <a:t>Color Recognition: Human</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0A8EE9F4-4DB2-4FFE-B983-F469B24CCC90}"/>
              </a:ext>
            </a:extLst>
          </p:cNvPr>
          <p:cNvSpPr>
            <a:spLocks noGrp="1"/>
          </p:cNvSpPr>
          <p:nvPr>
            <p:ph idx="1"/>
          </p:nvPr>
        </p:nvSpPr>
        <p:spPr>
          <a:xfrm>
            <a:off x="1321905" y="1776672"/>
            <a:ext cx="10515600" cy="459049"/>
          </a:xfrm>
        </p:spPr>
        <p:txBody>
          <a:bodyPr>
            <a:normAutofit lnSpcReduction="10000"/>
          </a:bodyPr>
          <a:lstStyle/>
          <a:p>
            <a:r>
              <a:rPr lang="en-US" altLang="zh-HK" dirty="0"/>
              <a:t>Example 2: What colors do you see in the circles?</a:t>
            </a:r>
          </a:p>
        </p:txBody>
      </p:sp>
      <p:grpSp>
        <p:nvGrpSpPr>
          <p:cNvPr id="4" name="Group 3">
            <a:extLst>
              <a:ext uri="{FF2B5EF4-FFF2-40B4-BE49-F238E27FC236}">
                <a16:creationId xmlns:a16="http://schemas.microsoft.com/office/drawing/2014/main" id="{873E0B55-9469-4D1B-A105-0D743E9ADA0A}"/>
              </a:ext>
            </a:extLst>
          </p:cNvPr>
          <p:cNvGrpSpPr/>
          <p:nvPr/>
        </p:nvGrpSpPr>
        <p:grpSpPr>
          <a:xfrm>
            <a:off x="1893776" y="2138828"/>
            <a:ext cx="8492490" cy="4593590"/>
            <a:chOff x="977900" y="1649730"/>
            <a:chExt cx="8492490" cy="4593590"/>
          </a:xfrm>
        </p:grpSpPr>
        <p:pic>
          <p:nvPicPr>
            <p:cNvPr id="5" name="Picture 4">
              <a:extLst>
                <a:ext uri="{FF2B5EF4-FFF2-40B4-BE49-F238E27FC236}">
                  <a16:creationId xmlns:a16="http://schemas.microsoft.com/office/drawing/2014/main" id="{19E7D944-2E0D-4DCD-A1B0-6ABD227FAD3D}"/>
                </a:ext>
              </a:extLst>
            </p:cNvPr>
            <p:cNvPicPr>
              <a:picLocks noChangeAspect="1"/>
            </p:cNvPicPr>
            <p:nvPr/>
          </p:nvPicPr>
          <p:blipFill rotWithShape="1">
            <a:blip r:embed="rId3"/>
            <a:srcRect l="12228" t="35916" r="48022"/>
            <a:stretch/>
          </p:blipFill>
          <p:spPr>
            <a:xfrm>
              <a:off x="977900" y="1649730"/>
              <a:ext cx="1453896" cy="1757934"/>
            </a:xfrm>
            <a:prstGeom prst="rect">
              <a:avLst/>
            </a:prstGeom>
          </p:spPr>
        </p:pic>
        <p:pic>
          <p:nvPicPr>
            <p:cNvPr id="6" name="Picture 5">
              <a:extLst>
                <a:ext uri="{FF2B5EF4-FFF2-40B4-BE49-F238E27FC236}">
                  <a16:creationId xmlns:a16="http://schemas.microsoft.com/office/drawing/2014/main" id="{4A5B7DBD-6FF5-4877-B397-1C4FA934B6C0}"/>
                </a:ext>
              </a:extLst>
            </p:cNvPr>
            <p:cNvPicPr>
              <a:picLocks noChangeAspect="1"/>
            </p:cNvPicPr>
            <p:nvPr/>
          </p:nvPicPr>
          <p:blipFill rotWithShape="1">
            <a:blip r:embed="rId4"/>
            <a:srcRect l="12728" t="35916" r="47522" b="3555"/>
            <a:stretch/>
          </p:blipFill>
          <p:spPr>
            <a:xfrm>
              <a:off x="996188" y="3067050"/>
              <a:ext cx="1453896" cy="1660396"/>
            </a:xfrm>
            <a:prstGeom prst="rect">
              <a:avLst/>
            </a:prstGeom>
          </p:spPr>
        </p:pic>
        <p:pic>
          <p:nvPicPr>
            <p:cNvPr id="7" name="Picture 6">
              <a:extLst>
                <a:ext uri="{FF2B5EF4-FFF2-40B4-BE49-F238E27FC236}">
                  <a16:creationId xmlns:a16="http://schemas.microsoft.com/office/drawing/2014/main" id="{AEDF7C8D-B82B-4F4A-BB79-5CD144BAC8F3}"/>
                </a:ext>
              </a:extLst>
            </p:cNvPr>
            <p:cNvPicPr>
              <a:picLocks noChangeAspect="1"/>
            </p:cNvPicPr>
            <p:nvPr/>
          </p:nvPicPr>
          <p:blipFill rotWithShape="1">
            <a:blip r:embed="rId3"/>
            <a:srcRect l="12228" t="35916" r="48022"/>
            <a:stretch/>
          </p:blipFill>
          <p:spPr>
            <a:xfrm>
              <a:off x="977900" y="4485386"/>
              <a:ext cx="1453896" cy="1757934"/>
            </a:xfrm>
            <a:prstGeom prst="rect">
              <a:avLst/>
            </a:prstGeom>
          </p:spPr>
        </p:pic>
        <p:pic>
          <p:nvPicPr>
            <p:cNvPr id="8" name="Picture 7">
              <a:extLst>
                <a:ext uri="{FF2B5EF4-FFF2-40B4-BE49-F238E27FC236}">
                  <a16:creationId xmlns:a16="http://schemas.microsoft.com/office/drawing/2014/main" id="{280AE95F-DE9D-49C1-B572-BC48E1EC843C}"/>
                </a:ext>
              </a:extLst>
            </p:cNvPr>
            <p:cNvPicPr>
              <a:picLocks noChangeAspect="1"/>
            </p:cNvPicPr>
            <p:nvPr/>
          </p:nvPicPr>
          <p:blipFill rotWithShape="1">
            <a:blip r:embed="rId4"/>
            <a:srcRect l="12728" t="35916" r="47522" b="10083"/>
            <a:stretch/>
          </p:blipFill>
          <p:spPr>
            <a:xfrm>
              <a:off x="2403602" y="2222500"/>
              <a:ext cx="1453896" cy="1481328"/>
            </a:xfrm>
            <a:prstGeom prst="rect">
              <a:avLst/>
            </a:prstGeom>
          </p:spPr>
        </p:pic>
        <p:pic>
          <p:nvPicPr>
            <p:cNvPr id="9" name="Picture 8">
              <a:extLst>
                <a:ext uri="{FF2B5EF4-FFF2-40B4-BE49-F238E27FC236}">
                  <a16:creationId xmlns:a16="http://schemas.microsoft.com/office/drawing/2014/main" id="{63F34C9C-1719-4E93-9EE1-8A7496BC4117}"/>
                </a:ext>
              </a:extLst>
            </p:cNvPr>
            <p:cNvPicPr>
              <a:picLocks noChangeAspect="1"/>
            </p:cNvPicPr>
            <p:nvPr/>
          </p:nvPicPr>
          <p:blipFill rotWithShape="1">
            <a:blip r:embed="rId3"/>
            <a:srcRect l="12228" t="35916" r="48022"/>
            <a:stretch/>
          </p:blipFill>
          <p:spPr>
            <a:xfrm>
              <a:off x="2385314" y="3650742"/>
              <a:ext cx="1453896" cy="1757934"/>
            </a:xfrm>
            <a:prstGeom prst="rect">
              <a:avLst/>
            </a:prstGeom>
          </p:spPr>
        </p:pic>
        <p:pic>
          <p:nvPicPr>
            <p:cNvPr id="10" name="Picture 9">
              <a:extLst>
                <a:ext uri="{FF2B5EF4-FFF2-40B4-BE49-F238E27FC236}">
                  <a16:creationId xmlns:a16="http://schemas.microsoft.com/office/drawing/2014/main" id="{D6CBCD84-57DB-4A76-891F-7C283215E4B9}"/>
                </a:ext>
              </a:extLst>
            </p:cNvPr>
            <p:cNvPicPr>
              <a:picLocks noChangeAspect="1"/>
            </p:cNvPicPr>
            <p:nvPr/>
          </p:nvPicPr>
          <p:blipFill rotWithShape="1">
            <a:blip r:embed="rId3"/>
            <a:srcRect l="12228" t="35916" r="48022"/>
            <a:stretch/>
          </p:blipFill>
          <p:spPr>
            <a:xfrm>
              <a:off x="3793490" y="1649730"/>
              <a:ext cx="1453896" cy="1757934"/>
            </a:xfrm>
            <a:prstGeom prst="rect">
              <a:avLst/>
            </a:prstGeom>
          </p:spPr>
        </p:pic>
        <p:pic>
          <p:nvPicPr>
            <p:cNvPr id="11" name="Picture 10">
              <a:extLst>
                <a:ext uri="{FF2B5EF4-FFF2-40B4-BE49-F238E27FC236}">
                  <a16:creationId xmlns:a16="http://schemas.microsoft.com/office/drawing/2014/main" id="{5236C2D8-05D4-4A81-B5A6-AAD7F0274FC1}"/>
                </a:ext>
              </a:extLst>
            </p:cNvPr>
            <p:cNvPicPr>
              <a:picLocks noChangeAspect="1"/>
            </p:cNvPicPr>
            <p:nvPr/>
          </p:nvPicPr>
          <p:blipFill rotWithShape="1">
            <a:blip r:embed="rId4"/>
            <a:srcRect l="12728" t="35916" r="47522" b="3555"/>
            <a:stretch/>
          </p:blipFill>
          <p:spPr>
            <a:xfrm>
              <a:off x="3811778" y="3067049"/>
              <a:ext cx="1453896" cy="1660397"/>
            </a:xfrm>
            <a:prstGeom prst="rect">
              <a:avLst/>
            </a:prstGeom>
          </p:spPr>
        </p:pic>
        <p:pic>
          <p:nvPicPr>
            <p:cNvPr id="12" name="Picture 11">
              <a:extLst>
                <a:ext uri="{FF2B5EF4-FFF2-40B4-BE49-F238E27FC236}">
                  <a16:creationId xmlns:a16="http://schemas.microsoft.com/office/drawing/2014/main" id="{CE979E29-8DAE-4176-AD7D-69F075E8C8D0}"/>
                </a:ext>
              </a:extLst>
            </p:cNvPr>
            <p:cNvPicPr>
              <a:picLocks noChangeAspect="1"/>
            </p:cNvPicPr>
            <p:nvPr/>
          </p:nvPicPr>
          <p:blipFill rotWithShape="1">
            <a:blip r:embed="rId3"/>
            <a:srcRect l="12228" t="35916" r="48022"/>
            <a:stretch/>
          </p:blipFill>
          <p:spPr>
            <a:xfrm>
              <a:off x="3793490" y="4485386"/>
              <a:ext cx="1453896" cy="1757934"/>
            </a:xfrm>
            <a:prstGeom prst="rect">
              <a:avLst/>
            </a:prstGeom>
          </p:spPr>
        </p:pic>
        <p:pic>
          <p:nvPicPr>
            <p:cNvPr id="13" name="Picture 12">
              <a:extLst>
                <a:ext uri="{FF2B5EF4-FFF2-40B4-BE49-F238E27FC236}">
                  <a16:creationId xmlns:a16="http://schemas.microsoft.com/office/drawing/2014/main" id="{813A6E30-F919-4984-A453-6EADE07E650E}"/>
                </a:ext>
              </a:extLst>
            </p:cNvPr>
            <p:cNvPicPr>
              <a:picLocks noChangeAspect="1"/>
            </p:cNvPicPr>
            <p:nvPr/>
          </p:nvPicPr>
          <p:blipFill rotWithShape="1">
            <a:blip r:embed="rId4"/>
            <a:srcRect l="12728" t="35916" r="47522" b="1544"/>
            <a:stretch/>
          </p:blipFill>
          <p:spPr>
            <a:xfrm>
              <a:off x="5219192" y="2673349"/>
              <a:ext cx="1453896" cy="1715551"/>
            </a:xfrm>
            <a:prstGeom prst="rect">
              <a:avLst/>
            </a:prstGeom>
          </p:spPr>
        </p:pic>
        <p:pic>
          <p:nvPicPr>
            <p:cNvPr id="14" name="Picture 13">
              <a:extLst>
                <a:ext uri="{FF2B5EF4-FFF2-40B4-BE49-F238E27FC236}">
                  <a16:creationId xmlns:a16="http://schemas.microsoft.com/office/drawing/2014/main" id="{B3788649-403F-440A-9A68-F38EA3EA388A}"/>
                </a:ext>
              </a:extLst>
            </p:cNvPr>
            <p:cNvPicPr>
              <a:picLocks noChangeAspect="1"/>
            </p:cNvPicPr>
            <p:nvPr/>
          </p:nvPicPr>
          <p:blipFill rotWithShape="1">
            <a:blip r:embed="rId3"/>
            <a:srcRect l="12228" t="35917" r="48022" b="-8124"/>
            <a:stretch/>
          </p:blipFill>
          <p:spPr>
            <a:xfrm>
              <a:off x="5200904" y="4092448"/>
              <a:ext cx="1453896" cy="1980782"/>
            </a:xfrm>
            <a:prstGeom prst="rect">
              <a:avLst/>
            </a:prstGeom>
          </p:spPr>
        </p:pic>
        <p:pic>
          <p:nvPicPr>
            <p:cNvPr id="15" name="Picture 14">
              <a:extLst>
                <a:ext uri="{FF2B5EF4-FFF2-40B4-BE49-F238E27FC236}">
                  <a16:creationId xmlns:a16="http://schemas.microsoft.com/office/drawing/2014/main" id="{1F172DD5-EF31-4F12-AD5E-4B98B6049E39}"/>
                </a:ext>
              </a:extLst>
            </p:cNvPr>
            <p:cNvPicPr>
              <a:picLocks noChangeAspect="1"/>
            </p:cNvPicPr>
            <p:nvPr/>
          </p:nvPicPr>
          <p:blipFill rotWithShape="1">
            <a:blip r:embed="rId3"/>
            <a:srcRect l="12228" t="35916" r="48022"/>
            <a:stretch/>
          </p:blipFill>
          <p:spPr>
            <a:xfrm>
              <a:off x="6609080" y="1649730"/>
              <a:ext cx="1453896" cy="1757934"/>
            </a:xfrm>
            <a:prstGeom prst="rect">
              <a:avLst/>
            </a:prstGeom>
          </p:spPr>
        </p:pic>
        <p:pic>
          <p:nvPicPr>
            <p:cNvPr id="16" name="Picture 15">
              <a:extLst>
                <a:ext uri="{FF2B5EF4-FFF2-40B4-BE49-F238E27FC236}">
                  <a16:creationId xmlns:a16="http://schemas.microsoft.com/office/drawing/2014/main" id="{C5BE7185-A0E8-4B54-BD43-EE30C17FC383}"/>
                </a:ext>
              </a:extLst>
            </p:cNvPr>
            <p:cNvPicPr>
              <a:picLocks noChangeAspect="1"/>
            </p:cNvPicPr>
            <p:nvPr/>
          </p:nvPicPr>
          <p:blipFill rotWithShape="1">
            <a:blip r:embed="rId4"/>
            <a:srcRect l="12728" t="35916" r="47522" b="1544"/>
            <a:stretch/>
          </p:blipFill>
          <p:spPr>
            <a:xfrm>
              <a:off x="6627368" y="3067049"/>
              <a:ext cx="1453896" cy="1715551"/>
            </a:xfrm>
            <a:prstGeom prst="rect">
              <a:avLst/>
            </a:prstGeom>
          </p:spPr>
        </p:pic>
        <p:pic>
          <p:nvPicPr>
            <p:cNvPr id="17" name="Picture 16">
              <a:extLst>
                <a:ext uri="{FF2B5EF4-FFF2-40B4-BE49-F238E27FC236}">
                  <a16:creationId xmlns:a16="http://schemas.microsoft.com/office/drawing/2014/main" id="{6C752BBC-0500-4F44-AE0B-9B2DC6A880BD}"/>
                </a:ext>
              </a:extLst>
            </p:cNvPr>
            <p:cNvPicPr>
              <a:picLocks noChangeAspect="1"/>
            </p:cNvPicPr>
            <p:nvPr/>
          </p:nvPicPr>
          <p:blipFill rotWithShape="1">
            <a:blip r:embed="rId3"/>
            <a:srcRect l="12228" t="35916" r="48022"/>
            <a:stretch/>
          </p:blipFill>
          <p:spPr>
            <a:xfrm>
              <a:off x="6609080" y="4485386"/>
              <a:ext cx="1453896" cy="1757934"/>
            </a:xfrm>
            <a:prstGeom prst="rect">
              <a:avLst/>
            </a:prstGeom>
          </p:spPr>
        </p:pic>
        <p:pic>
          <p:nvPicPr>
            <p:cNvPr id="19" name="Picture 18">
              <a:extLst>
                <a:ext uri="{FF2B5EF4-FFF2-40B4-BE49-F238E27FC236}">
                  <a16:creationId xmlns:a16="http://schemas.microsoft.com/office/drawing/2014/main" id="{9A69C6A2-BF36-4FB8-BF1A-A2E72275366C}"/>
                </a:ext>
              </a:extLst>
            </p:cNvPr>
            <p:cNvPicPr>
              <a:picLocks noChangeAspect="1"/>
            </p:cNvPicPr>
            <p:nvPr/>
          </p:nvPicPr>
          <p:blipFill rotWithShape="1">
            <a:blip r:embed="rId3"/>
            <a:srcRect l="12228" t="35916" r="48022" b="-8124"/>
            <a:stretch/>
          </p:blipFill>
          <p:spPr>
            <a:xfrm>
              <a:off x="8016494" y="2746664"/>
              <a:ext cx="1453896" cy="1980782"/>
            </a:xfrm>
            <a:prstGeom prst="rect">
              <a:avLst/>
            </a:prstGeom>
          </p:spPr>
        </p:pic>
        <p:pic>
          <p:nvPicPr>
            <p:cNvPr id="20" name="Picture 19">
              <a:extLst>
                <a:ext uri="{FF2B5EF4-FFF2-40B4-BE49-F238E27FC236}">
                  <a16:creationId xmlns:a16="http://schemas.microsoft.com/office/drawing/2014/main" id="{03121CD8-E680-466D-8683-F87829DC9F0E}"/>
                </a:ext>
              </a:extLst>
            </p:cNvPr>
            <p:cNvPicPr>
              <a:picLocks noChangeAspect="1"/>
            </p:cNvPicPr>
            <p:nvPr/>
          </p:nvPicPr>
          <p:blipFill rotWithShape="1">
            <a:blip r:embed="rId5"/>
            <a:srcRect l="13077" t="48552" r="48423"/>
            <a:stretch/>
          </p:blipFill>
          <p:spPr>
            <a:xfrm>
              <a:off x="8043926" y="1674022"/>
              <a:ext cx="1408176" cy="1411316"/>
            </a:xfrm>
            <a:prstGeom prst="rect">
              <a:avLst/>
            </a:prstGeom>
          </p:spPr>
        </p:pic>
        <p:pic>
          <p:nvPicPr>
            <p:cNvPr id="21" name="Picture 20">
              <a:extLst>
                <a:ext uri="{FF2B5EF4-FFF2-40B4-BE49-F238E27FC236}">
                  <a16:creationId xmlns:a16="http://schemas.microsoft.com/office/drawing/2014/main" id="{F8241F6E-FB5D-4CA9-8E58-198374EEF6F4}"/>
                </a:ext>
              </a:extLst>
            </p:cNvPr>
            <p:cNvPicPr>
              <a:picLocks noChangeAspect="1"/>
            </p:cNvPicPr>
            <p:nvPr/>
          </p:nvPicPr>
          <p:blipFill rotWithShape="1">
            <a:blip r:embed="rId5"/>
            <a:srcRect l="13077" t="51515" r="48423"/>
            <a:stretch/>
          </p:blipFill>
          <p:spPr>
            <a:xfrm>
              <a:off x="5233289" y="1674022"/>
              <a:ext cx="1408176" cy="1330036"/>
            </a:xfrm>
            <a:prstGeom prst="rect">
              <a:avLst/>
            </a:prstGeom>
          </p:spPr>
        </p:pic>
        <p:pic>
          <p:nvPicPr>
            <p:cNvPr id="22" name="Picture 21">
              <a:extLst>
                <a:ext uri="{FF2B5EF4-FFF2-40B4-BE49-F238E27FC236}">
                  <a16:creationId xmlns:a16="http://schemas.microsoft.com/office/drawing/2014/main" id="{408D5FAB-1ED0-441D-A100-A736BBECF66E}"/>
                </a:ext>
              </a:extLst>
            </p:cNvPr>
            <p:cNvPicPr>
              <a:picLocks noChangeAspect="1"/>
            </p:cNvPicPr>
            <p:nvPr/>
          </p:nvPicPr>
          <p:blipFill rotWithShape="1">
            <a:blip r:embed="rId5"/>
            <a:srcRect l="13077" t="48165" r="48423" b="29158"/>
            <a:stretch/>
          </p:blipFill>
          <p:spPr>
            <a:xfrm>
              <a:off x="2417318" y="1674022"/>
              <a:ext cx="1408176" cy="622103"/>
            </a:xfrm>
            <a:prstGeom prst="rect">
              <a:avLst/>
            </a:prstGeom>
          </p:spPr>
        </p:pic>
        <p:pic>
          <p:nvPicPr>
            <p:cNvPr id="23" name="Picture 22">
              <a:extLst>
                <a:ext uri="{FF2B5EF4-FFF2-40B4-BE49-F238E27FC236}">
                  <a16:creationId xmlns:a16="http://schemas.microsoft.com/office/drawing/2014/main" id="{1814A7AB-8D08-46E1-B106-76C192BB11F7}"/>
                </a:ext>
              </a:extLst>
            </p:cNvPr>
            <p:cNvPicPr>
              <a:picLocks noChangeAspect="1"/>
            </p:cNvPicPr>
            <p:nvPr/>
          </p:nvPicPr>
          <p:blipFill rotWithShape="1">
            <a:blip r:embed="rId5"/>
            <a:srcRect l="13077" t="53219" r="48423" b="15763"/>
            <a:stretch/>
          </p:blipFill>
          <p:spPr>
            <a:xfrm>
              <a:off x="2419188" y="5090812"/>
              <a:ext cx="1408176" cy="850900"/>
            </a:xfrm>
            <a:prstGeom prst="rect">
              <a:avLst/>
            </a:prstGeom>
          </p:spPr>
        </p:pic>
        <p:pic>
          <p:nvPicPr>
            <p:cNvPr id="24" name="Picture 23">
              <a:extLst>
                <a:ext uri="{FF2B5EF4-FFF2-40B4-BE49-F238E27FC236}">
                  <a16:creationId xmlns:a16="http://schemas.microsoft.com/office/drawing/2014/main" id="{7E262E82-276D-4D51-AA0C-E45367809B0A}"/>
                </a:ext>
              </a:extLst>
            </p:cNvPr>
            <p:cNvPicPr>
              <a:picLocks noChangeAspect="1"/>
            </p:cNvPicPr>
            <p:nvPr/>
          </p:nvPicPr>
          <p:blipFill rotWithShape="1">
            <a:blip r:embed="rId5"/>
            <a:srcRect l="13077" t="53219" r="48423" b="32146"/>
            <a:stretch/>
          </p:blipFill>
          <p:spPr>
            <a:xfrm>
              <a:off x="5233289" y="5529615"/>
              <a:ext cx="1408176" cy="401464"/>
            </a:xfrm>
            <a:prstGeom prst="rect">
              <a:avLst/>
            </a:prstGeom>
          </p:spPr>
        </p:pic>
        <p:pic>
          <p:nvPicPr>
            <p:cNvPr id="25" name="Picture 24">
              <a:extLst>
                <a:ext uri="{FF2B5EF4-FFF2-40B4-BE49-F238E27FC236}">
                  <a16:creationId xmlns:a16="http://schemas.microsoft.com/office/drawing/2014/main" id="{3FF6DCA1-6DFD-4F33-9E6F-8A7DE04BF521}"/>
                </a:ext>
              </a:extLst>
            </p:cNvPr>
            <p:cNvPicPr>
              <a:picLocks noChangeAspect="1"/>
            </p:cNvPicPr>
            <p:nvPr/>
          </p:nvPicPr>
          <p:blipFill rotWithShape="1">
            <a:blip r:embed="rId5"/>
            <a:srcRect l="13077" t="53219" r="48423" b="35741"/>
            <a:stretch/>
          </p:blipFill>
          <p:spPr>
            <a:xfrm>
              <a:off x="8043926" y="5628234"/>
              <a:ext cx="1408176" cy="302845"/>
            </a:xfrm>
            <a:prstGeom prst="rect">
              <a:avLst/>
            </a:prstGeom>
          </p:spPr>
        </p:pic>
      </p:grpSp>
      <p:pic>
        <p:nvPicPr>
          <p:cNvPr id="26" name="Picture 25">
            <a:extLst>
              <a:ext uri="{FF2B5EF4-FFF2-40B4-BE49-F238E27FC236}">
                <a16:creationId xmlns:a16="http://schemas.microsoft.com/office/drawing/2014/main" id="{49B61C25-3CEE-431F-9F38-DD4C9FB5A6E7}"/>
              </a:ext>
            </a:extLst>
          </p:cNvPr>
          <p:cNvPicPr>
            <a:picLocks noChangeAspect="1"/>
          </p:cNvPicPr>
          <p:nvPr/>
        </p:nvPicPr>
        <p:blipFill rotWithShape="1">
          <a:blip r:embed="rId4"/>
          <a:srcRect l="12728" t="35916" r="47522" b="1544"/>
          <a:stretch/>
        </p:blipFill>
        <p:spPr>
          <a:xfrm>
            <a:off x="8950658" y="4660636"/>
            <a:ext cx="1453896" cy="1715551"/>
          </a:xfrm>
          <a:prstGeom prst="rect">
            <a:avLst/>
          </a:prstGeom>
        </p:spPr>
      </p:pic>
    </p:spTree>
    <p:extLst>
      <p:ext uri="{BB962C8B-B14F-4D97-AF65-F5344CB8AC3E}">
        <p14:creationId xmlns:p14="http://schemas.microsoft.com/office/powerpoint/2010/main" val="1647245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a:extLst>
              <a:ext uri="{FF2B5EF4-FFF2-40B4-BE49-F238E27FC236}">
                <a16:creationId xmlns:a16="http://schemas.microsoft.com/office/drawing/2014/main" id="{0B010280-8A41-6F75-F900-B622F5B48C5F}"/>
              </a:ext>
            </a:extLst>
          </p:cNvPr>
          <p:cNvSpPr>
            <a:spLocks noGrp="1"/>
          </p:cNvSpPr>
          <p:nvPr>
            <p:ph type="sldNum" sz="quarter" idx="12"/>
          </p:nvPr>
        </p:nvSpPr>
        <p:spPr/>
        <p:txBody>
          <a:bodyPr/>
          <a:lstStyle/>
          <a:p>
            <a:fld id="{AB503491-D3E2-0544-B471-17B72D68D627}" type="slidenum">
              <a:rPr kumimoji="1" lang="zh-CN" altLang="en-US" smtClean="0"/>
              <a:pPr/>
              <a:t>16</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altLang="zh-HK" dirty="0"/>
              <a:t>Example 2</a:t>
            </a:r>
            <a:endParaRPr lang="en-US" dirty="0">
              <a:solidFill>
                <a:srgbClr val="FFFF00"/>
              </a:solidFill>
              <a:latin typeface="Microsoft JhengHei UI" panose="020B0604030504040204" pitchFamily="34" charset="-120"/>
              <a:ea typeface="Microsoft JhengHei UI" panose="020B0604030504040204" pitchFamily="34" charset="-120"/>
            </a:endParaRPr>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p:txBody>
          <a:bodyPr/>
          <a:lstStyle/>
          <a:p>
            <a:r>
              <a:rPr lang="en-US" altLang="zh-TW" b="1" dirty="0">
                <a:latin typeface="Microsoft JhengHei UI" panose="020B0604030504040204" pitchFamily="34" charset="-120"/>
                <a:ea typeface="Microsoft JhengHei UI" panose="020B0604030504040204" pitchFamily="34" charset="-120"/>
              </a:rPr>
              <a:t>Use</a:t>
            </a:r>
            <a:r>
              <a:rPr lang="zh-TW" altLang="en-US" b="1" dirty="0">
                <a:latin typeface="Microsoft JhengHei UI" panose="020B0604030504040204" pitchFamily="34" charset="-120"/>
                <a:ea typeface="Microsoft JhengHei UI" panose="020B0604030504040204" pitchFamily="34" charset="-120"/>
              </a:rPr>
              <a:t> </a:t>
            </a:r>
            <a:r>
              <a:rPr lang="en-US" altLang="zh-TW" b="1" dirty="0">
                <a:solidFill>
                  <a:srgbClr val="FFC000"/>
                </a:solidFill>
                <a:latin typeface="Microsoft JhengHei UI" panose="020B0604030504040204" pitchFamily="34" charset="-120"/>
                <a:ea typeface="Microsoft JhengHei UI" panose="020B0604030504040204" pitchFamily="34" charset="-120"/>
              </a:rPr>
              <a:t>CUHK-JC </a:t>
            </a:r>
            <a:r>
              <a:rPr lang="en-US" altLang="zh-TW" b="1" dirty="0" err="1">
                <a:solidFill>
                  <a:srgbClr val="FFC000"/>
                </a:solidFill>
                <a:latin typeface="Microsoft JhengHei UI" panose="020B0604030504040204" pitchFamily="34" charset="-120"/>
                <a:ea typeface="Microsoft JhengHei UI" panose="020B0604030504040204" pitchFamily="34" charset="-120"/>
              </a:rPr>
              <a:t>iCar</a:t>
            </a:r>
            <a:r>
              <a:rPr lang="en-US" altLang="zh-TW" b="1" dirty="0">
                <a:solidFill>
                  <a:srgbClr val="FFC000"/>
                </a:solidFill>
                <a:latin typeface="Microsoft JhengHei UI" panose="020B0604030504040204" pitchFamily="34" charset="-120"/>
                <a:ea typeface="Microsoft JhengHei UI" panose="020B0604030504040204" pitchFamily="34" charset="-120"/>
              </a:rPr>
              <a:t> </a:t>
            </a:r>
            <a:r>
              <a:rPr lang="en-US" altLang="zh-TW" b="1" dirty="0">
                <a:latin typeface="Microsoft JhengHei UI" panose="020B0604030504040204" pitchFamily="34" charset="-120"/>
                <a:ea typeface="Microsoft JhengHei UI" panose="020B0604030504040204" pitchFamily="34" charset="-120"/>
              </a:rPr>
              <a:t>“Color Recognition”</a:t>
            </a:r>
            <a:r>
              <a:rPr lang="zh-TW" altLang="en-US" b="1" dirty="0">
                <a:latin typeface="Microsoft JhengHei UI" panose="020B0604030504040204" pitchFamily="34" charset="-120"/>
                <a:ea typeface="Microsoft JhengHei UI" panose="020B0604030504040204" pitchFamily="34" charset="-120"/>
              </a:rPr>
              <a:t>：</a:t>
            </a:r>
            <a:endParaRPr lang="en-US" altLang="zh-TW" b="1" dirty="0">
              <a:latin typeface="Microsoft JhengHei UI" panose="020B0604030504040204" pitchFamily="34" charset="-120"/>
              <a:ea typeface="Microsoft JhengHei UI" panose="020B0604030504040204" pitchFamily="34" charset="-120"/>
            </a:endParaRPr>
          </a:p>
        </p:txBody>
      </p:sp>
      <p:pic>
        <p:nvPicPr>
          <p:cNvPr id="64" name="Picture 6">
            <a:extLst>
              <a:ext uri="{FF2B5EF4-FFF2-40B4-BE49-F238E27FC236}">
                <a16:creationId xmlns:a16="http://schemas.microsoft.com/office/drawing/2014/main" id="{1E37ACCC-4BF4-4748-A38E-6078A0A8E6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4027156" y="259012"/>
            <a:ext cx="1309007" cy="13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FBD8F53-68C6-5798-48BC-780D16FB1D8E}"/>
              </a:ext>
            </a:extLst>
          </p:cNvPr>
          <p:cNvSpPr/>
          <p:nvPr/>
        </p:nvSpPr>
        <p:spPr>
          <a:xfrm>
            <a:off x="6356348" y="2331170"/>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Rectangle 4">
            <a:extLst>
              <a:ext uri="{FF2B5EF4-FFF2-40B4-BE49-F238E27FC236}">
                <a16:creationId xmlns:a16="http://schemas.microsoft.com/office/drawing/2014/main" id="{F9B0F631-4C58-3D06-4C3E-C256B24AEEB8}"/>
              </a:ext>
            </a:extLst>
          </p:cNvPr>
          <p:cNvSpPr/>
          <p:nvPr/>
        </p:nvSpPr>
        <p:spPr>
          <a:xfrm>
            <a:off x="6356348" y="261554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Rectangle 5">
            <a:extLst>
              <a:ext uri="{FF2B5EF4-FFF2-40B4-BE49-F238E27FC236}">
                <a16:creationId xmlns:a16="http://schemas.microsoft.com/office/drawing/2014/main" id="{E72E19C1-0174-2A9F-090C-2FD3393FA83D}"/>
              </a:ext>
            </a:extLst>
          </p:cNvPr>
          <p:cNvSpPr/>
          <p:nvPr/>
        </p:nvSpPr>
        <p:spPr>
          <a:xfrm>
            <a:off x="6356348" y="2887168"/>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Rectangle 7">
            <a:extLst>
              <a:ext uri="{FF2B5EF4-FFF2-40B4-BE49-F238E27FC236}">
                <a16:creationId xmlns:a16="http://schemas.microsoft.com/office/drawing/2014/main" id="{0AE599F9-17EA-61EE-CCFC-7E3511E5246C}"/>
              </a:ext>
            </a:extLst>
          </p:cNvPr>
          <p:cNvSpPr/>
          <p:nvPr/>
        </p:nvSpPr>
        <p:spPr>
          <a:xfrm>
            <a:off x="6356348" y="315590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 name="Rectangle 8">
            <a:extLst>
              <a:ext uri="{FF2B5EF4-FFF2-40B4-BE49-F238E27FC236}">
                <a16:creationId xmlns:a16="http://schemas.microsoft.com/office/drawing/2014/main" id="{20203CA4-C36A-1CC2-9193-E54B05F4B4AA}"/>
              </a:ext>
            </a:extLst>
          </p:cNvPr>
          <p:cNvSpPr/>
          <p:nvPr/>
        </p:nvSpPr>
        <p:spPr>
          <a:xfrm>
            <a:off x="6356348" y="34334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Rectangle 11">
            <a:extLst>
              <a:ext uri="{FF2B5EF4-FFF2-40B4-BE49-F238E27FC236}">
                <a16:creationId xmlns:a16="http://schemas.microsoft.com/office/drawing/2014/main" id="{621A85A1-AA7B-595A-06B7-0A31E5B9DEEC}"/>
              </a:ext>
            </a:extLst>
          </p:cNvPr>
          <p:cNvSpPr/>
          <p:nvPr/>
        </p:nvSpPr>
        <p:spPr>
          <a:xfrm>
            <a:off x="6356348" y="370629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Rectangle 12">
            <a:extLst>
              <a:ext uri="{FF2B5EF4-FFF2-40B4-BE49-F238E27FC236}">
                <a16:creationId xmlns:a16="http://schemas.microsoft.com/office/drawing/2014/main" id="{312AD5EA-1386-17FF-0635-ECC1CA59BE43}"/>
              </a:ext>
            </a:extLst>
          </p:cNvPr>
          <p:cNvSpPr/>
          <p:nvPr/>
        </p:nvSpPr>
        <p:spPr>
          <a:xfrm>
            <a:off x="6356348" y="39871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sp>
        <p:nvSpPr>
          <p:cNvPr id="14" name="Rectangle 13">
            <a:extLst>
              <a:ext uri="{FF2B5EF4-FFF2-40B4-BE49-F238E27FC236}">
                <a16:creationId xmlns:a16="http://schemas.microsoft.com/office/drawing/2014/main" id="{485DA31D-01EB-8D2C-CFBE-D228BC7BC8D9}"/>
              </a:ext>
            </a:extLst>
          </p:cNvPr>
          <p:cNvSpPr/>
          <p:nvPr/>
        </p:nvSpPr>
        <p:spPr>
          <a:xfrm>
            <a:off x="6356348" y="427151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Rectangle 14">
            <a:extLst>
              <a:ext uri="{FF2B5EF4-FFF2-40B4-BE49-F238E27FC236}">
                <a16:creationId xmlns:a16="http://schemas.microsoft.com/office/drawing/2014/main" id="{71CA98CC-53B0-F294-BCFC-47FEB96025C2}"/>
              </a:ext>
            </a:extLst>
          </p:cNvPr>
          <p:cNvSpPr/>
          <p:nvPr/>
        </p:nvSpPr>
        <p:spPr>
          <a:xfrm>
            <a:off x="6356348" y="4543139"/>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Rectangle 15">
            <a:extLst>
              <a:ext uri="{FF2B5EF4-FFF2-40B4-BE49-F238E27FC236}">
                <a16:creationId xmlns:a16="http://schemas.microsoft.com/office/drawing/2014/main" id="{C6908BCE-F332-77AC-4882-7E9F5FD84921}"/>
              </a:ext>
            </a:extLst>
          </p:cNvPr>
          <p:cNvSpPr/>
          <p:nvPr/>
        </p:nvSpPr>
        <p:spPr>
          <a:xfrm>
            <a:off x="6356348" y="4811874"/>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Rectangle 16">
            <a:extLst>
              <a:ext uri="{FF2B5EF4-FFF2-40B4-BE49-F238E27FC236}">
                <a16:creationId xmlns:a16="http://schemas.microsoft.com/office/drawing/2014/main" id="{0A62E944-022B-457B-E66D-185E4E33FFFE}"/>
              </a:ext>
            </a:extLst>
          </p:cNvPr>
          <p:cNvSpPr/>
          <p:nvPr/>
        </p:nvSpPr>
        <p:spPr>
          <a:xfrm>
            <a:off x="6356348" y="508941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Rectangle 17">
            <a:extLst>
              <a:ext uri="{FF2B5EF4-FFF2-40B4-BE49-F238E27FC236}">
                <a16:creationId xmlns:a16="http://schemas.microsoft.com/office/drawing/2014/main" id="{4EFE984F-6BA1-F603-06BD-9A6FF9A9622E}"/>
              </a:ext>
            </a:extLst>
          </p:cNvPr>
          <p:cNvSpPr/>
          <p:nvPr/>
        </p:nvSpPr>
        <p:spPr>
          <a:xfrm>
            <a:off x="6356348" y="536226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Rectangle 18">
            <a:extLst>
              <a:ext uri="{FF2B5EF4-FFF2-40B4-BE49-F238E27FC236}">
                <a16:creationId xmlns:a16="http://schemas.microsoft.com/office/drawing/2014/main" id="{80EC9A42-76F9-545B-AFAB-FFE4C32261C1}"/>
              </a:ext>
            </a:extLst>
          </p:cNvPr>
          <p:cNvSpPr/>
          <p:nvPr/>
        </p:nvSpPr>
        <p:spPr>
          <a:xfrm>
            <a:off x="6356348" y="564240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Rectangle 19">
            <a:extLst>
              <a:ext uri="{FF2B5EF4-FFF2-40B4-BE49-F238E27FC236}">
                <a16:creationId xmlns:a16="http://schemas.microsoft.com/office/drawing/2014/main" id="{7C1D544E-8E0D-BBA1-94D4-44F278238B97}"/>
              </a:ext>
            </a:extLst>
          </p:cNvPr>
          <p:cNvSpPr/>
          <p:nvPr/>
        </p:nvSpPr>
        <p:spPr>
          <a:xfrm>
            <a:off x="6356348" y="591525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1" name="Rectangle 20">
            <a:extLst>
              <a:ext uri="{FF2B5EF4-FFF2-40B4-BE49-F238E27FC236}">
                <a16:creationId xmlns:a16="http://schemas.microsoft.com/office/drawing/2014/main" id="{9605689F-8982-17FD-7A1D-8E237525F22F}"/>
              </a:ext>
            </a:extLst>
          </p:cNvPr>
          <p:cNvSpPr/>
          <p:nvPr/>
        </p:nvSpPr>
        <p:spPr>
          <a:xfrm>
            <a:off x="698498" y="2473302"/>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2" name="Rectangle 21">
            <a:extLst>
              <a:ext uri="{FF2B5EF4-FFF2-40B4-BE49-F238E27FC236}">
                <a16:creationId xmlns:a16="http://schemas.microsoft.com/office/drawing/2014/main" id="{FC20E28C-D28F-7B36-3339-28CE4FC88ABB}"/>
              </a:ext>
            </a:extLst>
          </p:cNvPr>
          <p:cNvSpPr/>
          <p:nvPr/>
        </p:nvSpPr>
        <p:spPr>
          <a:xfrm>
            <a:off x="698498" y="275767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3" name="Rectangle 22">
            <a:extLst>
              <a:ext uri="{FF2B5EF4-FFF2-40B4-BE49-F238E27FC236}">
                <a16:creationId xmlns:a16="http://schemas.microsoft.com/office/drawing/2014/main" id="{F16E2226-63AF-49C0-09BD-A84152143EA4}"/>
              </a:ext>
            </a:extLst>
          </p:cNvPr>
          <p:cNvSpPr/>
          <p:nvPr/>
        </p:nvSpPr>
        <p:spPr>
          <a:xfrm>
            <a:off x="698498" y="3029300"/>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4" name="Rectangle 23">
            <a:extLst>
              <a:ext uri="{FF2B5EF4-FFF2-40B4-BE49-F238E27FC236}">
                <a16:creationId xmlns:a16="http://schemas.microsoft.com/office/drawing/2014/main" id="{FDEE0528-32FF-B93D-5E8A-B6513A70E8A5}"/>
              </a:ext>
            </a:extLst>
          </p:cNvPr>
          <p:cNvSpPr/>
          <p:nvPr/>
        </p:nvSpPr>
        <p:spPr>
          <a:xfrm>
            <a:off x="698498" y="329803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Rectangle 24">
            <a:extLst>
              <a:ext uri="{FF2B5EF4-FFF2-40B4-BE49-F238E27FC236}">
                <a16:creationId xmlns:a16="http://schemas.microsoft.com/office/drawing/2014/main" id="{29217BBC-DCF3-BE08-9312-D6251BE85429}"/>
              </a:ext>
            </a:extLst>
          </p:cNvPr>
          <p:cNvSpPr/>
          <p:nvPr/>
        </p:nvSpPr>
        <p:spPr>
          <a:xfrm>
            <a:off x="698498" y="35755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6" name="Rectangle 25">
            <a:extLst>
              <a:ext uri="{FF2B5EF4-FFF2-40B4-BE49-F238E27FC236}">
                <a16:creationId xmlns:a16="http://schemas.microsoft.com/office/drawing/2014/main" id="{B33BC6DE-D40F-78A5-E958-C24DBB3DC8B9}"/>
              </a:ext>
            </a:extLst>
          </p:cNvPr>
          <p:cNvSpPr/>
          <p:nvPr/>
        </p:nvSpPr>
        <p:spPr>
          <a:xfrm>
            <a:off x="698498" y="384842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7" name="Rectangle 26">
            <a:extLst>
              <a:ext uri="{FF2B5EF4-FFF2-40B4-BE49-F238E27FC236}">
                <a16:creationId xmlns:a16="http://schemas.microsoft.com/office/drawing/2014/main" id="{0D53998F-90C1-BBE0-CB0B-965368E72357}"/>
              </a:ext>
            </a:extLst>
          </p:cNvPr>
          <p:cNvSpPr/>
          <p:nvPr/>
        </p:nvSpPr>
        <p:spPr>
          <a:xfrm>
            <a:off x="698498" y="41292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Rectangle 27">
            <a:extLst>
              <a:ext uri="{FF2B5EF4-FFF2-40B4-BE49-F238E27FC236}">
                <a16:creationId xmlns:a16="http://schemas.microsoft.com/office/drawing/2014/main" id="{A91D33E8-0C6D-D830-7243-6F19E288BF13}"/>
              </a:ext>
            </a:extLst>
          </p:cNvPr>
          <p:cNvSpPr/>
          <p:nvPr/>
        </p:nvSpPr>
        <p:spPr>
          <a:xfrm>
            <a:off x="698498" y="441364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9" name="Rectangle 28">
            <a:extLst>
              <a:ext uri="{FF2B5EF4-FFF2-40B4-BE49-F238E27FC236}">
                <a16:creationId xmlns:a16="http://schemas.microsoft.com/office/drawing/2014/main" id="{779FB577-E645-40F1-595C-52DDEFD4A3C1}"/>
              </a:ext>
            </a:extLst>
          </p:cNvPr>
          <p:cNvSpPr/>
          <p:nvPr/>
        </p:nvSpPr>
        <p:spPr>
          <a:xfrm>
            <a:off x="698498" y="4685271"/>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0" name="Rectangle 29">
            <a:extLst>
              <a:ext uri="{FF2B5EF4-FFF2-40B4-BE49-F238E27FC236}">
                <a16:creationId xmlns:a16="http://schemas.microsoft.com/office/drawing/2014/main" id="{04B9CBC0-4FF0-D3FA-6564-8972FB890B50}"/>
              </a:ext>
            </a:extLst>
          </p:cNvPr>
          <p:cNvSpPr/>
          <p:nvPr/>
        </p:nvSpPr>
        <p:spPr>
          <a:xfrm>
            <a:off x="698498" y="4954006"/>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1" name="Rectangle 30">
            <a:extLst>
              <a:ext uri="{FF2B5EF4-FFF2-40B4-BE49-F238E27FC236}">
                <a16:creationId xmlns:a16="http://schemas.microsoft.com/office/drawing/2014/main" id="{FF70666C-30CB-9C00-AD95-FAAB1C35BC2A}"/>
              </a:ext>
            </a:extLst>
          </p:cNvPr>
          <p:cNvSpPr/>
          <p:nvPr/>
        </p:nvSpPr>
        <p:spPr>
          <a:xfrm>
            <a:off x="698498" y="523154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2" name="Rectangle 31">
            <a:extLst>
              <a:ext uri="{FF2B5EF4-FFF2-40B4-BE49-F238E27FC236}">
                <a16:creationId xmlns:a16="http://schemas.microsoft.com/office/drawing/2014/main" id="{AF0D06AC-A983-B8A7-E39C-DE6503D345E9}"/>
              </a:ext>
            </a:extLst>
          </p:cNvPr>
          <p:cNvSpPr/>
          <p:nvPr/>
        </p:nvSpPr>
        <p:spPr>
          <a:xfrm>
            <a:off x="698498" y="550439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3" name="Rectangle 32">
            <a:extLst>
              <a:ext uri="{FF2B5EF4-FFF2-40B4-BE49-F238E27FC236}">
                <a16:creationId xmlns:a16="http://schemas.microsoft.com/office/drawing/2014/main" id="{E1F49F4A-EC35-3ADB-355C-3AB4F1891ADA}"/>
              </a:ext>
            </a:extLst>
          </p:cNvPr>
          <p:cNvSpPr/>
          <p:nvPr/>
        </p:nvSpPr>
        <p:spPr>
          <a:xfrm>
            <a:off x="698498" y="578453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4" name="Rectangle 33">
            <a:extLst>
              <a:ext uri="{FF2B5EF4-FFF2-40B4-BE49-F238E27FC236}">
                <a16:creationId xmlns:a16="http://schemas.microsoft.com/office/drawing/2014/main" id="{C6797F1A-AAFD-953B-A7A3-47CDFE09EF86}"/>
              </a:ext>
            </a:extLst>
          </p:cNvPr>
          <p:cNvSpPr/>
          <p:nvPr/>
        </p:nvSpPr>
        <p:spPr>
          <a:xfrm>
            <a:off x="698498" y="605738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Oval 104">
            <a:extLst>
              <a:ext uri="{FF2B5EF4-FFF2-40B4-BE49-F238E27FC236}">
                <a16:creationId xmlns:a16="http://schemas.microsoft.com/office/drawing/2014/main" id="{EB882F99-252B-14AC-6334-FA7D61DE5BE1}"/>
              </a:ext>
            </a:extLst>
          </p:cNvPr>
          <p:cNvSpPr>
            <a:spLocks noChangeAspect="1"/>
          </p:cNvSpPr>
          <p:nvPr/>
        </p:nvSpPr>
        <p:spPr>
          <a:xfrm>
            <a:off x="1566248" y="2467742"/>
            <a:ext cx="3584082" cy="3584082"/>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36" name="Rectangle 35">
            <a:extLst>
              <a:ext uri="{FF2B5EF4-FFF2-40B4-BE49-F238E27FC236}">
                <a16:creationId xmlns:a16="http://schemas.microsoft.com/office/drawing/2014/main" id="{DCCA4DE2-3036-4C3A-4E6B-32C6503FF57C}"/>
              </a:ext>
            </a:extLst>
          </p:cNvPr>
          <p:cNvSpPr/>
          <p:nvPr/>
        </p:nvSpPr>
        <p:spPr>
          <a:xfrm>
            <a:off x="698498" y="2331170"/>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7" name="Rectangle 36">
            <a:extLst>
              <a:ext uri="{FF2B5EF4-FFF2-40B4-BE49-F238E27FC236}">
                <a16:creationId xmlns:a16="http://schemas.microsoft.com/office/drawing/2014/main" id="{C2C079F5-F2F4-1853-7829-3E6ED49F66CC}"/>
              </a:ext>
            </a:extLst>
          </p:cNvPr>
          <p:cNvSpPr/>
          <p:nvPr/>
        </p:nvSpPr>
        <p:spPr>
          <a:xfrm>
            <a:off x="698498" y="261554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Rectangle 37">
            <a:extLst>
              <a:ext uri="{FF2B5EF4-FFF2-40B4-BE49-F238E27FC236}">
                <a16:creationId xmlns:a16="http://schemas.microsoft.com/office/drawing/2014/main" id="{6362D188-C4DD-1643-8E69-D7E2AC46B0FD}"/>
              </a:ext>
            </a:extLst>
          </p:cNvPr>
          <p:cNvSpPr/>
          <p:nvPr/>
        </p:nvSpPr>
        <p:spPr>
          <a:xfrm>
            <a:off x="698498" y="2887168"/>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9" name="Rectangle 38">
            <a:extLst>
              <a:ext uri="{FF2B5EF4-FFF2-40B4-BE49-F238E27FC236}">
                <a16:creationId xmlns:a16="http://schemas.microsoft.com/office/drawing/2014/main" id="{F0FDBCE8-EA00-8C1E-3A34-B15E04C989C8}"/>
              </a:ext>
            </a:extLst>
          </p:cNvPr>
          <p:cNvSpPr/>
          <p:nvPr/>
        </p:nvSpPr>
        <p:spPr>
          <a:xfrm>
            <a:off x="698498" y="315590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0" name="Rectangle 39">
            <a:extLst>
              <a:ext uri="{FF2B5EF4-FFF2-40B4-BE49-F238E27FC236}">
                <a16:creationId xmlns:a16="http://schemas.microsoft.com/office/drawing/2014/main" id="{919DA7B2-23CA-2E2D-2E43-FBA6C5C2241C}"/>
              </a:ext>
            </a:extLst>
          </p:cNvPr>
          <p:cNvSpPr/>
          <p:nvPr/>
        </p:nvSpPr>
        <p:spPr>
          <a:xfrm>
            <a:off x="698498" y="34334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1" name="Rectangle 40">
            <a:extLst>
              <a:ext uri="{FF2B5EF4-FFF2-40B4-BE49-F238E27FC236}">
                <a16:creationId xmlns:a16="http://schemas.microsoft.com/office/drawing/2014/main" id="{8AFAD505-0347-8DF1-A106-991DBC57AB66}"/>
              </a:ext>
            </a:extLst>
          </p:cNvPr>
          <p:cNvSpPr/>
          <p:nvPr/>
        </p:nvSpPr>
        <p:spPr>
          <a:xfrm>
            <a:off x="698498" y="370629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2" name="Rectangle 41">
            <a:extLst>
              <a:ext uri="{FF2B5EF4-FFF2-40B4-BE49-F238E27FC236}">
                <a16:creationId xmlns:a16="http://schemas.microsoft.com/office/drawing/2014/main" id="{28162F86-4D30-EAC6-EE98-40F4EBD02844}"/>
              </a:ext>
            </a:extLst>
          </p:cNvPr>
          <p:cNvSpPr/>
          <p:nvPr/>
        </p:nvSpPr>
        <p:spPr>
          <a:xfrm>
            <a:off x="698498" y="39871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sp>
        <p:nvSpPr>
          <p:cNvPr id="43" name="Rectangle 42">
            <a:extLst>
              <a:ext uri="{FF2B5EF4-FFF2-40B4-BE49-F238E27FC236}">
                <a16:creationId xmlns:a16="http://schemas.microsoft.com/office/drawing/2014/main" id="{F9FB74E7-EB2C-3C8B-0938-86D67DB0617E}"/>
              </a:ext>
            </a:extLst>
          </p:cNvPr>
          <p:cNvSpPr/>
          <p:nvPr/>
        </p:nvSpPr>
        <p:spPr>
          <a:xfrm>
            <a:off x="698498" y="427151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4" name="Rectangle 43">
            <a:extLst>
              <a:ext uri="{FF2B5EF4-FFF2-40B4-BE49-F238E27FC236}">
                <a16:creationId xmlns:a16="http://schemas.microsoft.com/office/drawing/2014/main" id="{56EDBDBC-D375-D108-AB15-7341B6D77B38}"/>
              </a:ext>
            </a:extLst>
          </p:cNvPr>
          <p:cNvSpPr/>
          <p:nvPr/>
        </p:nvSpPr>
        <p:spPr>
          <a:xfrm>
            <a:off x="698498" y="4543139"/>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5" name="Rectangle 44">
            <a:extLst>
              <a:ext uri="{FF2B5EF4-FFF2-40B4-BE49-F238E27FC236}">
                <a16:creationId xmlns:a16="http://schemas.microsoft.com/office/drawing/2014/main" id="{3F74553A-6A97-7C58-74B4-CABAEB2AC9F1}"/>
              </a:ext>
            </a:extLst>
          </p:cNvPr>
          <p:cNvSpPr/>
          <p:nvPr/>
        </p:nvSpPr>
        <p:spPr>
          <a:xfrm>
            <a:off x="698498" y="4811874"/>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6" name="Rectangle 45">
            <a:extLst>
              <a:ext uri="{FF2B5EF4-FFF2-40B4-BE49-F238E27FC236}">
                <a16:creationId xmlns:a16="http://schemas.microsoft.com/office/drawing/2014/main" id="{52CBBD8A-786D-85A4-004E-491CBE368D71}"/>
              </a:ext>
            </a:extLst>
          </p:cNvPr>
          <p:cNvSpPr/>
          <p:nvPr/>
        </p:nvSpPr>
        <p:spPr>
          <a:xfrm>
            <a:off x="698498" y="508941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7" name="Rectangle 46">
            <a:extLst>
              <a:ext uri="{FF2B5EF4-FFF2-40B4-BE49-F238E27FC236}">
                <a16:creationId xmlns:a16="http://schemas.microsoft.com/office/drawing/2014/main" id="{76DD3753-1F8C-2B05-8E3D-AC9F7E45EF65}"/>
              </a:ext>
            </a:extLst>
          </p:cNvPr>
          <p:cNvSpPr/>
          <p:nvPr/>
        </p:nvSpPr>
        <p:spPr>
          <a:xfrm>
            <a:off x="698498" y="536226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8" name="Rectangle 47">
            <a:extLst>
              <a:ext uri="{FF2B5EF4-FFF2-40B4-BE49-F238E27FC236}">
                <a16:creationId xmlns:a16="http://schemas.microsoft.com/office/drawing/2014/main" id="{0D76A6DE-6F40-6C45-0ADD-8365F47962EC}"/>
              </a:ext>
            </a:extLst>
          </p:cNvPr>
          <p:cNvSpPr/>
          <p:nvPr/>
        </p:nvSpPr>
        <p:spPr>
          <a:xfrm>
            <a:off x="698498" y="564240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9" name="Rectangle 48">
            <a:extLst>
              <a:ext uri="{FF2B5EF4-FFF2-40B4-BE49-F238E27FC236}">
                <a16:creationId xmlns:a16="http://schemas.microsoft.com/office/drawing/2014/main" id="{2C997915-E63B-DCD0-5219-78B812FDCEC3}"/>
              </a:ext>
            </a:extLst>
          </p:cNvPr>
          <p:cNvSpPr/>
          <p:nvPr/>
        </p:nvSpPr>
        <p:spPr>
          <a:xfrm>
            <a:off x="698498" y="591525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0" name="Oval 104">
            <a:extLst>
              <a:ext uri="{FF2B5EF4-FFF2-40B4-BE49-F238E27FC236}">
                <a16:creationId xmlns:a16="http://schemas.microsoft.com/office/drawing/2014/main" id="{23D0E742-C2DF-A5F9-62F9-F87AE6B7D27C}"/>
              </a:ext>
            </a:extLst>
          </p:cNvPr>
          <p:cNvSpPr>
            <a:spLocks noChangeAspect="1"/>
          </p:cNvSpPr>
          <p:nvPr/>
        </p:nvSpPr>
        <p:spPr>
          <a:xfrm>
            <a:off x="7224098" y="2467742"/>
            <a:ext cx="3584082" cy="3584082"/>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1" name="Rectangle 50">
            <a:extLst>
              <a:ext uri="{FF2B5EF4-FFF2-40B4-BE49-F238E27FC236}">
                <a16:creationId xmlns:a16="http://schemas.microsoft.com/office/drawing/2014/main" id="{76F84C1C-0C28-66FB-4F84-769C4310E8B1}"/>
              </a:ext>
            </a:extLst>
          </p:cNvPr>
          <p:cNvSpPr/>
          <p:nvPr/>
        </p:nvSpPr>
        <p:spPr>
          <a:xfrm>
            <a:off x="6356348" y="2473302"/>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2" name="Rectangle 51">
            <a:extLst>
              <a:ext uri="{FF2B5EF4-FFF2-40B4-BE49-F238E27FC236}">
                <a16:creationId xmlns:a16="http://schemas.microsoft.com/office/drawing/2014/main" id="{178D3834-02FC-C347-10A1-396F0E06F679}"/>
              </a:ext>
            </a:extLst>
          </p:cNvPr>
          <p:cNvSpPr/>
          <p:nvPr/>
        </p:nvSpPr>
        <p:spPr>
          <a:xfrm>
            <a:off x="6356348" y="275767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3" name="Rectangle 52">
            <a:extLst>
              <a:ext uri="{FF2B5EF4-FFF2-40B4-BE49-F238E27FC236}">
                <a16:creationId xmlns:a16="http://schemas.microsoft.com/office/drawing/2014/main" id="{D757CA3B-733D-D147-0256-27B8B6D81398}"/>
              </a:ext>
            </a:extLst>
          </p:cNvPr>
          <p:cNvSpPr/>
          <p:nvPr/>
        </p:nvSpPr>
        <p:spPr>
          <a:xfrm>
            <a:off x="6356348" y="3029300"/>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4" name="Rectangle 53">
            <a:extLst>
              <a:ext uri="{FF2B5EF4-FFF2-40B4-BE49-F238E27FC236}">
                <a16:creationId xmlns:a16="http://schemas.microsoft.com/office/drawing/2014/main" id="{F04AECD9-5730-329A-6523-4BD5F0D7917B}"/>
              </a:ext>
            </a:extLst>
          </p:cNvPr>
          <p:cNvSpPr/>
          <p:nvPr/>
        </p:nvSpPr>
        <p:spPr>
          <a:xfrm>
            <a:off x="6356348" y="329803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5" name="Rectangle 54">
            <a:extLst>
              <a:ext uri="{FF2B5EF4-FFF2-40B4-BE49-F238E27FC236}">
                <a16:creationId xmlns:a16="http://schemas.microsoft.com/office/drawing/2014/main" id="{885A7E14-06B5-1270-58F1-79CC2BBDD17D}"/>
              </a:ext>
            </a:extLst>
          </p:cNvPr>
          <p:cNvSpPr/>
          <p:nvPr/>
        </p:nvSpPr>
        <p:spPr>
          <a:xfrm>
            <a:off x="6356348" y="35755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6" name="Rectangle 55">
            <a:extLst>
              <a:ext uri="{FF2B5EF4-FFF2-40B4-BE49-F238E27FC236}">
                <a16:creationId xmlns:a16="http://schemas.microsoft.com/office/drawing/2014/main" id="{8767AE03-0B7E-FC59-F191-C7E9C42F58D4}"/>
              </a:ext>
            </a:extLst>
          </p:cNvPr>
          <p:cNvSpPr/>
          <p:nvPr/>
        </p:nvSpPr>
        <p:spPr>
          <a:xfrm>
            <a:off x="6356348" y="384842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7" name="Rectangle 56">
            <a:extLst>
              <a:ext uri="{FF2B5EF4-FFF2-40B4-BE49-F238E27FC236}">
                <a16:creationId xmlns:a16="http://schemas.microsoft.com/office/drawing/2014/main" id="{51A6A257-BC99-1595-6B58-7814E814F57F}"/>
              </a:ext>
            </a:extLst>
          </p:cNvPr>
          <p:cNvSpPr/>
          <p:nvPr/>
        </p:nvSpPr>
        <p:spPr>
          <a:xfrm>
            <a:off x="6356348" y="41292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8" name="Rectangle 57">
            <a:extLst>
              <a:ext uri="{FF2B5EF4-FFF2-40B4-BE49-F238E27FC236}">
                <a16:creationId xmlns:a16="http://schemas.microsoft.com/office/drawing/2014/main" id="{4B2BAA32-752D-3B7F-307F-4AE60B2DD866}"/>
              </a:ext>
            </a:extLst>
          </p:cNvPr>
          <p:cNvSpPr/>
          <p:nvPr/>
        </p:nvSpPr>
        <p:spPr>
          <a:xfrm>
            <a:off x="6356348" y="441364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9" name="Rectangle 58">
            <a:extLst>
              <a:ext uri="{FF2B5EF4-FFF2-40B4-BE49-F238E27FC236}">
                <a16:creationId xmlns:a16="http://schemas.microsoft.com/office/drawing/2014/main" id="{11361A68-E10C-F950-4886-30DB1ADA2134}"/>
              </a:ext>
            </a:extLst>
          </p:cNvPr>
          <p:cNvSpPr/>
          <p:nvPr/>
        </p:nvSpPr>
        <p:spPr>
          <a:xfrm>
            <a:off x="6356348" y="4685271"/>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0" name="Rectangle 59">
            <a:extLst>
              <a:ext uri="{FF2B5EF4-FFF2-40B4-BE49-F238E27FC236}">
                <a16:creationId xmlns:a16="http://schemas.microsoft.com/office/drawing/2014/main" id="{FE670A01-6CB9-96EC-A5D9-9DB522910583}"/>
              </a:ext>
            </a:extLst>
          </p:cNvPr>
          <p:cNvSpPr/>
          <p:nvPr/>
        </p:nvSpPr>
        <p:spPr>
          <a:xfrm>
            <a:off x="6356348" y="4954006"/>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1" name="Rectangle 60">
            <a:extLst>
              <a:ext uri="{FF2B5EF4-FFF2-40B4-BE49-F238E27FC236}">
                <a16:creationId xmlns:a16="http://schemas.microsoft.com/office/drawing/2014/main" id="{0459D33E-EC59-EC0C-2FD2-807EE7A1BE97}"/>
              </a:ext>
            </a:extLst>
          </p:cNvPr>
          <p:cNvSpPr/>
          <p:nvPr/>
        </p:nvSpPr>
        <p:spPr>
          <a:xfrm>
            <a:off x="6356348" y="523154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2" name="Rectangle 61">
            <a:extLst>
              <a:ext uri="{FF2B5EF4-FFF2-40B4-BE49-F238E27FC236}">
                <a16:creationId xmlns:a16="http://schemas.microsoft.com/office/drawing/2014/main" id="{9A6FD631-F6A1-47FC-6240-B891AC7E197E}"/>
              </a:ext>
            </a:extLst>
          </p:cNvPr>
          <p:cNvSpPr/>
          <p:nvPr/>
        </p:nvSpPr>
        <p:spPr>
          <a:xfrm>
            <a:off x="6356348" y="550439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3" name="Rectangle 62">
            <a:extLst>
              <a:ext uri="{FF2B5EF4-FFF2-40B4-BE49-F238E27FC236}">
                <a16:creationId xmlns:a16="http://schemas.microsoft.com/office/drawing/2014/main" id="{060D5960-4355-9EF6-B7C6-1C7B7D58CE86}"/>
              </a:ext>
            </a:extLst>
          </p:cNvPr>
          <p:cNvSpPr/>
          <p:nvPr/>
        </p:nvSpPr>
        <p:spPr>
          <a:xfrm>
            <a:off x="6356348" y="578453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1" name="Rectangle 120">
            <a:extLst>
              <a:ext uri="{FF2B5EF4-FFF2-40B4-BE49-F238E27FC236}">
                <a16:creationId xmlns:a16="http://schemas.microsoft.com/office/drawing/2014/main" id="{71063042-FA5B-0F89-A130-00F48BF44F56}"/>
              </a:ext>
            </a:extLst>
          </p:cNvPr>
          <p:cNvSpPr/>
          <p:nvPr/>
        </p:nvSpPr>
        <p:spPr>
          <a:xfrm>
            <a:off x="6356348" y="605738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441770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9B1963A-91C3-3D66-D4DE-A765E42C3ACF}"/>
              </a:ext>
            </a:extLst>
          </p:cNvPr>
          <p:cNvSpPr>
            <a:spLocks noGrp="1"/>
          </p:cNvSpPr>
          <p:nvPr>
            <p:ph type="sldNum" sz="quarter" idx="12"/>
          </p:nvPr>
        </p:nvSpPr>
        <p:spPr/>
        <p:txBody>
          <a:bodyPr/>
          <a:lstStyle/>
          <a:p>
            <a:fld id="{7238B5FD-6590-4037-8EEC-28B3B1A8A24F}" type="slidenum">
              <a:rPr lang="en-HK" smtClean="0"/>
              <a:pPr/>
              <a:t>17</a:t>
            </a:fld>
            <a:endParaRPr lang="en-HK" dirty="0"/>
          </a:p>
        </p:txBody>
      </p:sp>
      <p:sp>
        <p:nvSpPr>
          <p:cNvPr id="2" name="Title 1">
            <a:extLst>
              <a:ext uri="{FF2B5EF4-FFF2-40B4-BE49-F238E27FC236}">
                <a16:creationId xmlns:a16="http://schemas.microsoft.com/office/drawing/2014/main" id="{193EA403-2A44-6D00-3798-0A6E7CA3B466}"/>
              </a:ext>
            </a:extLst>
          </p:cNvPr>
          <p:cNvSpPr>
            <a:spLocks noGrp="1"/>
          </p:cNvSpPr>
          <p:nvPr>
            <p:ph type="title"/>
          </p:nvPr>
        </p:nvSpPr>
        <p:spPr/>
        <p:txBody>
          <a:bodyPr/>
          <a:lstStyle/>
          <a:p>
            <a:r>
              <a:rPr lang="en-US" altLang="zh-HK" dirty="0"/>
              <a:t>Learn Color</a:t>
            </a:r>
            <a:endParaRPr lang="zh-HK" altLang="en-US" dirty="0"/>
          </a:p>
        </p:txBody>
      </p:sp>
      <p:pic>
        <p:nvPicPr>
          <p:cNvPr id="5" name="V_20241005_163039_ES3">
            <a:hlinkClick r:id="" action="ppaction://media"/>
            <a:extLst>
              <a:ext uri="{FF2B5EF4-FFF2-40B4-BE49-F238E27FC236}">
                <a16:creationId xmlns:a16="http://schemas.microsoft.com/office/drawing/2014/main" id="{0E1C1218-4097-0759-20BD-E7FC0038748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rcRect t="9599" r="30002"/>
          <a:stretch/>
        </p:blipFill>
        <p:spPr>
          <a:xfrm>
            <a:off x="3035300" y="2100263"/>
            <a:ext cx="6121400" cy="3443287"/>
          </a:xfrm>
        </p:spPr>
      </p:pic>
    </p:spTree>
    <p:extLst>
      <p:ext uri="{BB962C8B-B14F-4D97-AF65-F5344CB8AC3E}">
        <p14:creationId xmlns:p14="http://schemas.microsoft.com/office/powerpoint/2010/main" val="1011952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0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E28E23D1-B28A-7CF0-1B61-AD77D969D13F}"/>
              </a:ext>
            </a:extLst>
          </p:cNvPr>
          <p:cNvSpPr>
            <a:spLocks noGrp="1"/>
          </p:cNvSpPr>
          <p:nvPr>
            <p:ph type="sldNum" sz="quarter" idx="12"/>
          </p:nvPr>
        </p:nvSpPr>
        <p:spPr/>
        <p:txBody>
          <a:bodyPr/>
          <a:lstStyle/>
          <a:p>
            <a:fld id="{AB503491-D3E2-0544-B471-17B72D68D627}" type="slidenum">
              <a:rPr kumimoji="1" lang="zh-CN" altLang="en-US" smtClean="0"/>
              <a:pPr/>
              <a:t>18</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altLang="zh-TW" dirty="0">
                <a:latin typeface="Microsoft JhengHei UI" panose="020B0604030504040204" pitchFamily="34" charset="-120"/>
                <a:ea typeface="Microsoft JhengHei UI" panose="020B0604030504040204" pitchFamily="34" charset="-120"/>
              </a:rPr>
              <a:t>Example 2</a:t>
            </a:r>
            <a:endParaRPr lang="en-US" dirty="0">
              <a:solidFill>
                <a:srgbClr val="FFFF00"/>
              </a:solidFill>
              <a:latin typeface="Microsoft JhengHei UI" panose="020B0604030504040204" pitchFamily="34" charset="-120"/>
              <a:ea typeface="Microsoft JhengHei UI" panose="020B0604030504040204" pitchFamily="34" charset="-120"/>
            </a:endParaRPr>
          </a:p>
        </p:txBody>
      </p:sp>
      <p:pic>
        <p:nvPicPr>
          <p:cNvPr id="64" name="Picture 6">
            <a:extLst>
              <a:ext uri="{FF2B5EF4-FFF2-40B4-BE49-F238E27FC236}">
                <a16:creationId xmlns:a16="http://schemas.microsoft.com/office/drawing/2014/main" id="{1E37ACCC-4BF4-4748-A38E-6078A0A8E6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4048540" y="240296"/>
            <a:ext cx="1309007" cy="13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picture containing website&#10;&#10;Description automatically generated">
            <a:extLst>
              <a:ext uri="{FF2B5EF4-FFF2-40B4-BE49-F238E27FC236}">
                <a16:creationId xmlns:a16="http://schemas.microsoft.com/office/drawing/2014/main" id="{F07A1C07-2C6B-4C11-A3A2-3E1CFA1D2092}"/>
              </a:ext>
            </a:extLst>
          </p:cNvPr>
          <p:cNvPicPr>
            <a:picLocks noChangeAspect="1"/>
          </p:cNvPicPr>
          <p:nvPr/>
        </p:nvPicPr>
        <p:blipFill>
          <a:blip r:embed="rId3">
            <a:extLst>
              <a:ext uri="{28A0092B-C50C-407E-A947-70E740481C1C}">
                <a14:useLocalDpi xmlns:a14="http://schemas.microsoft.com/office/drawing/2010/main" val="0"/>
              </a:ext>
            </a:extLst>
          </a:blip>
          <a:srcRect t="22220"/>
          <a:stretch/>
        </p:blipFill>
        <p:spPr>
          <a:xfrm>
            <a:off x="609600" y="2183257"/>
            <a:ext cx="5486400" cy="3200471"/>
          </a:xfrm>
          <a:prstGeom prst="roundRect">
            <a:avLst/>
          </a:prstGeom>
        </p:spPr>
      </p:pic>
      <p:pic>
        <p:nvPicPr>
          <p:cNvPr id="22" name="Picture 21" descr="A picture containing text, person&#10;&#10;Description automatically generated">
            <a:extLst>
              <a:ext uri="{FF2B5EF4-FFF2-40B4-BE49-F238E27FC236}">
                <a16:creationId xmlns:a16="http://schemas.microsoft.com/office/drawing/2014/main" id="{A8F2D3F4-6073-4EFD-9081-B41380BDCAE8}"/>
              </a:ext>
            </a:extLst>
          </p:cNvPr>
          <p:cNvPicPr>
            <a:picLocks noChangeAspect="1"/>
          </p:cNvPicPr>
          <p:nvPr/>
        </p:nvPicPr>
        <p:blipFill>
          <a:blip r:embed="rId4">
            <a:extLst>
              <a:ext uri="{28A0092B-C50C-407E-A947-70E740481C1C}">
                <a14:useLocalDpi xmlns:a14="http://schemas.microsoft.com/office/drawing/2010/main" val="0"/>
              </a:ext>
            </a:extLst>
          </a:blip>
          <a:srcRect t="24967"/>
          <a:stretch/>
        </p:blipFill>
        <p:spPr>
          <a:xfrm>
            <a:off x="6154165" y="2239764"/>
            <a:ext cx="5486400" cy="3087455"/>
          </a:xfrm>
          <a:prstGeom prst="roundRect">
            <a:avLst/>
          </a:prstGeom>
        </p:spPr>
      </p:pic>
    </p:spTree>
    <p:extLst>
      <p:ext uri="{BB962C8B-B14F-4D97-AF65-F5344CB8AC3E}">
        <p14:creationId xmlns:p14="http://schemas.microsoft.com/office/powerpoint/2010/main" val="1511546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D2FF7A9B-AE82-44A9-9B18-1DAFCD1FD27A}"/>
              </a:ext>
            </a:extLst>
          </p:cNvPr>
          <p:cNvSpPr>
            <a:spLocks noGrp="1"/>
          </p:cNvSpPr>
          <p:nvPr>
            <p:ph type="sldNum" sz="quarter" idx="12"/>
          </p:nvPr>
        </p:nvSpPr>
        <p:spPr/>
        <p:txBody>
          <a:bodyPr/>
          <a:lstStyle/>
          <a:p>
            <a:fld id="{AB503491-D3E2-0544-B471-17B72D68D627}" type="slidenum">
              <a:rPr kumimoji="1" lang="zh-CN" altLang="en-US" smtClean="0"/>
              <a:pPr/>
              <a:t>19</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altLang="zh-TW" dirty="0">
                <a:latin typeface="Microsoft JhengHei UI" panose="020B0604030504040204" pitchFamily="34" charset="-120"/>
                <a:ea typeface="Microsoft JhengHei UI" panose="020B0604030504040204" pitchFamily="34" charset="-120"/>
              </a:rPr>
              <a:t>Example 2</a:t>
            </a:r>
            <a:r>
              <a:rPr lang="zh-TW" altLang="en-US" dirty="0">
                <a:latin typeface="Microsoft JhengHei UI" panose="020B0604030504040204" pitchFamily="34" charset="-120"/>
                <a:ea typeface="Microsoft JhengHei UI" panose="020B0604030504040204" pitchFamily="34" charset="-120"/>
              </a:rPr>
              <a:t>：</a:t>
            </a:r>
            <a:r>
              <a:rPr lang="en-US" altLang="zh-TW" dirty="0">
                <a:solidFill>
                  <a:srgbClr val="FFFF00"/>
                </a:solidFill>
                <a:latin typeface="Microsoft JhengHei UI" panose="020B0604030504040204" pitchFamily="34" charset="-120"/>
                <a:ea typeface="Microsoft JhengHei UI" panose="020B0604030504040204" pitchFamily="34" charset="-120"/>
              </a:rPr>
              <a:t>Answer</a:t>
            </a:r>
            <a:endParaRPr lang="en-US" dirty="0">
              <a:solidFill>
                <a:srgbClr val="FFFF00"/>
              </a:solidFill>
              <a:latin typeface="Microsoft JhengHei UI" panose="020B0604030504040204" pitchFamily="34" charset="-120"/>
              <a:ea typeface="Microsoft JhengHei UI" panose="020B0604030504040204" pitchFamily="34" charset="-120"/>
            </a:endParaRPr>
          </a:p>
        </p:txBody>
      </p:sp>
      <p:cxnSp>
        <p:nvCxnSpPr>
          <p:cNvPr id="78" name="Straight Connector 77">
            <a:extLst>
              <a:ext uri="{FF2B5EF4-FFF2-40B4-BE49-F238E27FC236}">
                <a16:creationId xmlns:a16="http://schemas.microsoft.com/office/drawing/2014/main" id="{984CA8FE-302E-9B42-86CC-7B3593C6FF03}"/>
              </a:ext>
            </a:extLst>
          </p:cNvPr>
          <p:cNvCxnSpPr>
            <a:cxnSpLocks/>
          </p:cNvCxnSpPr>
          <p:nvPr/>
        </p:nvCxnSpPr>
        <p:spPr>
          <a:xfrm>
            <a:off x="1687559" y="5099094"/>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BE1ED5C3-BD7D-464A-A116-3C828A84598F}"/>
              </a:ext>
            </a:extLst>
          </p:cNvPr>
          <p:cNvCxnSpPr>
            <a:cxnSpLocks/>
          </p:cNvCxnSpPr>
          <p:nvPr/>
        </p:nvCxnSpPr>
        <p:spPr>
          <a:xfrm>
            <a:off x="1687559" y="4461062"/>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27C122D-2404-DF46-A9AA-F346356907CD}"/>
              </a:ext>
            </a:extLst>
          </p:cNvPr>
          <p:cNvCxnSpPr>
            <a:cxnSpLocks/>
          </p:cNvCxnSpPr>
          <p:nvPr/>
        </p:nvCxnSpPr>
        <p:spPr>
          <a:xfrm>
            <a:off x="1687559" y="4301554"/>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990E7022-2B58-2B4A-84D0-1EC22878BAC2}"/>
              </a:ext>
            </a:extLst>
          </p:cNvPr>
          <p:cNvCxnSpPr>
            <a:cxnSpLocks/>
          </p:cNvCxnSpPr>
          <p:nvPr/>
        </p:nvCxnSpPr>
        <p:spPr>
          <a:xfrm>
            <a:off x="1687559" y="4142046"/>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A5E724C2-9710-DD49-8515-0A53DF32F1A8}"/>
              </a:ext>
            </a:extLst>
          </p:cNvPr>
          <p:cNvCxnSpPr>
            <a:cxnSpLocks/>
          </p:cNvCxnSpPr>
          <p:nvPr/>
        </p:nvCxnSpPr>
        <p:spPr>
          <a:xfrm>
            <a:off x="1687559" y="4939586"/>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EE23A304-B1A8-4643-89AB-572ACB86EF1C}"/>
              </a:ext>
            </a:extLst>
          </p:cNvPr>
          <p:cNvCxnSpPr>
            <a:cxnSpLocks/>
          </p:cNvCxnSpPr>
          <p:nvPr/>
        </p:nvCxnSpPr>
        <p:spPr>
          <a:xfrm>
            <a:off x="1687559" y="4780078"/>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86396D8-AB17-C14C-8594-B63B79EC643C}"/>
              </a:ext>
            </a:extLst>
          </p:cNvPr>
          <p:cNvCxnSpPr>
            <a:cxnSpLocks/>
          </p:cNvCxnSpPr>
          <p:nvPr/>
        </p:nvCxnSpPr>
        <p:spPr>
          <a:xfrm>
            <a:off x="1687559" y="4620570"/>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C6C2F9E-83D3-4840-9C8B-D93115671776}"/>
              </a:ext>
            </a:extLst>
          </p:cNvPr>
          <p:cNvCxnSpPr>
            <a:cxnSpLocks/>
          </p:cNvCxnSpPr>
          <p:nvPr/>
        </p:nvCxnSpPr>
        <p:spPr>
          <a:xfrm>
            <a:off x="1687559" y="3504014"/>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3A52A6FC-B21D-0D40-8EFA-BBD7E412661D}"/>
              </a:ext>
            </a:extLst>
          </p:cNvPr>
          <p:cNvCxnSpPr>
            <a:cxnSpLocks/>
          </p:cNvCxnSpPr>
          <p:nvPr/>
        </p:nvCxnSpPr>
        <p:spPr>
          <a:xfrm>
            <a:off x="1687559" y="3344506"/>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7D7B300-103C-754A-9090-4278F075137D}"/>
              </a:ext>
            </a:extLst>
          </p:cNvPr>
          <p:cNvCxnSpPr>
            <a:cxnSpLocks/>
          </p:cNvCxnSpPr>
          <p:nvPr/>
        </p:nvCxnSpPr>
        <p:spPr>
          <a:xfrm>
            <a:off x="1687559" y="3184998"/>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2FEA6B8E-F004-1E49-8FF9-7CE963AA25F0}"/>
              </a:ext>
            </a:extLst>
          </p:cNvPr>
          <p:cNvCxnSpPr>
            <a:cxnSpLocks/>
          </p:cNvCxnSpPr>
          <p:nvPr/>
        </p:nvCxnSpPr>
        <p:spPr>
          <a:xfrm>
            <a:off x="1687559" y="3982538"/>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45725764-457B-1444-B6E9-A542649E19B0}"/>
              </a:ext>
            </a:extLst>
          </p:cNvPr>
          <p:cNvCxnSpPr>
            <a:cxnSpLocks/>
          </p:cNvCxnSpPr>
          <p:nvPr/>
        </p:nvCxnSpPr>
        <p:spPr>
          <a:xfrm>
            <a:off x="1687559" y="3823030"/>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B646479-62B6-434A-884A-73D7A056FB31}"/>
              </a:ext>
            </a:extLst>
          </p:cNvPr>
          <p:cNvCxnSpPr>
            <a:cxnSpLocks/>
          </p:cNvCxnSpPr>
          <p:nvPr/>
        </p:nvCxnSpPr>
        <p:spPr>
          <a:xfrm>
            <a:off x="1687559" y="3663522"/>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sp>
        <p:nvSpPr>
          <p:cNvPr id="91" name="Oval 90">
            <a:extLst>
              <a:ext uri="{FF2B5EF4-FFF2-40B4-BE49-F238E27FC236}">
                <a16:creationId xmlns:a16="http://schemas.microsoft.com/office/drawing/2014/main" id="{805C0EBB-94EE-944C-848F-D4F64ED5254A}"/>
              </a:ext>
            </a:extLst>
          </p:cNvPr>
          <p:cNvSpPr/>
          <p:nvPr/>
        </p:nvSpPr>
        <p:spPr>
          <a:xfrm>
            <a:off x="2182506" y="3164386"/>
            <a:ext cx="1956093" cy="1956093"/>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cxnSp>
        <p:nvCxnSpPr>
          <p:cNvPr id="92" name="Straight Connector 91">
            <a:extLst>
              <a:ext uri="{FF2B5EF4-FFF2-40B4-BE49-F238E27FC236}">
                <a16:creationId xmlns:a16="http://schemas.microsoft.com/office/drawing/2014/main" id="{F566C8C7-54A7-9048-8D76-C2A56A1D02DC}"/>
              </a:ext>
            </a:extLst>
          </p:cNvPr>
          <p:cNvCxnSpPr>
            <a:cxnSpLocks/>
          </p:cNvCxnSpPr>
          <p:nvPr/>
        </p:nvCxnSpPr>
        <p:spPr>
          <a:xfrm>
            <a:off x="1687559" y="3264752"/>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06386CE3-6C92-D74B-BB3A-F6F6C1618B11}"/>
              </a:ext>
            </a:extLst>
          </p:cNvPr>
          <p:cNvCxnSpPr>
            <a:cxnSpLocks/>
          </p:cNvCxnSpPr>
          <p:nvPr/>
        </p:nvCxnSpPr>
        <p:spPr>
          <a:xfrm>
            <a:off x="1687559" y="3424260"/>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DE2EC0BB-D934-094B-A7A4-582F8803C1CD}"/>
              </a:ext>
            </a:extLst>
          </p:cNvPr>
          <p:cNvCxnSpPr>
            <a:cxnSpLocks/>
          </p:cNvCxnSpPr>
          <p:nvPr/>
        </p:nvCxnSpPr>
        <p:spPr>
          <a:xfrm>
            <a:off x="1687559" y="3583768"/>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FDC4FC95-8E84-1F4F-8602-8680B7B2812C}"/>
              </a:ext>
            </a:extLst>
          </p:cNvPr>
          <p:cNvCxnSpPr>
            <a:cxnSpLocks/>
          </p:cNvCxnSpPr>
          <p:nvPr/>
        </p:nvCxnSpPr>
        <p:spPr>
          <a:xfrm>
            <a:off x="1687559" y="3105244"/>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5F26EF43-12B4-6C49-AC60-583C57771498}"/>
              </a:ext>
            </a:extLst>
          </p:cNvPr>
          <p:cNvCxnSpPr>
            <a:cxnSpLocks/>
          </p:cNvCxnSpPr>
          <p:nvPr/>
        </p:nvCxnSpPr>
        <p:spPr>
          <a:xfrm>
            <a:off x="1687559" y="3743276"/>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6FE5472E-2F5D-4D4D-9A3E-C339400C8C1B}"/>
              </a:ext>
            </a:extLst>
          </p:cNvPr>
          <p:cNvCxnSpPr>
            <a:cxnSpLocks/>
          </p:cNvCxnSpPr>
          <p:nvPr/>
        </p:nvCxnSpPr>
        <p:spPr>
          <a:xfrm>
            <a:off x="1687559" y="3902784"/>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ABDE3144-AF49-9349-AF26-096C2B72763B}"/>
              </a:ext>
            </a:extLst>
          </p:cNvPr>
          <p:cNvCxnSpPr>
            <a:cxnSpLocks/>
          </p:cNvCxnSpPr>
          <p:nvPr/>
        </p:nvCxnSpPr>
        <p:spPr>
          <a:xfrm>
            <a:off x="1687559" y="4062292"/>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278ED9E2-1CE7-3347-B59F-9A076FFEB4B5}"/>
              </a:ext>
            </a:extLst>
          </p:cNvPr>
          <p:cNvCxnSpPr>
            <a:cxnSpLocks/>
          </p:cNvCxnSpPr>
          <p:nvPr/>
        </p:nvCxnSpPr>
        <p:spPr>
          <a:xfrm>
            <a:off x="1687559" y="4221800"/>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A2030BD-74E5-D543-9A2D-CE80FC586134}"/>
              </a:ext>
            </a:extLst>
          </p:cNvPr>
          <p:cNvCxnSpPr>
            <a:cxnSpLocks/>
          </p:cNvCxnSpPr>
          <p:nvPr/>
        </p:nvCxnSpPr>
        <p:spPr>
          <a:xfrm>
            <a:off x="1687559" y="4381308"/>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4EB5DCE-41AF-F24A-AE1C-73254FC1DA9F}"/>
              </a:ext>
            </a:extLst>
          </p:cNvPr>
          <p:cNvCxnSpPr>
            <a:cxnSpLocks/>
          </p:cNvCxnSpPr>
          <p:nvPr/>
        </p:nvCxnSpPr>
        <p:spPr>
          <a:xfrm>
            <a:off x="1687559" y="4540816"/>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BF501E6-F983-FB47-9B78-1A1A2CEB501B}"/>
              </a:ext>
            </a:extLst>
          </p:cNvPr>
          <p:cNvCxnSpPr>
            <a:cxnSpLocks/>
          </p:cNvCxnSpPr>
          <p:nvPr/>
        </p:nvCxnSpPr>
        <p:spPr>
          <a:xfrm>
            <a:off x="1687559" y="4700324"/>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BC7D88C6-A3DB-6946-8E85-D2F15D377DC5}"/>
              </a:ext>
            </a:extLst>
          </p:cNvPr>
          <p:cNvCxnSpPr>
            <a:cxnSpLocks/>
          </p:cNvCxnSpPr>
          <p:nvPr/>
        </p:nvCxnSpPr>
        <p:spPr>
          <a:xfrm>
            <a:off x="1687559" y="4859832"/>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F0F89B4B-1ADA-DE4F-A12F-E2C62D313DD1}"/>
              </a:ext>
            </a:extLst>
          </p:cNvPr>
          <p:cNvCxnSpPr>
            <a:cxnSpLocks/>
          </p:cNvCxnSpPr>
          <p:nvPr/>
        </p:nvCxnSpPr>
        <p:spPr>
          <a:xfrm>
            <a:off x="1687559" y="5019340"/>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21AB83B3-ACF6-7E48-BA69-19979A20780A}"/>
              </a:ext>
            </a:extLst>
          </p:cNvPr>
          <p:cNvCxnSpPr>
            <a:cxnSpLocks/>
          </p:cNvCxnSpPr>
          <p:nvPr/>
        </p:nvCxnSpPr>
        <p:spPr>
          <a:xfrm>
            <a:off x="1687559" y="5178853"/>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0491F7D7-C753-C147-8554-4812FA6CCED0}"/>
              </a:ext>
            </a:extLst>
          </p:cNvPr>
          <p:cNvCxnSpPr>
            <a:cxnSpLocks/>
          </p:cNvCxnSpPr>
          <p:nvPr/>
        </p:nvCxnSpPr>
        <p:spPr>
          <a:xfrm>
            <a:off x="7020560" y="3105244"/>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E65B162-6E6B-D840-B1EE-107A7AB5C9FA}"/>
              </a:ext>
            </a:extLst>
          </p:cNvPr>
          <p:cNvCxnSpPr>
            <a:cxnSpLocks/>
          </p:cNvCxnSpPr>
          <p:nvPr/>
        </p:nvCxnSpPr>
        <p:spPr>
          <a:xfrm>
            <a:off x="7020560" y="326475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5E14FC58-F037-9143-A0C3-3C31DCF43D6A}"/>
              </a:ext>
            </a:extLst>
          </p:cNvPr>
          <p:cNvCxnSpPr>
            <a:cxnSpLocks/>
          </p:cNvCxnSpPr>
          <p:nvPr/>
        </p:nvCxnSpPr>
        <p:spPr>
          <a:xfrm>
            <a:off x="7020560" y="3424260"/>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00877F3-4CBA-7B46-8FA8-821CC44E3850}"/>
              </a:ext>
            </a:extLst>
          </p:cNvPr>
          <p:cNvCxnSpPr>
            <a:cxnSpLocks/>
          </p:cNvCxnSpPr>
          <p:nvPr/>
        </p:nvCxnSpPr>
        <p:spPr>
          <a:xfrm>
            <a:off x="7020560" y="3583768"/>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9E222AD-9C9D-8642-9DBE-AC15C0FA8DC1}"/>
              </a:ext>
            </a:extLst>
          </p:cNvPr>
          <p:cNvCxnSpPr>
            <a:cxnSpLocks/>
          </p:cNvCxnSpPr>
          <p:nvPr/>
        </p:nvCxnSpPr>
        <p:spPr>
          <a:xfrm>
            <a:off x="7020560" y="3743276"/>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9E194A9-A3C2-4946-9ED0-E0D5D32C7CAC}"/>
              </a:ext>
            </a:extLst>
          </p:cNvPr>
          <p:cNvCxnSpPr>
            <a:cxnSpLocks/>
          </p:cNvCxnSpPr>
          <p:nvPr/>
        </p:nvCxnSpPr>
        <p:spPr>
          <a:xfrm>
            <a:off x="7020560" y="3902784"/>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A47AE9D8-EEF6-8C4D-A8CE-7932B0C74CBF}"/>
              </a:ext>
            </a:extLst>
          </p:cNvPr>
          <p:cNvCxnSpPr>
            <a:cxnSpLocks/>
          </p:cNvCxnSpPr>
          <p:nvPr/>
        </p:nvCxnSpPr>
        <p:spPr>
          <a:xfrm>
            <a:off x="7020560" y="406229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BCD8523-769D-FD4B-9C3F-7DACABD851F9}"/>
              </a:ext>
            </a:extLst>
          </p:cNvPr>
          <p:cNvCxnSpPr>
            <a:cxnSpLocks/>
          </p:cNvCxnSpPr>
          <p:nvPr/>
        </p:nvCxnSpPr>
        <p:spPr>
          <a:xfrm>
            <a:off x="7020560" y="4221800"/>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9A3B7F3-E488-2447-A07B-8258F9DD8AD1}"/>
              </a:ext>
            </a:extLst>
          </p:cNvPr>
          <p:cNvCxnSpPr>
            <a:cxnSpLocks/>
          </p:cNvCxnSpPr>
          <p:nvPr/>
        </p:nvCxnSpPr>
        <p:spPr>
          <a:xfrm>
            <a:off x="7020560" y="4381308"/>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01969C7E-554E-0C45-BE38-186FB8903BD1}"/>
              </a:ext>
            </a:extLst>
          </p:cNvPr>
          <p:cNvCxnSpPr>
            <a:cxnSpLocks/>
          </p:cNvCxnSpPr>
          <p:nvPr/>
        </p:nvCxnSpPr>
        <p:spPr>
          <a:xfrm>
            <a:off x="7020560" y="4540816"/>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3BC1074-955D-3B45-9F8F-C6FBB06DA406}"/>
              </a:ext>
            </a:extLst>
          </p:cNvPr>
          <p:cNvCxnSpPr>
            <a:cxnSpLocks/>
          </p:cNvCxnSpPr>
          <p:nvPr/>
        </p:nvCxnSpPr>
        <p:spPr>
          <a:xfrm>
            <a:off x="7020560" y="4700324"/>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0C41028F-6BE6-6347-B0DD-A38980821E26}"/>
              </a:ext>
            </a:extLst>
          </p:cNvPr>
          <p:cNvCxnSpPr>
            <a:cxnSpLocks/>
          </p:cNvCxnSpPr>
          <p:nvPr/>
        </p:nvCxnSpPr>
        <p:spPr>
          <a:xfrm>
            <a:off x="7020560" y="485983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4C94230B-1335-8F4C-8B0D-4F788F953C76}"/>
              </a:ext>
            </a:extLst>
          </p:cNvPr>
          <p:cNvCxnSpPr>
            <a:cxnSpLocks/>
          </p:cNvCxnSpPr>
          <p:nvPr/>
        </p:nvCxnSpPr>
        <p:spPr>
          <a:xfrm>
            <a:off x="7020560" y="5019340"/>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sp>
        <p:nvSpPr>
          <p:cNvPr id="105" name="Oval 104">
            <a:extLst>
              <a:ext uri="{FF2B5EF4-FFF2-40B4-BE49-F238E27FC236}">
                <a16:creationId xmlns:a16="http://schemas.microsoft.com/office/drawing/2014/main" id="{91B91171-E044-C64A-A6E8-9794795146B2}"/>
              </a:ext>
            </a:extLst>
          </p:cNvPr>
          <p:cNvSpPr/>
          <p:nvPr/>
        </p:nvSpPr>
        <p:spPr>
          <a:xfrm>
            <a:off x="7584203" y="3164539"/>
            <a:ext cx="1961166" cy="1961166"/>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cxnSp>
        <p:nvCxnSpPr>
          <p:cNvPr id="106" name="Straight Connector 105">
            <a:extLst>
              <a:ext uri="{FF2B5EF4-FFF2-40B4-BE49-F238E27FC236}">
                <a16:creationId xmlns:a16="http://schemas.microsoft.com/office/drawing/2014/main" id="{F860C1EE-C273-6F48-A745-4EB5D6EE5240}"/>
              </a:ext>
            </a:extLst>
          </p:cNvPr>
          <p:cNvCxnSpPr>
            <a:cxnSpLocks/>
          </p:cNvCxnSpPr>
          <p:nvPr/>
        </p:nvCxnSpPr>
        <p:spPr>
          <a:xfrm>
            <a:off x="7020560" y="4461062"/>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B872779-0C50-3E4F-886C-67DF2B0BBD2B}"/>
              </a:ext>
            </a:extLst>
          </p:cNvPr>
          <p:cNvCxnSpPr>
            <a:cxnSpLocks/>
          </p:cNvCxnSpPr>
          <p:nvPr/>
        </p:nvCxnSpPr>
        <p:spPr>
          <a:xfrm>
            <a:off x="7020560" y="4301554"/>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0090333-204C-6A44-830D-C6976828331A}"/>
              </a:ext>
            </a:extLst>
          </p:cNvPr>
          <p:cNvCxnSpPr>
            <a:cxnSpLocks/>
          </p:cNvCxnSpPr>
          <p:nvPr/>
        </p:nvCxnSpPr>
        <p:spPr>
          <a:xfrm>
            <a:off x="7020560" y="4142046"/>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562A3456-1CF7-5C40-BEB6-4FB458262152}"/>
              </a:ext>
            </a:extLst>
          </p:cNvPr>
          <p:cNvCxnSpPr>
            <a:cxnSpLocks/>
          </p:cNvCxnSpPr>
          <p:nvPr/>
        </p:nvCxnSpPr>
        <p:spPr>
          <a:xfrm>
            <a:off x="7020560" y="4939586"/>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32A1A830-E610-B642-97AC-9BBAD939AE35}"/>
              </a:ext>
            </a:extLst>
          </p:cNvPr>
          <p:cNvCxnSpPr>
            <a:cxnSpLocks/>
          </p:cNvCxnSpPr>
          <p:nvPr/>
        </p:nvCxnSpPr>
        <p:spPr>
          <a:xfrm>
            <a:off x="7020560" y="4780078"/>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4779CE55-24AE-9442-8F03-BDB5EC39020C}"/>
              </a:ext>
            </a:extLst>
          </p:cNvPr>
          <p:cNvCxnSpPr>
            <a:cxnSpLocks/>
          </p:cNvCxnSpPr>
          <p:nvPr/>
        </p:nvCxnSpPr>
        <p:spPr>
          <a:xfrm>
            <a:off x="7020560" y="4620570"/>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DA9BFE4-2565-7441-B080-8E9EAD0DC17D}"/>
              </a:ext>
            </a:extLst>
          </p:cNvPr>
          <p:cNvCxnSpPr>
            <a:cxnSpLocks/>
          </p:cNvCxnSpPr>
          <p:nvPr/>
        </p:nvCxnSpPr>
        <p:spPr>
          <a:xfrm>
            <a:off x="7020560" y="3504014"/>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F8D9BADF-E5E9-664F-8CA6-ED1591742A8F}"/>
              </a:ext>
            </a:extLst>
          </p:cNvPr>
          <p:cNvCxnSpPr>
            <a:cxnSpLocks/>
          </p:cNvCxnSpPr>
          <p:nvPr/>
        </p:nvCxnSpPr>
        <p:spPr>
          <a:xfrm>
            <a:off x="7020560" y="3344506"/>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57E59889-DA9A-F44B-9A8C-FB87D8A9A620}"/>
              </a:ext>
            </a:extLst>
          </p:cNvPr>
          <p:cNvCxnSpPr>
            <a:cxnSpLocks/>
          </p:cNvCxnSpPr>
          <p:nvPr/>
        </p:nvCxnSpPr>
        <p:spPr>
          <a:xfrm>
            <a:off x="7020560" y="3184998"/>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761E120E-1920-F94C-B20D-2E3CDBC2E499}"/>
              </a:ext>
            </a:extLst>
          </p:cNvPr>
          <p:cNvCxnSpPr>
            <a:cxnSpLocks/>
          </p:cNvCxnSpPr>
          <p:nvPr/>
        </p:nvCxnSpPr>
        <p:spPr>
          <a:xfrm>
            <a:off x="7020560" y="3982538"/>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FA66FAB6-B75E-4043-A669-74A23DEE7EFA}"/>
              </a:ext>
            </a:extLst>
          </p:cNvPr>
          <p:cNvCxnSpPr>
            <a:cxnSpLocks/>
          </p:cNvCxnSpPr>
          <p:nvPr/>
        </p:nvCxnSpPr>
        <p:spPr>
          <a:xfrm>
            <a:off x="7020560" y="3823030"/>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D8D6EB1E-577C-234D-B8F7-BC00294B8358}"/>
              </a:ext>
            </a:extLst>
          </p:cNvPr>
          <p:cNvCxnSpPr>
            <a:cxnSpLocks/>
          </p:cNvCxnSpPr>
          <p:nvPr/>
        </p:nvCxnSpPr>
        <p:spPr>
          <a:xfrm>
            <a:off x="7020560" y="3663522"/>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DBC6FC44-2D7B-1145-BD81-0DF68D862C63}"/>
              </a:ext>
            </a:extLst>
          </p:cNvPr>
          <p:cNvCxnSpPr>
            <a:cxnSpLocks/>
          </p:cNvCxnSpPr>
          <p:nvPr/>
        </p:nvCxnSpPr>
        <p:spPr>
          <a:xfrm>
            <a:off x="7020560" y="517885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C089953D-1D42-B343-B3B3-E3119EA29894}"/>
              </a:ext>
            </a:extLst>
          </p:cNvPr>
          <p:cNvCxnSpPr>
            <a:cxnSpLocks/>
          </p:cNvCxnSpPr>
          <p:nvPr/>
        </p:nvCxnSpPr>
        <p:spPr>
          <a:xfrm>
            <a:off x="7020560" y="5099094"/>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sp>
        <p:nvSpPr>
          <p:cNvPr id="63" name="文字方塊 62">
            <a:extLst>
              <a:ext uri="{FF2B5EF4-FFF2-40B4-BE49-F238E27FC236}">
                <a16:creationId xmlns:a16="http://schemas.microsoft.com/office/drawing/2014/main" id="{89BBDE20-A0CA-4854-A279-ADA8377CAAF6}"/>
              </a:ext>
            </a:extLst>
          </p:cNvPr>
          <p:cNvSpPr txBox="1"/>
          <p:nvPr/>
        </p:nvSpPr>
        <p:spPr>
          <a:xfrm>
            <a:off x="2845799" y="1739512"/>
            <a:ext cx="6338653" cy="923330"/>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5400" b="1" i="0" u="none" strike="noStrike" kern="1200" cap="none" spc="0" normalizeH="0" baseline="0" noProof="0" dirty="0">
                <a:ln>
                  <a:noFill/>
                </a:ln>
                <a:solidFill>
                  <a:srgbClr val="FFC000"/>
                </a:solidFill>
                <a:effectLst/>
                <a:uLnTx/>
                <a:uFillTx/>
                <a:latin typeface="Microsoft JhengHei UI" panose="020B0604030504040204" pitchFamily="34" charset="-120"/>
                <a:ea typeface="Microsoft JhengHei UI" panose="020B0604030504040204" pitchFamily="34" charset="-120"/>
                <a:cs typeface="+mn-cs"/>
              </a:rPr>
              <a:t>Same Color</a:t>
            </a:r>
            <a:endParaRPr kumimoji="0" lang="zh-TW" altLang="en-US" sz="5400" b="1" i="0" u="none" strike="noStrike" kern="1200" cap="none" spc="0" normalizeH="0" baseline="0" noProof="0" dirty="0">
              <a:ln>
                <a:noFill/>
              </a:ln>
              <a:solidFill>
                <a:srgbClr val="FFC000"/>
              </a:solidFill>
              <a:effectLst/>
              <a:uLnTx/>
              <a:uFillTx/>
              <a:latin typeface="Microsoft JhengHei UI" panose="020B0604030504040204" pitchFamily="34" charset="-120"/>
              <a:ea typeface="Microsoft JhengHei UI" panose="020B0604030504040204" pitchFamily="34" charset="-120"/>
              <a:cs typeface="+mn-cs"/>
            </a:endParaRPr>
          </a:p>
        </p:txBody>
      </p:sp>
    </p:spTree>
    <p:extLst>
      <p:ext uri="{BB962C8B-B14F-4D97-AF65-F5344CB8AC3E}">
        <p14:creationId xmlns:p14="http://schemas.microsoft.com/office/powerpoint/2010/main" val="284031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79167E-6 4.81481E-6 L 0.13178 0.00787 " pathEditMode="relative" rAng="0" ptsTypes="AA">
                                      <p:cBhvr>
                                        <p:cTn id="6" dur="5000" fill="hold"/>
                                        <p:tgtEl>
                                          <p:spTgt spid="91"/>
                                        </p:tgtEl>
                                        <p:attrNameLst>
                                          <p:attrName>ppt_x</p:attrName>
                                          <p:attrName>ppt_y</p:attrName>
                                        </p:attrNameLst>
                                      </p:cBhvr>
                                      <p:rCtr x="6589" y="39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95833E-6 1.85185E-6 L -0.12669 -0.00046 " pathEditMode="relative" rAng="0" ptsTypes="AA">
                                      <p:cBhvr>
                                        <p:cTn id="10" dur="5000" fill="hold"/>
                                        <p:tgtEl>
                                          <p:spTgt spid="105"/>
                                        </p:tgtEl>
                                        <p:attrNameLst>
                                          <p:attrName>ppt_x</p:attrName>
                                          <p:attrName>ppt_y</p:attrName>
                                        </p:attrNameLst>
                                      </p:cBhvr>
                                      <p:rCtr x="-6341" y="-23"/>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5" grpId="0" animBg="1"/>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id="{BAE6C9B9-AD67-8904-59C2-4B19C4B3EC15}"/>
              </a:ext>
            </a:extLst>
          </p:cNvPr>
          <p:cNvSpPr>
            <a:spLocks noGrp="1"/>
          </p:cNvSpPr>
          <p:nvPr>
            <p:ph type="sldNum" sz="quarter" idx="12"/>
          </p:nvPr>
        </p:nvSpPr>
        <p:spPr/>
        <p:txBody>
          <a:bodyPr/>
          <a:lstStyle/>
          <a:p>
            <a:fld id="{AB503491-D3E2-0544-B471-17B72D68D627}" type="slidenum">
              <a:rPr kumimoji="1" lang="zh-CN" altLang="en-US" smtClean="0"/>
              <a:pPr/>
              <a:t>2</a:t>
            </a:fld>
            <a:endParaRPr kumimoji="1" lang="zh-CN" altLang="en-US" dirty="0"/>
          </a:p>
        </p:txBody>
      </p:sp>
      <p:sp>
        <p:nvSpPr>
          <p:cNvPr id="30721" name="Title 1">
            <a:extLst>
              <a:ext uri="{FF2B5EF4-FFF2-40B4-BE49-F238E27FC236}">
                <a16:creationId xmlns:a16="http://schemas.microsoft.com/office/drawing/2014/main" id="{27C8982B-3A75-5F48-8045-0BABEFAE0ED6}"/>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Content</a:t>
            </a:r>
          </a:p>
        </p:txBody>
      </p:sp>
      <p:sp>
        <p:nvSpPr>
          <p:cNvPr id="16" name="Content Placeholder 15">
            <a:extLst>
              <a:ext uri="{FF2B5EF4-FFF2-40B4-BE49-F238E27FC236}">
                <a16:creationId xmlns:a16="http://schemas.microsoft.com/office/drawing/2014/main" id="{7955F047-E8B3-484A-AC72-24D29FAB0800}"/>
              </a:ext>
            </a:extLst>
          </p:cNvPr>
          <p:cNvSpPr>
            <a:spLocks noGrp="1"/>
          </p:cNvSpPr>
          <p:nvPr>
            <p:ph idx="1"/>
          </p:nvPr>
        </p:nvSpPr>
        <p:spPr>
          <a:xfrm>
            <a:off x="2363439" y="2035885"/>
            <a:ext cx="9085406" cy="4625975"/>
          </a:xfrm>
        </p:spPr>
        <p:txBody>
          <a:bodyPr lIns="91440" tIns="45720" rIns="91440" bIns="45720" anchor="t"/>
          <a:lstStyle/>
          <a:p>
            <a:pPr marL="0" indent="0">
              <a:buNone/>
            </a:pPr>
            <a:r>
              <a:rPr lang="en-US" altLang="zh-TW" sz="2700" b="1" dirty="0">
                <a:solidFill>
                  <a:srgbClr val="28B5C6"/>
                </a:solidFill>
              </a:rPr>
              <a:t>Interaction</a:t>
            </a:r>
            <a:endParaRPr lang="en-US" altLang="zh-TW" sz="2700" b="1" dirty="0">
              <a:solidFill>
                <a:srgbClr val="FF5E96"/>
              </a:solidFill>
            </a:endParaRPr>
          </a:p>
          <a:p>
            <a:pPr marL="0" lvl="0" indent="0" defTabSz="914400">
              <a:buNone/>
              <a:defRPr/>
            </a:pPr>
            <a:r>
              <a:rPr lang="en-US" altLang="ko-KR" sz="2000" dirty="0">
                <a:solidFill>
                  <a:schemeClr val="tx1"/>
                </a:solidFill>
              </a:rPr>
              <a:t>Competition between machine perception vs. human perception</a:t>
            </a:r>
          </a:p>
          <a:p>
            <a:pPr marL="0" lvl="0" indent="0" defTabSz="914400">
              <a:buNone/>
              <a:defRPr/>
            </a:pPr>
            <a:r>
              <a:rPr lang="en-US" altLang="ko-KR" sz="2000" dirty="0">
                <a:solidFill>
                  <a:schemeClr val="tx1"/>
                </a:solidFill>
              </a:rPr>
              <a:t>     1. Color Recognition</a:t>
            </a:r>
          </a:p>
          <a:p>
            <a:pPr marL="0" lvl="0" indent="0" defTabSz="914400">
              <a:buNone/>
              <a:defRPr/>
            </a:pPr>
            <a:r>
              <a:rPr lang="en-US" altLang="ko-KR" sz="2000" dirty="0">
                <a:solidFill>
                  <a:schemeClr val="tx1"/>
                </a:solidFill>
              </a:rPr>
              <a:t>     2. Size Perception</a:t>
            </a:r>
          </a:p>
          <a:p>
            <a:pPr marL="0" lvl="0" indent="0" defTabSz="914400">
              <a:buNone/>
              <a:defRPr/>
            </a:pPr>
            <a:r>
              <a:rPr lang="en-US" altLang="ko-KR" sz="2000" dirty="0">
                <a:solidFill>
                  <a:schemeClr val="tx1"/>
                </a:solidFill>
              </a:rPr>
              <a:t>     3. Face Recognition</a:t>
            </a:r>
          </a:p>
          <a:p>
            <a:pPr marL="0" lvl="0" indent="0" defTabSz="914400">
              <a:buNone/>
              <a:defRPr/>
            </a:pPr>
            <a:r>
              <a:rPr lang="en-US" altLang="ko-KR" sz="2000" dirty="0">
                <a:solidFill>
                  <a:schemeClr val="tx1"/>
                </a:solidFill>
              </a:rPr>
              <a:t>     4. Object Recognition</a:t>
            </a:r>
          </a:p>
          <a:p>
            <a:pPr marL="0" lvl="0" indent="0" defTabSz="914400">
              <a:buNone/>
              <a:defRPr/>
            </a:pPr>
            <a:r>
              <a:rPr lang="en-US" altLang="ko-KR" sz="2000" dirty="0">
                <a:solidFill>
                  <a:schemeClr val="tx1"/>
                </a:solidFill>
              </a:rPr>
              <a:t>  </a:t>
            </a:r>
            <a:endParaRPr lang="ko-KR" altLang="en-US" sz="2000" dirty="0">
              <a:solidFill>
                <a:schemeClr val="tx1"/>
              </a:solidFill>
            </a:endParaRPr>
          </a:p>
        </p:txBody>
      </p:sp>
      <p:pic>
        <p:nvPicPr>
          <p:cNvPr id="12" name="Picture 11" descr="A picture containing object, drawing, monitor, clock&#10;&#10;Description automatically generated">
            <a:extLst>
              <a:ext uri="{FF2B5EF4-FFF2-40B4-BE49-F238E27FC236}">
                <a16:creationId xmlns:a16="http://schemas.microsoft.com/office/drawing/2014/main" id="{8D7CF225-F137-462E-B12A-20DC6C9FA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0892" y="1965378"/>
            <a:ext cx="865713" cy="8604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a:extLst>
              <a:ext uri="{FF2B5EF4-FFF2-40B4-BE49-F238E27FC236}">
                <a16:creationId xmlns:a16="http://schemas.microsoft.com/office/drawing/2014/main" id="{2FFB8D28-2F28-D93D-7FAF-B8DE26B61915}"/>
              </a:ext>
            </a:extLst>
          </p:cNvPr>
          <p:cNvSpPr>
            <a:spLocks noGrp="1"/>
          </p:cNvSpPr>
          <p:nvPr>
            <p:ph type="sldNum" sz="quarter" idx="12"/>
          </p:nvPr>
        </p:nvSpPr>
        <p:spPr/>
        <p:txBody>
          <a:bodyPr/>
          <a:lstStyle/>
          <a:p>
            <a:fld id="{AB503491-D3E2-0544-B471-17B72D68D627}" type="slidenum">
              <a:rPr kumimoji="1" lang="zh-CN" altLang="en-US" smtClean="0"/>
              <a:pPr/>
              <a:t>20</a:t>
            </a:fld>
            <a:endParaRPr kumimoji="1" lang="zh-CN" altLang="en-US" dirty="0"/>
          </a:p>
        </p:txBody>
      </p:sp>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en-US" dirty="0"/>
              <a:t>Color Recognition: Discussion</a:t>
            </a:r>
            <a:endParaRPr lang="en-HK" dirty="0"/>
          </a:p>
        </p:txBody>
      </p:sp>
      <p:grpSp>
        <p:nvGrpSpPr>
          <p:cNvPr id="85" name="Group 84">
            <a:extLst>
              <a:ext uri="{FF2B5EF4-FFF2-40B4-BE49-F238E27FC236}">
                <a16:creationId xmlns:a16="http://schemas.microsoft.com/office/drawing/2014/main" id="{B0FDCC8C-0E63-411E-8105-C7E280E6D1CB}"/>
              </a:ext>
            </a:extLst>
          </p:cNvPr>
          <p:cNvGrpSpPr/>
          <p:nvPr/>
        </p:nvGrpSpPr>
        <p:grpSpPr>
          <a:xfrm>
            <a:off x="6120959" y="2988919"/>
            <a:ext cx="987552" cy="667512"/>
            <a:chOff x="6096000" y="3190976"/>
            <a:chExt cx="987552" cy="667512"/>
          </a:xfrm>
        </p:grpSpPr>
        <p:grpSp>
          <p:nvGrpSpPr>
            <p:cNvPr id="6" name="Group 5">
              <a:extLst>
                <a:ext uri="{FF2B5EF4-FFF2-40B4-BE49-F238E27FC236}">
                  <a16:creationId xmlns:a16="http://schemas.microsoft.com/office/drawing/2014/main" id="{94F82267-8B71-4EF9-8FD5-9DA3A8F8688A}"/>
                </a:ext>
              </a:extLst>
            </p:cNvPr>
            <p:cNvGrpSpPr/>
            <p:nvPr/>
          </p:nvGrpSpPr>
          <p:grpSpPr>
            <a:xfrm>
              <a:off x="6096000" y="3190976"/>
              <a:ext cx="987552" cy="667512"/>
              <a:chOff x="9274788" y="3723319"/>
              <a:chExt cx="2542514" cy="1577647"/>
            </a:xfrm>
          </p:grpSpPr>
          <p:cxnSp>
            <p:nvCxnSpPr>
              <p:cNvPr id="7" name="Straight Connector 6">
                <a:extLst>
                  <a:ext uri="{FF2B5EF4-FFF2-40B4-BE49-F238E27FC236}">
                    <a16:creationId xmlns:a16="http://schemas.microsoft.com/office/drawing/2014/main" id="{8696430A-25B3-4599-A055-3D491FCE7AC5}"/>
                  </a:ext>
                </a:extLst>
              </p:cNvPr>
              <p:cNvCxnSpPr>
                <a:cxnSpLocks/>
              </p:cNvCxnSpPr>
              <p:nvPr/>
            </p:nvCxnSpPr>
            <p:spPr>
              <a:xfrm>
                <a:off x="9277797" y="530096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A87A491-8C80-4979-8D00-B5B92EC0A843}"/>
                  </a:ext>
                </a:extLst>
              </p:cNvPr>
              <p:cNvCxnSpPr>
                <a:cxnSpLocks/>
              </p:cNvCxnSpPr>
              <p:nvPr/>
            </p:nvCxnSpPr>
            <p:spPr>
              <a:xfrm>
                <a:off x="9274788" y="47812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926C247-8EF7-4864-836C-9A678E3394DA}"/>
                  </a:ext>
                </a:extLst>
              </p:cNvPr>
              <p:cNvCxnSpPr>
                <a:cxnSpLocks/>
              </p:cNvCxnSpPr>
              <p:nvPr/>
            </p:nvCxnSpPr>
            <p:spPr>
              <a:xfrm>
                <a:off x="9274788" y="464686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C57F3DF-4187-4435-AC4E-E698B4BA27AE}"/>
                  </a:ext>
                </a:extLst>
              </p:cNvPr>
              <p:cNvCxnSpPr>
                <a:cxnSpLocks/>
              </p:cNvCxnSpPr>
              <p:nvPr/>
            </p:nvCxnSpPr>
            <p:spPr>
              <a:xfrm>
                <a:off x="9274788" y="4515901"/>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3AFEE36-699C-43C4-BC73-4AAB54241D4B}"/>
                  </a:ext>
                </a:extLst>
              </p:cNvPr>
              <p:cNvCxnSpPr>
                <a:cxnSpLocks/>
              </p:cNvCxnSpPr>
              <p:nvPr/>
            </p:nvCxnSpPr>
            <p:spPr>
              <a:xfrm>
                <a:off x="9274788" y="51770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A8A3341-5559-4EBA-8137-EB188AA84E60}"/>
                  </a:ext>
                </a:extLst>
              </p:cNvPr>
              <p:cNvCxnSpPr>
                <a:cxnSpLocks/>
              </p:cNvCxnSpPr>
              <p:nvPr/>
            </p:nvCxnSpPr>
            <p:spPr>
              <a:xfrm>
                <a:off x="9274788" y="5047290"/>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183B471-4ACA-41D8-9644-4DB781EFD8B2}"/>
                  </a:ext>
                </a:extLst>
              </p:cNvPr>
              <p:cNvCxnSpPr>
                <a:cxnSpLocks/>
              </p:cNvCxnSpPr>
              <p:nvPr/>
            </p:nvCxnSpPr>
            <p:spPr>
              <a:xfrm>
                <a:off x="9274788" y="4915612"/>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94DD70F-1C3E-441B-BDF4-4E4EBB0A7DAE}"/>
                  </a:ext>
                </a:extLst>
              </p:cNvPr>
              <p:cNvCxnSpPr>
                <a:cxnSpLocks/>
              </p:cNvCxnSpPr>
              <p:nvPr/>
            </p:nvCxnSpPr>
            <p:spPr>
              <a:xfrm>
                <a:off x="9274788" y="398888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B3125BC-EC71-48CF-AF58-C0581D78C20A}"/>
                  </a:ext>
                </a:extLst>
              </p:cNvPr>
              <p:cNvCxnSpPr>
                <a:cxnSpLocks/>
              </p:cNvCxnSpPr>
              <p:nvPr/>
            </p:nvCxnSpPr>
            <p:spPr>
              <a:xfrm>
                <a:off x="9274788" y="3859387"/>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9D90BB6-4FE5-4599-8D45-B857AF5BE7F5}"/>
                  </a:ext>
                </a:extLst>
              </p:cNvPr>
              <p:cNvCxnSpPr>
                <a:cxnSpLocks/>
              </p:cNvCxnSpPr>
              <p:nvPr/>
            </p:nvCxnSpPr>
            <p:spPr>
              <a:xfrm>
                <a:off x="9274788" y="372331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87D5A66-05E1-4B46-9972-2A34866F1D87}"/>
                  </a:ext>
                </a:extLst>
              </p:cNvPr>
              <p:cNvCxnSpPr>
                <a:cxnSpLocks/>
              </p:cNvCxnSpPr>
              <p:nvPr/>
            </p:nvCxnSpPr>
            <p:spPr>
              <a:xfrm>
                <a:off x="9274788" y="439002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3C58553-5E04-4781-956A-766F06DB6C99}"/>
                  </a:ext>
                </a:extLst>
              </p:cNvPr>
              <p:cNvCxnSpPr>
                <a:cxnSpLocks/>
              </p:cNvCxnSpPr>
              <p:nvPr/>
            </p:nvCxnSpPr>
            <p:spPr>
              <a:xfrm>
                <a:off x="9274788" y="425494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97208C4-24F3-4BF1-B284-1E0EE9A152B5}"/>
                  </a:ext>
                </a:extLst>
              </p:cNvPr>
              <p:cNvCxnSpPr>
                <a:cxnSpLocks/>
              </p:cNvCxnSpPr>
              <p:nvPr/>
            </p:nvCxnSpPr>
            <p:spPr>
              <a:xfrm>
                <a:off x="9274788" y="4123268"/>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grpSp>
        <p:sp>
          <p:nvSpPr>
            <p:cNvPr id="23" name="Oval 22">
              <a:extLst>
                <a:ext uri="{FF2B5EF4-FFF2-40B4-BE49-F238E27FC236}">
                  <a16:creationId xmlns:a16="http://schemas.microsoft.com/office/drawing/2014/main" id="{63F8D266-04BE-4E41-96D8-72342D5D8812}"/>
                </a:ext>
              </a:extLst>
            </p:cNvPr>
            <p:cNvSpPr/>
            <p:nvPr/>
          </p:nvSpPr>
          <p:spPr>
            <a:xfrm>
              <a:off x="6309199" y="3249011"/>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A</a:t>
              </a:r>
            </a:p>
          </p:txBody>
        </p:sp>
      </p:grpSp>
      <p:grpSp>
        <p:nvGrpSpPr>
          <p:cNvPr id="40" name="Group 39">
            <a:extLst>
              <a:ext uri="{FF2B5EF4-FFF2-40B4-BE49-F238E27FC236}">
                <a16:creationId xmlns:a16="http://schemas.microsoft.com/office/drawing/2014/main" id="{5279F52D-C775-4AEB-BE74-8ECB3E3506F8}"/>
              </a:ext>
            </a:extLst>
          </p:cNvPr>
          <p:cNvGrpSpPr/>
          <p:nvPr/>
        </p:nvGrpSpPr>
        <p:grpSpPr>
          <a:xfrm>
            <a:off x="6553391" y="3802913"/>
            <a:ext cx="985345" cy="663284"/>
            <a:chOff x="6553391" y="3802913"/>
            <a:chExt cx="985345" cy="663284"/>
          </a:xfrm>
        </p:grpSpPr>
        <p:sp>
          <p:nvSpPr>
            <p:cNvPr id="38" name="Oval 37">
              <a:extLst>
                <a:ext uri="{FF2B5EF4-FFF2-40B4-BE49-F238E27FC236}">
                  <a16:creationId xmlns:a16="http://schemas.microsoft.com/office/drawing/2014/main" id="{B6D3B46D-C19E-4E7C-B32B-F81BC1FA7F07}"/>
                </a:ext>
              </a:extLst>
            </p:cNvPr>
            <p:cNvSpPr/>
            <p:nvPr/>
          </p:nvSpPr>
          <p:spPr>
            <a:xfrm>
              <a:off x="6764050" y="3835932"/>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A</a:t>
              </a:r>
            </a:p>
          </p:txBody>
        </p:sp>
        <p:grpSp>
          <p:nvGrpSpPr>
            <p:cNvPr id="5" name="Group 4">
              <a:extLst>
                <a:ext uri="{FF2B5EF4-FFF2-40B4-BE49-F238E27FC236}">
                  <a16:creationId xmlns:a16="http://schemas.microsoft.com/office/drawing/2014/main" id="{2245E1C7-6A72-44AA-9482-BF0AB08EB8D6}"/>
                </a:ext>
              </a:extLst>
            </p:cNvPr>
            <p:cNvGrpSpPr/>
            <p:nvPr/>
          </p:nvGrpSpPr>
          <p:grpSpPr>
            <a:xfrm>
              <a:off x="6553391" y="3802913"/>
              <a:ext cx="985345" cy="663284"/>
              <a:chOff x="6441533" y="3200168"/>
              <a:chExt cx="2539505" cy="1709464"/>
            </a:xfrm>
          </p:grpSpPr>
          <p:cxnSp>
            <p:nvCxnSpPr>
              <p:cNvPr id="24" name="Straight Connector 23">
                <a:extLst>
                  <a:ext uri="{FF2B5EF4-FFF2-40B4-BE49-F238E27FC236}">
                    <a16:creationId xmlns:a16="http://schemas.microsoft.com/office/drawing/2014/main" id="{76D16290-A3C6-4551-B76A-B63F5245EA87}"/>
                  </a:ext>
                </a:extLst>
              </p:cNvPr>
              <p:cNvCxnSpPr>
                <a:cxnSpLocks/>
              </p:cNvCxnSpPr>
              <p:nvPr/>
            </p:nvCxnSpPr>
            <p:spPr>
              <a:xfrm>
                <a:off x="6441533" y="333151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842EDE0-E66A-4FEF-9E6C-E480DE3067AF}"/>
                  </a:ext>
                </a:extLst>
              </p:cNvPr>
              <p:cNvCxnSpPr>
                <a:cxnSpLocks/>
              </p:cNvCxnSpPr>
              <p:nvPr/>
            </p:nvCxnSpPr>
            <p:spPr>
              <a:xfrm>
                <a:off x="6441533" y="34629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2856B7E-D0CC-4410-B959-AB3DE7630194}"/>
                  </a:ext>
                </a:extLst>
              </p:cNvPr>
              <p:cNvCxnSpPr>
                <a:cxnSpLocks/>
              </p:cNvCxnSpPr>
              <p:nvPr/>
            </p:nvCxnSpPr>
            <p:spPr>
              <a:xfrm>
                <a:off x="6441533" y="359323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524D86-F77D-4110-9F87-BD1BD8E8C526}"/>
                  </a:ext>
                </a:extLst>
              </p:cNvPr>
              <p:cNvCxnSpPr>
                <a:cxnSpLocks/>
              </p:cNvCxnSpPr>
              <p:nvPr/>
            </p:nvCxnSpPr>
            <p:spPr>
              <a:xfrm>
                <a:off x="6441533" y="320016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F1BE0F4-15F2-4E9A-8032-8A06801754D2}"/>
                  </a:ext>
                </a:extLst>
              </p:cNvPr>
              <p:cNvCxnSpPr>
                <a:cxnSpLocks/>
              </p:cNvCxnSpPr>
              <p:nvPr/>
            </p:nvCxnSpPr>
            <p:spPr>
              <a:xfrm>
                <a:off x="6441533" y="373194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88BBD60-3016-4E68-A3FE-959422F73000}"/>
                  </a:ext>
                </a:extLst>
              </p:cNvPr>
              <p:cNvCxnSpPr>
                <a:cxnSpLocks/>
              </p:cNvCxnSpPr>
              <p:nvPr/>
            </p:nvCxnSpPr>
            <p:spPr>
              <a:xfrm>
                <a:off x="6441533" y="386362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82F976F-F828-42BE-92CD-B9B953BACCF3}"/>
                  </a:ext>
                </a:extLst>
              </p:cNvPr>
              <p:cNvCxnSpPr>
                <a:cxnSpLocks/>
              </p:cNvCxnSpPr>
              <p:nvPr/>
            </p:nvCxnSpPr>
            <p:spPr>
              <a:xfrm>
                <a:off x="6441533" y="3988885"/>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8B38702-FDA0-44CE-829B-7244E1E211BA}"/>
                  </a:ext>
                </a:extLst>
              </p:cNvPr>
              <p:cNvCxnSpPr>
                <a:cxnSpLocks/>
              </p:cNvCxnSpPr>
              <p:nvPr/>
            </p:nvCxnSpPr>
            <p:spPr>
              <a:xfrm>
                <a:off x="6441533" y="412409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84BC48E-D37A-4667-9DCF-3A7C1865D918}"/>
                  </a:ext>
                </a:extLst>
              </p:cNvPr>
              <p:cNvCxnSpPr>
                <a:cxnSpLocks/>
              </p:cNvCxnSpPr>
              <p:nvPr/>
            </p:nvCxnSpPr>
            <p:spPr>
              <a:xfrm>
                <a:off x="6441533" y="425554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05F4B8-A424-4105-B13A-D400A029DE96}"/>
                  </a:ext>
                </a:extLst>
              </p:cNvPr>
              <p:cNvCxnSpPr>
                <a:cxnSpLocks/>
              </p:cNvCxnSpPr>
              <p:nvPr/>
            </p:nvCxnSpPr>
            <p:spPr>
              <a:xfrm>
                <a:off x="6441533" y="4389914"/>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18A9CDE-9E69-4CC6-9F1B-95DA8B4FC12A}"/>
                  </a:ext>
                </a:extLst>
              </p:cNvPr>
              <p:cNvCxnSpPr>
                <a:cxnSpLocks/>
              </p:cNvCxnSpPr>
              <p:nvPr/>
            </p:nvCxnSpPr>
            <p:spPr>
              <a:xfrm>
                <a:off x="6441533" y="451918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CD0A8FA-C113-4C20-91EB-3D4931E5A222}"/>
                  </a:ext>
                </a:extLst>
              </p:cNvPr>
              <p:cNvCxnSpPr>
                <a:cxnSpLocks/>
              </p:cNvCxnSpPr>
              <p:nvPr/>
            </p:nvCxnSpPr>
            <p:spPr>
              <a:xfrm>
                <a:off x="6441533" y="46508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0EB6BBC-25B0-4E80-9CBA-C8A6393FDDA7}"/>
                  </a:ext>
                </a:extLst>
              </p:cNvPr>
              <p:cNvCxnSpPr>
                <a:cxnSpLocks/>
              </p:cNvCxnSpPr>
              <p:nvPr/>
            </p:nvCxnSpPr>
            <p:spPr>
              <a:xfrm>
                <a:off x="6441533" y="477588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A23B653-8E99-4263-BB85-3A5873D71A26}"/>
                  </a:ext>
                </a:extLst>
              </p:cNvPr>
              <p:cNvCxnSpPr>
                <a:cxnSpLocks/>
              </p:cNvCxnSpPr>
              <p:nvPr/>
            </p:nvCxnSpPr>
            <p:spPr>
              <a:xfrm>
                <a:off x="6441533" y="490963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grpSp>
      </p:grpSp>
      <p:grpSp>
        <p:nvGrpSpPr>
          <p:cNvPr id="39" name="Group 38">
            <a:extLst>
              <a:ext uri="{FF2B5EF4-FFF2-40B4-BE49-F238E27FC236}">
                <a16:creationId xmlns:a16="http://schemas.microsoft.com/office/drawing/2014/main" id="{B8E00F2B-B6C2-4E4E-B441-A94A2F395FFE}"/>
              </a:ext>
            </a:extLst>
          </p:cNvPr>
          <p:cNvGrpSpPr/>
          <p:nvPr/>
        </p:nvGrpSpPr>
        <p:grpSpPr>
          <a:xfrm>
            <a:off x="6550388" y="5487699"/>
            <a:ext cx="987552" cy="667512"/>
            <a:chOff x="6550388" y="5487699"/>
            <a:chExt cx="987552" cy="667512"/>
          </a:xfrm>
        </p:grpSpPr>
        <p:sp>
          <p:nvSpPr>
            <p:cNvPr id="67" name="Oval 66">
              <a:extLst>
                <a:ext uri="{FF2B5EF4-FFF2-40B4-BE49-F238E27FC236}">
                  <a16:creationId xmlns:a16="http://schemas.microsoft.com/office/drawing/2014/main" id="{4D48D15A-3EDE-4F7C-A616-34B4D5CFD66F}"/>
                </a:ext>
              </a:extLst>
            </p:cNvPr>
            <p:cNvSpPr/>
            <p:nvPr/>
          </p:nvSpPr>
          <p:spPr>
            <a:xfrm>
              <a:off x="6764050" y="5547686"/>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B</a:t>
              </a:r>
            </a:p>
          </p:txBody>
        </p:sp>
        <p:grpSp>
          <p:nvGrpSpPr>
            <p:cNvPr id="53" name="Group 52">
              <a:extLst>
                <a:ext uri="{FF2B5EF4-FFF2-40B4-BE49-F238E27FC236}">
                  <a16:creationId xmlns:a16="http://schemas.microsoft.com/office/drawing/2014/main" id="{8AA583A3-0EB6-4BFC-B5C1-99254FC81F36}"/>
                </a:ext>
              </a:extLst>
            </p:cNvPr>
            <p:cNvGrpSpPr/>
            <p:nvPr/>
          </p:nvGrpSpPr>
          <p:grpSpPr>
            <a:xfrm>
              <a:off x="6550388" y="5487699"/>
              <a:ext cx="987552" cy="667512"/>
              <a:chOff x="9274788" y="3723319"/>
              <a:chExt cx="2542514" cy="1577647"/>
            </a:xfrm>
          </p:grpSpPr>
          <p:cxnSp>
            <p:nvCxnSpPr>
              <p:cNvPr id="54" name="Straight Connector 53">
                <a:extLst>
                  <a:ext uri="{FF2B5EF4-FFF2-40B4-BE49-F238E27FC236}">
                    <a16:creationId xmlns:a16="http://schemas.microsoft.com/office/drawing/2014/main" id="{72C66E29-A36D-48EB-B15A-CB1202D8A621}"/>
                  </a:ext>
                </a:extLst>
              </p:cNvPr>
              <p:cNvCxnSpPr>
                <a:cxnSpLocks/>
              </p:cNvCxnSpPr>
              <p:nvPr/>
            </p:nvCxnSpPr>
            <p:spPr>
              <a:xfrm>
                <a:off x="9277797" y="530096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0C0BAA4-24D9-472B-9749-2CEB90F727B1}"/>
                  </a:ext>
                </a:extLst>
              </p:cNvPr>
              <p:cNvCxnSpPr>
                <a:cxnSpLocks/>
              </p:cNvCxnSpPr>
              <p:nvPr/>
            </p:nvCxnSpPr>
            <p:spPr>
              <a:xfrm>
                <a:off x="9274788" y="47812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7D9D6E8-6C75-47C0-993A-D341EED5688C}"/>
                  </a:ext>
                </a:extLst>
              </p:cNvPr>
              <p:cNvCxnSpPr>
                <a:cxnSpLocks/>
              </p:cNvCxnSpPr>
              <p:nvPr/>
            </p:nvCxnSpPr>
            <p:spPr>
              <a:xfrm>
                <a:off x="9274788" y="464686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2AFA8CE-590F-496C-9618-A4EE9362532A}"/>
                  </a:ext>
                </a:extLst>
              </p:cNvPr>
              <p:cNvCxnSpPr>
                <a:cxnSpLocks/>
              </p:cNvCxnSpPr>
              <p:nvPr/>
            </p:nvCxnSpPr>
            <p:spPr>
              <a:xfrm>
                <a:off x="9274788" y="4515901"/>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4971D40A-761D-4577-AB3D-623F5D3912AE}"/>
                  </a:ext>
                </a:extLst>
              </p:cNvPr>
              <p:cNvCxnSpPr>
                <a:cxnSpLocks/>
              </p:cNvCxnSpPr>
              <p:nvPr/>
            </p:nvCxnSpPr>
            <p:spPr>
              <a:xfrm>
                <a:off x="9274788" y="51770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3D6C52F8-28FD-4D9B-B3DC-11C63B9463D0}"/>
                  </a:ext>
                </a:extLst>
              </p:cNvPr>
              <p:cNvCxnSpPr>
                <a:cxnSpLocks/>
              </p:cNvCxnSpPr>
              <p:nvPr/>
            </p:nvCxnSpPr>
            <p:spPr>
              <a:xfrm>
                <a:off x="9274788" y="5047290"/>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81AC93CE-134B-42C1-9721-8DC516858377}"/>
                  </a:ext>
                </a:extLst>
              </p:cNvPr>
              <p:cNvCxnSpPr>
                <a:cxnSpLocks/>
              </p:cNvCxnSpPr>
              <p:nvPr/>
            </p:nvCxnSpPr>
            <p:spPr>
              <a:xfrm>
                <a:off x="9274788" y="4915612"/>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FED0D96-A3AD-4BC9-A626-C97AEF66F9EE}"/>
                  </a:ext>
                </a:extLst>
              </p:cNvPr>
              <p:cNvCxnSpPr>
                <a:cxnSpLocks/>
              </p:cNvCxnSpPr>
              <p:nvPr/>
            </p:nvCxnSpPr>
            <p:spPr>
              <a:xfrm>
                <a:off x="9274788" y="398888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8ED5D7F2-08DE-4E55-B5A5-E987040C0A26}"/>
                  </a:ext>
                </a:extLst>
              </p:cNvPr>
              <p:cNvCxnSpPr>
                <a:cxnSpLocks/>
              </p:cNvCxnSpPr>
              <p:nvPr/>
            </p:nvCxnSpPr>
            <p:spPr>
              <a:xfrm>
                <a:off x="9274788" y="3859387"/>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ED3389E-4D6E-45C0-8CD4-50223B00B799}"/>
                  </a:ext>
                </a:extLst>
              </p:cNvPr>
              <p:cNvCxnSpPr>
                <a:cxnSpLocks/>
              </p:cNvCxnSpPr>
              <p:nvPr/>
            </p:nvCxnSpPr>
            <p:spPr>
              <a:xfrm>
                <a:off x="9274788" y="372331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76BE26C-725A-4640-8C69-E41734F94D2B}"/>
                  </a:ext>
                </a:extLst>
              </p:cNvPr>
              <p:cNvCxnSpPr>
                <a:cxnSpLocks/>
              </p:cNvCxnSpPr>
              <p:nvPr/>
            </p:nvCxnSpPr>
            <p:spPr>
              <a:xfrm>
                <a:off x="9274788" y="439002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D44F821-026D-452C-8D37-0568C829C623}"/>
                  </a:ext>
                </a:extLst>
              </p:cNvPr>
              <p:cNvCxnSpPr>
                <a:cxnSpLocks/>
              </p:cNvCxnSpPr>
              <p:nvPr/>
            </p:nvCxnSpPr>
            <p:spPr>
              <a:xfrm>
                <a:off x="9274788" y="425494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44AFB26F-1114-49A2-AF37-07D7C8F2F4AD}"/>
                  </a:ext>
                </a:extLst>
              </p:cNvPr>
              <p:cNvCxnSpPr>
                <a:cxnSpLocks/>
              </p:cNvCxnSpPr>
              <p:nvPr/>
            </p:nvCxnSpPr>
            <p:spPr>
              <a:xfrm>
                <a:off x="9274788" y="4123268"/>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grpSp>
      </p:grpSp>
      <p:grpSp>
        <p:nvGrpSpPr>
          <p:cNvPr id="87" name="Group 86">
            <a:extLst>
              <a:ext uri="{FF2B5EF4-FFF2-40B4-BE49-F238E27FC236}">
                <a16:creationId xmlns:a16="http://schemas.microsoft.com/office/drawing/2014/main" id="{E556D671-5E22-4219-AAEB-7074398BE960}"/>
              </a:ext>
            </a:extLst>
          </p:cNvPr>
          <p:cNvGrpSpPr/>
          <p:nvPr/>
        </p:nvGrpSpPr>
        <p:grpSpPr>
          <a:xfrm>
            <a:off x="6553391" y="4656894"/>
            <a:ext cx="985345" cy="663284"/>
            <a:chOff x="9328423" y="3755286"/>
            <a:chExt cx="985345" cy="663284"/>
          </a:xfrm>
        </p:grpSpPr>
        <p:grpSp>
          <p:nvGrpSpPr>
            <p:cNvPr id="69" name="Group 68">
              <a:extLst>
                <a:ext uri="{FF2B5EF4-FFF2-40B4-BE49-F238E27FC236}">
                  <a16:creationId xmlns:a16="http://schemas.microsoft.com/office/drawing/2014/main" id="{BE7F7755-C62B-46AA-937C-C4C4E4D79118}"/>
                </a:ext>
              </a:extLst>
            </p:cNvPr>
            <p:cNvGrpSpPr/>
            <p:nvPr/>
          </p:nvGrpSpPr>
          <p:grpSpPr>
            <a:xfrm>
              <a:off x="9328423" y="3755286"/>
              <a:ext cx="985345" cy="663284"/>
              <a:chOff x="6441533" y="3200168"/>
              <a:chExt cx="2539505" cy="1709464"/>
            </a:xfrm>
          </p:grpSpPr>
          <p:cxnSp>
            <p:nvCxnSpPr>
              <p:cNvPr id="70" name="Straight Connector 69">
                <a:extLst>
                  <a:ext uri="{FF2B5EF4-FFF2-40B4-BE49-F238E27FC236}">
                    <a16:creationId xmlns:a16="http://schemas.microsoft.com/office/drawing/2014/main" id="{D08AE2D4-770D-4209-B882-A3649C0243D2}"/>
                  </a:ext>
                </a:extLst>
              </p:cNvPr>
              <p:cNvCxnSpPr>
                <a:cxnSpLocks/>
              </p:cNvCxnSpPr>
              <p:nvPr/>
            </p:nvCxnSpPr>
            <p:spPr>
              <a:xfrm>
                <a:off x="6441533" y="333151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A0579A0-8A05-4797-8125-87020951ED3F}"/>
                  </a:ext>
                </a:extLst>
              </p:cNvPr>
              <p:cNvCxnSpPr>
                <a:cxnSpLocks/>
              </p:cNvCxnSpPr>
              <p:nvPr/>
            </p:nvCxnSpPr>
            <p:spPr>
              <a:xfrm>
                <a:off x="6441533" y="34629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27D6FEF0-D8A9-498E-B4F5-2A5D8037E9D9}"/>
                  </a:ext>
                </a:extLst>
              </p:cNvPr>
              <p:cNvCxnSpPr>
                <a:cxnSpLocks/>
              </p:cNvCxnSpPr>
              <p:nvPr/>
            </p:nvCxnSpPr>
            <p:spPr>
              <a:xfrm>
                <a:off x="6441533" y="359323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B6B7B29-D826-4837-BE9E-3F2852471534}"/>
                  </a:ext>
                </a:extLst>
              </p:cNvPr>
              <p:cNvCxnSpPr>
                <a:cxnSpLocks/>
              </p:cNvCxnSpPr>
              <p:nvPr/>
            </p:nvCxnSpPr>
            <p:spPr>
              <a:xfrm>
                <a:off x="6441533" y="320016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72E491C-1841-4C81-94C2-0BCE32C5D21E}"/>
                  </a:ext>
                </a:extLst>
              </p:cNvPr>
              <p:cNvCxnSpPr>
                <a:cxnSpLocks/>
              </p:cNvCxnSpPr>
              <p:nvPr/>
            </p:nvCxnSpPr>
            <p:spPr>
              <a:xfrm>
                <a:off x="6441533" y="373194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43F20AE-4C50-4415-8C3D-A9EA673FB982}"/>
                  </a:ext>
                </a:extLst>
              </p:cNvPr>
              <p:cNvCxnSpPr>
                <a:cxnSpLocks/>
              </p:cNvCxnSpPr>
              <p:nvPr/>
            </p:nvCxnSpPr>
            <p:spPr>
              <a:xfrm>
                <a:off x="6441533" y="386362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31D3F6B-4993-4A5E-887E-41C8FC58C79E}"/>
                  </a:ext>
                </a:extLst>
              </p:cNvPr>
              <p:cNvCxnSpPr>
                <a:cxnSpLocks/>
              </p:cNvCxnSpPr>
              <p:nvPr/>
            </p:nvCxnSpPr>
            <p:spPr>
              <a:xfrm>
                <a:off x="6441533" y="3988885"/>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63E26452-142A-4D9B-BCFA-48012D633D7F}"/>
                  </a:ext>
                </a:extLst>
              </p:cNvPr>
              <p:cNvCxnSpPr>
                <a:cxnSpLocks/>
              </p:cNvCxnSpPr>
              <p:nvPr/>
            </p:nvCxnSpPr>
            <p:spPr>
              <a:xfrm>
                <a:off x="6441533" y="412409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568F48C6-E27F-4E8C-B918-6E7DA12700F5}"/>
                  </a:ext>
                </a:extLst>
              </p:cNvPr>
              <p:cNvCxnSpPr>
                <a:cxnSpLocks/>
              </p:cNvCxnSpPr>
              <p:nvPr/>
            </p:nvCxnSpPr>
            <p:spPr>
              <a:xfrm>
                <a:off x="6441533" y="425554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E93740C-6859-4970-BB72-9A4246C8C0B0}"/>
                  </a:ext>
                </a:extLst>
              </p:cNvPr>
              <p:cNvCxnSpPr>
                <a:cxnSpLocks/>
              </p:cNvCxnSpPr>
              <p:nvPr/>
            </p:nvCxnSpPr>
            <p:spPr>
              <a:xfrm>
                <a:off x="6441533" y="4389914"/>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E0E38367-70F5-4F35-AE8F-7EA3B962A94B}"/>
                  </a:ext>
                </a:extLst>
              </p:cNvPr>
              <p:cNvCxnSpPr>
                <a:cxnSpLocks/>
              </p:cNvCxnSpPr>
              <p:nvPr/>
            </p:nvCxnSpPr>
            <p:spPr>
              <a:xfrm>
                <a:off x="6441533" y="451918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D39E348A-69BE-4BB5-837E-AC2CE6DC8E9C}"/>
                  </a:ext>
                </a:extLst>
              </p:cNvPr>
              <p:cNvCxnSpPr>
                <a:cxnSpLocks/>
              </p:cNvCxnSpPr>
              <p:nvPr/>
            </p:nvCxnSpPr>
            <p:spPr>
              <a:xfrm>
                <a:off x="6441533" y="46508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29F28CD0-30B9-40F9-81F2-0003EAD5F19A}"/>
                  </a:ext>
                </a:extLst>
              </p:cNvPr>
              <p:cNvCxnSpPr>
                <a:cxnSpLocks/>
              </p:cNvCxnSpPr>
              <p:nvPr/>
            </p:nvCxnSpPr>
            <p:spPr>
              <a:xfrm>
                <a:off x="6441533" y="477588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C3186F19-7E37-4DC0-BE0A-A942D4B30F27}"/>
                  </a:ext>
                </a:extLst>
              </p:cNvPr>
              <p:cNvCxnSpPr>
                <a:cxnSpLocks/>
              </p:cNvCxnSpPr>
              <p:nvPr/>
            </p:nvCxnSpPr>
            <p:spPr>
              <a:xfrm>
                <a:off x="6441533" y="490963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grpSp>
        <p:sp>
          <p:nvSpPr>
            <p:cNvPr id="68" name="Oval 67">
              <a:extLst>
                <a:ext uri="{FF2B5EF4-FFF2-40B4-BE49-F238E27FC236}">
                  <a16:creationId xmlns:a16="http://schemas.microsoft.com/office/drawing/2014/main" id="{4EBFDBF0-6192-469D-BB18-8E4CCAE290ED}"/>
                </a:ext>
              </a:extLst>
            </p:cNvPr>
            <p:cNvSpPr/>
            <p:nvPr/>
          </p:nvSpPr>
          <p:spPr>
            <a:xfrm>
              <a:off x="9541566" y="3803798"/>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B</a:t>
              </a:r>
            </a:p>
          </p:txBody>
        </p:sp>
      </p:grpSp>
      <p:sp>
        <p:nvSpPr>
          <p:cNvPr id="46" name="Content Placeholder 2">
            <a:extLst>
              <a:ext uri="{FF2B5EF4-FFF2-40B4-BE49-F238E27FC236}">
                <a16:creationId xmlns:a16="http://schemas.microsoft.com/office/drawing/2014/main" id="{B1AFE86A-138C-4F7D-A32E-44A235B23371}"/>
              </a:ext>
            </a:extLst>
          </p:cNvPr>
          <p:cNvSpPr txBox="1">
            <a:spLocks/>
          </p:cNvSpPr>
          <p:nvPr/>
        </p:nvSpPr>
        <p:spPr>
          <a:xfrm>
            <a:off x="6410799" y="1528336"/>
            <a:ext cx="5156200" cy="38494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lumMod val="65000"/>
                    <a:lumOff val="35000"/>
                  </a:schemeClr>
                </a:solidFill>
                <a:latin typeface="Arial" panose="020B0604020202020204" pitchFamily="34" charset="0"/>
                <a:ea typeface="PingFang TC Medium" panose="020B0400000000000000" pitchFamily="34" charset="-12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lumMod val="65000"/>
                    <a:lumOff val="35000"/>
                  </a:schemeClr>
                </a:solidFill>
                <a:latin typeface="Arial" panose="020B0604020202020204" pitchFamily="34" charset="0"/>
                <a:ea typeface="PingFang TC" panose="020B0400000000000000" pitchFamily="34" charset="-12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lumMod val="65000"/>
                    <a:lumOff val="35000"/>
                  </a:schemeClr>
                </a:solidFill>
                <a:latin typeface="Arial" panose="020B0604020202020204" pitchFamily="34" charset="0"/>
                <a:ea typeface="PingFang TC Light" panose="020B0300000000000000" pitchFamily="34" charset="-12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Machine:</a:t>
            </a:r>
          </a:p>
          <a:p>
            <a:pPr lvl="1"/>
            <a:r>
              <a:rPr lang="en-US"/>
              <a:t>Regardless of the arrangements of overlapping strides, machines see</a:t>
            </a:r>
            <a:r>
              <a:rPr lang="en-US" altLang="zh-CN"/>
              <a:t> circles of the </a:t>
            </a:r>
            <a:r>
              <a:rPr lang="en-US"/>
              <a:t>same color as the same color</a:t>
            </a:r>
            <a:r>
              <a:rPr lang="en-HK"/>
              <a:t> (the “true” color)</a:t>
            </a:r>
            <a:endParaRPr lang="en-US" dirty="0"/>
          </a:p>
        </p:txBody>
      </p:sp>
      <p:sp>
        <p:nvSpPr>
          <p:cNvPr id="47" name="Content Placeholder 2">
            <a:extLst>
              <a:ext uri="{FF2B5EF4-FFF2-40B4-BE49-F238E27FC236}">
                <a16:creationId xmlns:a16="http://schemas.microsoft.com/office/drawing/2014/main" id="{9AC3841D-05DF-43EB-8CE4-CCE988AE83E8}"/>
              </a:ext>
            </a:extLst>
          </p:cNvPr>
          <p:cNvSpPr txBox="1">
            <a:spLocks/>
          </p:cNvSpPr>
          <p:nvPr/>
        </p:nvSpPr>
        <p:spPr>
          <a:xfrm>
            <a:off x="352839" y="1486707"/>
            <a:ext cx="6086252"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Human:</a:t>
            </a:r>
          </a:p>
          <a:p>
            <a:pPr lvl="1"/>
            <a:r>
              <a:rPr lang="en-US" dirty="0"/>
              <a:t>Depending on the arrangements of overlapping strides, people see different colors for the </a:t>
            </a:r>
            <a:r>
              <a:rPr lang="en-HK" dirty="0"/>
              <a:t>two circles of the same color</a:t>
            </a:r>
            <a:endParaRPr lang="en-US" dirty="0"/>
          </a:p>
          <a:p>
            <a:pPr lvl="2"/>
            <a:r>
              <a:rPr lang="en-US" dirty="0"/>
              <a:t>Circle A (e.g. yellow) partially blocks strides in a different color (e.g., green)</a:t>
            </a:r>
          </a:p>
          <a:p>
            <a:pPr lvl="2"/>
            <a:r>
              <a:rPr lang="en-US" dirty="0"/>
              <a:t>Circle A is partially blocked by strides of another color (e.g. </a:t>
            </a:r>
            <a:r>
              <a:rPr lang="en-US" altLang="zh-CN" dirty="0"/>
              <a:t>magenta</a:t>
            </a:r>
            <a:r>
              <a:rPr lang="en-US" dirty="0"/>
              <a:t>)</a:t>
            </a:r>
          </a:p>
          <a:p>
            <a:pPr lvl="2"/>
            <a:r>
              <a:rPr lang="en-US" dirty="0"/>
              <a:t>Circle B (the color is the same as circle A, i.e. yellow) partially blocks strides in a different color (e.g. magenta)</a:t>
            </a:r>
          </a:p>
          <a:p>
            <a:pPr lvl="2"/>
            <a:r>
              <a:rPr lang="en-US" dirty="0"/>
              <a:t>Circle B is partially blocked by strides of another color (e.g. green) </a:t>
            </a:r>
          </a:p>
        </p:txBody>
      </p:sp>
    </p:spTree>
    <p:extLst>
      <p:ext uri="{BB962C8B-B14F-4D97-AF65-F5344CB8AC3E}">
        <p14:creationId xmlns:p14="http://schemas.microsoft.com/office/powerpoint/2010/main" val="932042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7">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7">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7">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id="{1761A025-CF44-6343-94BF-21ED4263A6C7}"/>
              </a:ext>
            </a:extLst>
          </p:cNvPr>
          <p:cNvSpPr>
            <a:spLocks noGrp="1"/>
          </p:cNvSpPr>
          <p:nvPr>
            <p:ph type="sldNum" sz="quarter" idx="12"/>
          </p:nvPr>
        </p:nvSpPr>
        <p:spPr/>
        <p:txBody>
          <a:bodyPr/>
          <a:lstStyle/>
          <a:p>
            <a:fld id="{AB503491-D3E2-0544-B471-17B72D68D627}" type="slidenum">
              <a:rPr kumimoji="1" lang="zh-CN" altLang="en-US" smtClean="0"/>
              <a:pPr/>
              <a:t>21</a:t>
            </a:fld>
            <a:endParaRPr kumimoji="1" lang="zh-CN" altLang="en-US" dirty="0"/>
          </a:p>
        </p:txBody>
      </p:sp>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4643612" y="1709739"/>
            <a:ext cx="6980238"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sz="5400" dirty="0"/>
              <a:t>Experiment 2: </a:t>
            </a:r>
            <a:br>
              <a:rPr lang="en-US" sz="5400" dirty="0"/>
            </a:br>
            <a:r>
              <a:rPr lang="en-US" sz="5400" dirty="0"/>
              <a:t>Size Perception</a:t>
            </a:r>
            <a:endParaRPr lang="en-US" altLang="en-US" sz="5400"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24850"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604804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B99208D-B710-0B6C-C676-AB2F0C17BB5F}"/>
              </a:ext>
            </a:extLst>
          </p:cNvPr>
          <p:cNvSpPr>
            <a:spLocks noGrp="1"/>
          </p:cNvSpPr>
          <p:nvPr>
            <p:ph type="sldNum" sz="quarter" idx="12"/>
          </p:nvPr>
        </p:nvSpPr>
        <p:spPr/>
        <p:txBody>
          <a:bodyPr/>
          <a:lstStyle/>
          <a:p>
            <a:fld id="{AB503491-D3E2-0544-B471-17B72D68D627}" type="slidenum">
              <a:rPr kumimoji="1" lang="zh-CN" altLang="en-US" smtClean="0"/>
              <a:pPr/>
              <a:t>22</a:t>
            </a:fld>
            <a:endParaRPr kumimoji="1" lang="zh-CN" altLang="en-US" dirty="0"/>
          </a:p>
        </p:txBody>
      </p:sp>
      <p:sp>
        <p:nvSpPr>
          <p:cNvPr id="2" name="Title 1">
            <a:extLst>
              <a:ext uri="{FF2B5EF4-FFF2-40B4-BE49-F238E27FC236}">
                <a16:creationId xmlns:a16="http://schemas.microsoft.com/office/drawing/2014/main" id="{6D314B49-0A96-4DA9-A2C6-2C80CD644A83}"/>
              </a:ext>
            </a:extLst>
          </p:cNvPr>
          <p:cNvSpPr>
            <a:spLocks noGrp="1"/>
          </p:cNvSpPr>
          <p:nvPr>
            <p:ph type="title"/>
          </p:nvPr>
        </p:nvSpPr>
        <p:spPr/>
        <p:txBody>
          <a:bodyPr/>
          <a:lstStyle/>
          <a:p>
            <a:r>
              <a:rPr lang="en-HK" dirty="0"/>
              <a:t>Size Perception: Human</a:t>
            </a:r>
          </a:p>
        </p:txBody>
      </p:sp>
      <p:sp>
        <p:nvSpPr>
          <p:cNvPr id="3" name="Content Placeholder 2">
            <a:extLst>
              <a:ext uri="{FF2B5EF4-FFF2-40B4-BE49-F238E27FC236}">
                <a16:creationId xmlns:a16="http://schemas.microsoft.com/office/drawing/2014/main" id="{6E7D37C3-7543-429F-BDF5-80FAC9327AF2}"/>
              </a:ext>
            </a:extLst>
          </p:cNvPr>
          <p:cNvSpPr>
            <a:spLocks noGrp="1"/>
          </p:cNvSpPr>
          <p:nvPr>
            <p:ph idx="1"/>
          </p:nvPr>
        </p:nvSpPr>
        <p:spPr>
          <a:xfrm>
            <a:off x="1000540" y="1802562"/>
            <a:ext cx="10515600" cy="924340"/>
          </a:xfrm>
        </p:spPr>
        <p:txBody>
          <a:bodyPr/>
          <a:lstStyle/>
          <a:p>
            <a:r>
              <a:rPr lang="en-US" dirty="0"/>
              <a:t>Are the sizes of the orange circles the same?</a:t>
            </a:r>
            <a:endParaRPr lang="en-HK" dirty="0"/>
          </a:p>
        </p:txBody>
      </p:sp>
      <p:sp>
        <p:nvSpPr>
          <p:cNvPr id="6" name="TextBox 5">
            <a:extLst>
              <a:ext uri="{FF2B5EF4-FFF2-40B4-BE49-F238E27FC236}">
                <a16:creationId xmlns:a16="http://schemas.microsoft.com/office/drawing/2014/main" id="{ADEF4BC5-610D-4955-A2F9-CC7FB6E5F698}"/>
              </a:ext>
            </a:extLst>
          </p:cNvPr>
          <p:cNvSpPr txBox="1"/>
          <p:nvPr/>
        </p:nvSpPr>
        <p:spPr>
          <a:xfrm>
            <a:off x="4885790" y="5682406"/>
            <a:ext cx="184731" cy="369332"/>
          </a:xfrm>
          <a:prstGeom prst="rect">
            <a:avLst/>
          </a:prstGeom>
          <a:noFill/>
        </p:spPr>
        <p:txBody>
          <a:bodyPr wrap="none" rtlCol="0">
            <a:spAutoFit/>
          </a:bodyPr>
          <a:lstStyle/>
          <a:p>
            <a:endParaRPr lang="en-HK" dirty="0"/>
          </a:p>
        </p:txBody>
      </p:sp>
      <p:pic>
        <p:nvPicPr>
          <p:cNvPr id="7" name="Picture 2" descr="Which Orange Circle Is Bigger?">
            <a:extLst>
              <a:ext uri="{FF2B5EF4-FFF2-40B4-BE49-F238E27FC236}">
                <a16:creationId xmlns:a16="http://schemas.microsoft.com/office/drawing/2014/main" id="{D22924C5-63E6-498C-AA58-5A4A9ECF61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9310" y="2735884"/>
            <a:ext cx="4788098" cy="2946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69379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721380CD-E476-60DE-E53E-47740099AB96}"/>
              </a:ext>
            </a:extLst>
          </p:cNvPr>
          <p:cNvSpPr>
            <a:spLocks noGrp="1"/>
          </p:cNvSpPr>
          <p:nvPr>
            <p:ph type="sldNum" sz="quarter" idx="12"/>
          </p:nvPr>
        </p:nvSpPr>
        <p:spPr/>
        <p:txBody>
          <a:bodyPr/>
          <a:lstStyle/>
          <a:p>
            <a:fld id="{AB503491-D3E2-0544-B471-17B72D68D627}" type="slidenum">
              <a:rPr kumimoji="1" lang="zh-CN" altLang="en-US" smtClean="0"/>
              <a:pPr/>
              <a:t>23</a:t>
            </a:fld>
            <a:endParaRPr kumimoji="1" lang="zh-CN" altLang="en-US" dirty="0"/>
          </a:p>
        </p:txBody>
      </p:sp>
      <p:sp>
        <p:nvSpPr>
          <p:cNvPr id="2" name="Title 1">
            <a:extLst>
              <a:ext uri="{FF2B5EF4-FFF2-40B4-BE49-F238E27FC236}">
                <a16:creationId xmlns:a16="http://schemas.microsoft.com/office/drawing/2014/main" id="{C1812D2E-D4E0-4695-8389-562A5286E34A}"/>
              </a:ext>
            </a:extLst>
          </p:cNvPr>
          <p:cNvSpPr>
            <a:spLocks noGrp="1"/>
          </p:cNvSpPr>
          <p:nvPr>
            <p:ph type="title"/>
          </p:nvPr>
        </p:nvSpPr>
        <p:spPr/>
        <p:txBody>
          <a:bodyPr/>
          <a:lstStyle/>
          <a:p>
            <a:r>
              <a:rPr lang="en-HK" dirty="0"/>
              <a:t>Size Perception: Human</a:t>
            </a:r>
          </a:p>
        </p:txBody>
      </p:sp>
      <p:sp>
        <p:nvSpPr>
          <p:cNvPr id="3" name="Content Placeholder 2">
            <a:extLst>
              <a:ext uri="{FF2B5EF4-FFF2-40B4-BE49-F238E27FC236}">
                <a16:creationId xmlns:a16="http://schemas.microsoft.com/office/drawing/2014/main" id="{6ECB6BDE-E96F-474F-88D2-B38D6F44E7A3}"/>
              </a:ext>
            </a:extLst>
          </p:cNvPr>
          <p:cNvSpPr>
            <a:spLocks noGrp="1"/>
          </p:cNvSpPr>
          <p:nvPr>
            <p:ph idx="1"/>
          </p:nvPr>
        </p:nvSpPr>
        <p:spPr>
          <a:xfrm>
            <a:off x="989110" y="1906104"/>
            <a:ext cx="11202890" cy="616499"/>
          </a:xfrm>
        </p:spPr>
        <p:txBody>
          <a:bodyPr/>
          <a:lstStyle/>
          <a:p>
            <a:r>
              <a:rPr lang="en-US" dirty="0"/>
              <a:t>Are the lengths of the horizontal lines the same?</a:t>
            </a:r>
            <a:endParaRPr lang="en-HK" dirty="0"/>
          </a:p>
        </p:txBody>
      </p:sp>
      <p:pic>
        <p:nvPicPr>
          <p:cNvPr id="4098" name="Picture 2" descr="Müller-Lyer illusion - How Emotions Are Made">
            <a:extLst>
              <a:ext uri="{FF2B5EF4-FFF2-40B4-BE49-F238E27FC236}">
                <a16:creationId xmlns:a16="http://schemas.microsoft.com/office/drawing/2014/main" id="{0196945C-0040-4403-A382-6FAB40AB4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5140" y="2816661"/>
            <a:ext cx="4419600" cy="3438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32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EF2CF4AE-8F1D-3487-3DD6-709BEEA372F2}"/>
              </a:ext>
            </a:extLst>
          </p:cNvPr>
          <p:cNvSpPr>
            <a:spLocks noGrp="1"/>
          </p:cNvSpPr>
          <p:nvPr>
            <p:ph type="sldNum" sz="quarter" idx="12"/>
          </p:nvPr>
        </p:nvSpPr>
        <p:spPr/>
        <p:txBody>
          <a:bodyPr/>
          <a:lstStyle/>
          <a:p>
            <a:fld id="{AB503491-D3E2-0544-B471-17B72D68D627}" type="slidenum">
              <a:rPr kumimoji="1" lang="zh-CN" altLang="en-US" smtClean="0"/>
              <a:pPr/>
              <a:t>24</a:t>
            </a:fld>
            <a:endParaRPr kumimoji="1" lang="zh-CN" altLang="en-US" dirty="0"/>
          </a:p>
        </p:txBody>
      </p:sp>
      <p:sp>
        <p:nvSpPr>
          <p:cNvPr id="2" name="Title 1">
            <a:extLst>
              <a:ext uri="{FF2B5EF4-FFF2-40B4-BE49-F238E27FC236}">
                <a16:creationId xmlns:a16="http://schemas.microsoft.com/office/drawing/2014/main" id="{6EE5AB5E-4D68-4386-B343-C7C2794FA843}"/>
              </a:ext>
            </a:extLst>
          </p:cNvPr>
          <p:cNvSpPr>
            <a:spLocks noGrp="1"/>
          </p:cNvSpPr>
          <p:nvPr>
            <p:ph type="title"/>
          </p:nvPr>
        </p:nvSpPr>
        <p:spPr/>
        <p:txBody>
          <a:bodyPr/>
          <a:lstStyle/>
          <a:p>
            <a:r>
              <a:rPr lang="en-HK" dirty="0"/>
              <a:t>Size Perception: Human</a:t>
            </a:r>
          </a:p>
        </p:txBody>
      </p:sp>
      <p:sp>
        <p:nvSpPr>
          <p:cNvPr id="3" name="Content Placeholder 2">
            <a:extLst>
              <a:ext uri="{FF2B5EF4-FFF2-40B4-BE49-F238E27FC236}">
                <a16:creationId xmlns:a16="http://schemas.microsoft.com/office/drawing/2014/main" id="{2D2445B5-498F-41F7-9CCD-81BED6893B8E}"/>
              </a:ext>
            </a:extLst>
          </p:cNvPr>
          <p:cNvSpPr>
            <a:spLocks noGrp="1"/>
          </p:cNvSpPr>
          <p:nvPr>
            <p:ph idx="1"/>
          </p:nvPr>
        </p:nvSpPr>
        <p:spPr/>
        <p:txBody>
          <a:bodyPr/>
          <a:lstStyle/>
          <a:p>
            <a:r>
              <a:rPr lang="en-US" dirty="0"/>
              <a:t>Are the lengths of the yellow lines the same?</a:t>
            </a:r>
            <a:endParaRPr lang="en-HK" dirty="0"/>
          </a:p>
        </p:txBody>
      </p:sp>
      <p:pic>
        <p:nvPicPr>
          <p:cNvPr id="5" name="Picture 4">
            <a:extLst>
              <a:ext uri="{FF2B5EF4-FFF2-40B4-BE49-F238E27FC236}">
                <a16:creationId xmlns:a16="http://schemas.microsoft.com/office/drawing/2014/main" id="{3CD097C1-3B9D-4063-8C4B-536AF383CD0F}"/>
              </a:ext>
            </a:extLst>
          </p:cNvPr>
          <p:cNvPicPr>
            <a:picLocks noChangeAspect="1"/>
          </p:cNvPicPr>
          <p:nvPr/>
        </p:nvPicPr>
        <p:blipFill>
          <a:blip r:embed="rId3"/>
          <a:stretch>
            <a:fillRect/>
          </a:stretch>
        </p:blipFill>
        <p:spPr>
          <a:xfrm>
            <a:off x="3660249" y="2425754"/>
            <a:ext cx="4129382" cy="3205521"/>
          </a:xfrm>
          <a:prstGeom prst="rect">
            <a:avLst/>
          </a:prstGeom>
        </p:spPr>
      </p:pic>
    </p:spTree>
    <p:extLst>
      <p:ext uri="{BB962C8B-B14F-4D97-AF65-F5344CB8AC3E}">
        <p14:creationId xmlns:p14="http://schemas.microsoft.com/office/powerpoint/2010/main" val="1081597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a:extLst>
              <a:ext uri="{FF2B5EF4-FFF2-40B4-BE49-F238E27FC236}">
                <a16:creationId xmlns:a16="http://schemas.microsoft.com/office/drawing/2014/main" id="{C7DBA03C-5801-71C1-81C7-9F6BA4DE742B}"/>
              </a:ext>
            </a:extLst>
          </p:cNvPr>
          <p:cNvSpPr>
            <a:spLocks noGrp="1"/>
          </p:cNvSpPr>
          <p:nvPr>
            <p:ph type="sldNum" sz="quarter" idx="12"/>
          </p:nvPr>
        </p:nvSpPr>
        <p:spPr/>
        <p:txBody>
          <a:bodyPr/>
          <a:lstStyle/>
          <a:p>
            <a:fld id="{AB503491-D3E2-0544-B471-17B72D68D627}" type="slidenum">
              <a:rPr kumimoji="1" lang="zh-CN" altLang="en-US" smtClean="0"/>
              <a:pPr/>
              <a:t>25</a:t>
            </a:fld>
            <a:endParaRPr kumimoji="1" lang="zh-CN" altLang="en-US" dirty="0"/>
          </a:p>
        </p:txBody>
      </p:sp>
      <p:sp>
        <p:nvSpPr>
          <p:cNvPr id="2" name="Title 1">
            <a:extLst>
              <a:ext uri="{FF2B5EF4-FFF2-40B4-BE49-F238E27FC236}">
                <a16:creationId xmlns:a16="http://schemas.microsoft.com/office/drawing/2014/main" id="{57A31366-8CBB-4D57-ACEC-9F1A8D96AF37}"/>
              </a:ext>
            </a:extLst>
          </p:cNvPr>
          <p:cNvSpPr>
            <a:spLocks noGrp="1"/>
          </p:cNvSpPr>
          <p:nvPr>
            <p:ph type="title"/>
          </p:nvPr>
        </p:nvSpPr>
        <p:spPr/>
        <p:txBody>
          <a:bodyPr/>
          <a:lstStyle/>
          <a:p>
            <a:r>
              <a:rPr lang="en-HK" dirty="0"/>
              <a:t>Size Perception: CUHK-JC iCar</a:t>
            </a:r>
          </a:p>
        </p:txBody>
      </p:sp>
      <p:sp>
        <p:nvSpPr>
          <p:cNvPr id="3" name="Content Placeholder 2">
            <a:extLst>
              <a:ext uri="{FF2B5EF4-FFF2-40B4-BE49-F238E27FC236}">
                <a16:creationId xmlns:a16="http://schemas.microsoft.com/office/drawing/2014/main" id="{F745F518-2329-4FC2-A009-220A85FB5C19}"/>
              </a:ext>
            </a:extLst>
          </p:cNvPr>
          <p:cNvSpPr>
            <a:spLocks noGrp="1"/>
          </p:cNvSpPr>
          <p:nvPr>
            <p:ph idx="1"/>
          </p:nvPr>
        </p:nvSpPr>
        <p:spPr>
          <a:xfrm>
            <a:off x="1034407" y="1726901"/>
            <a:ext cx="10319393" cy="924341"/>
          </a:xfrm>
        </p:spPr>
        <p:txBody>
          <a:bodyPr/>
          <a:lstStyle/>
          <a:p>
            <a:r>
              <a:rPr lang="en-HK" dirty="0"/>
              <a:t>Use CUHK-JC </a:t>
            </a:r>
            <a:r>
              <a:rPr lang="en-HK" dirty="0" err="1"/>
              <a:t>iCar</a:t>
            </a:r>
            <a:r>
              <a:rPr lang="en-HK" dirty="0"/>
              <a:t> to m</a:t>
            </a:r>
            <a:r>
              <a:rPr lang="en-US" dirty="0" err="1"/>
              <a:t>easure</a:t>
            </a:r>
            <a:r>
              <a:rPr lang="en-US" dirty="0"/>
              <a:t> the lengths of the </a:t>
            </a:r>
            <a:r>
              <a:rPr lang="en-US" altLang="zh-CN" b="1" dirty="0"/>
              <a:t>horizontal </a:t>
            </a:r>
            <a:r>
              <a:rPr lang="en-HK" b="1" dirty="0"/>
              <a:t>lines </a:t>
            </a:r>
            <a:r>
              <a:rPr lang="en-HK" dirty="0"/>
              <a:t>of the Müller-</a:t>
            </a:r>
            <a:r>
              <a:rPr lang="en-HK" dirty="0" err="1"/>
              <a:t>Lyer</a:t>
            </a:r>
            <a:r>
              <a:rPr lang="en-HK" dirty="0"/>
              <a:t> illusion</a:t>
            </a:r>
          </a:p>
        </p:txBody>
      </p:sp>
      <p:pic>
        <p:nvPicPr>
          <p:cNvPr id="4" name="Picture 2" descr="Müller-Lyer illusion - How Emotions Are Made">
            <a:extLst>
              <a:ext uri="{FF2B5EF4-FFF2-40B4-BE49-F238E27FC236}">
                <a16:creationId xmlns:a16="http://schemas.microsoft.com/office/drawing/2014/main" id="{8B3D404C-2BB6-493C-9EA6-7453C6F0DA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166" y="2671995"/>
            <a:ext cx="4238055" cy="32972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E13DF90-C94E-4701-92BA-85764CBB5E16}"/>
              </a:ext>
            </a:extLst>
          </p:cNvPr>
          <p:cNvPicPr>
            <a:picLocks noChangeAspect="1"/>
          </p:cNvPicPr>
          <p:nvPr/>
        </p:nvPicPr>
        <p:blipFill rotWithShape="1">
          <a:blip r:embed="rId3">
            <a:extLst>
              <a:ext uri="{28A0092B-C50C-407E-A947-70E740481C1C}">
                <a14:useLocalDpi xmlns:a14="http://schemas.microsoft.com/office/drawing/2010/main" val="0"/>
              </a:ext>
            </a:extLst>
          </a:blip>
          <a:srcRect l="13155" r="11530"/>
          <a:stretch/>
        </p:blipFill>
        <p:spPr>
          <a:xfrm rot="5400000">
            <a:off x="6969776" y="2526980"/>
            <a:ext cx="3422323" cy="3407996"/>
          </a:xfrm>
          <a:prstGeom prst="rect">
            <a:avLst/>
          </a:prstGeom>
        </p:spPr>
      </p:pic>
    </p:spTree>
    <p:extLst>
      <p:ext uri="{BB962C8B-B14F-4D97-AF65-F5344CB8AC3E}">
        <p14:creationId xmlns:p14="http://schemas.microsoft.com/office/powerpoint/2010/main" val="3741633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1E8B26AB-F275-D650-DFC6-4852ACE505C1}"/>
              </a:ext>
            </a:extLst>
          </p:cNvPr>
          <p:cNvSpPr>
            <a:spLocks noGrp="1"/>
          </p:cNvSpPr>
          <p:nvPr>
            <p:ph type="sldNum" sz="quarter" idx="12"/>
          </p:nvPr>
        </p:nvSpPr>
        <p:spPr/>
        <p:txBody>
          <a:bodyPr/>
          <a:lstStyle/>
          <a:p>
            <a:fld id="{AB503491-D3E2-0544-B471-17B72D68D627}" type="slidenum">
              <a:rPr kumimoji="1" lang="zh-CN" altLang="en-US" smtClean="0"/>
              <a:pPr/>
              <a:t>26</a:t>
            </a:fld>
            <a:endParaRPr kumimoji="1" lang="zh-CN" altLang="en-US" dirty="0"/>
          </a:p>
        </p:txBody>
      </p:sp>
      <p:sp>
        <p:nvSpPr>
          <p:cNvPr id="2" name="Title 1">
            <a:extLst>
              <a:ext uri="{FF2B5EF4-FFF2-40B4-BE49-F238E27FC236}">
                <a16:creationId xmlns:a16="http://schemas.microsoft.com/office/drawing/2014/main" id="{D0C326D3-23B0-4F63-9251-908433251CCF}"/>
              </a:ext>
            </a:extLst>
          </p:cNvPr>
          <p:cNvSpPr>
            <a:spLocks noGrp="1"/>
          </p:cNvSpPr>
          <p:nvPr>
            <p:ph type="title"/>
          </p:nvPr>
        </p:nvSpPr>
        <p:spPr/>
        <p:txBody>
          <a:bodyPr/>
          <a:lstStyle/>
          <a:p>
            <a:r>
              <a:rPr lang="en-HK" dirty="0"/>
              <a:t>Size Perception: CUHK-JC iCar</a:t>
            </a:r>
          </a:p>
        </p:txBody>
      </p:sp>
      <p:sp>
        <p:nvSpPr>
          <p:cNvPr id="3" name="Content Placeholder 2">
            <a:extLst>
              <a:ext uri="{FF2B5EF4-FFF2-40B4-BE49-F238E27FC236}">
                <a16:creationId xmlns:a16="http://schemas.microsoft.com/office/drawing/2014/main" id="{78F30779-DB32-472C-92BC-BBF919047B55}"/>
              </a:ext>
            </a:extLst>
          </p:cNvPr>
          <p:cNvSpPr>
            <a:spLocks noGrp="1"/>
          </p:cNvSpPr>
          <p:nvPr>
            <p:ph idx="1"/>
          </p:nvPr>
        </p:nvSpPr>
        <p:spPr>
          <a:xfrm>
            <a:off x="910391" y="1802562"/>
            <a:ext cx="6766780" cy="4793146"/>
          </a:xfrm>
        </p:spPr>
        <p:txBody>
          <a:bodyPr>
            <a:normAutofit lnSpcReduction="10000"/>
          </a:bodyPr>
          <a:lstStyle/>
          <a:p>
            <a:r>
              <a:rPr lang="en-US" dirty="0"/>
              <a:t>Preparation:</a:t>
            </a:r>
          </a:p>
          <a:p>
            <a:pPr lvl="1"/>
            <a:r>
              <a:rPr lang="en-US" dirty="0"/>
              <a:t>C</a:t>
            </a:r>
            <a:r>
              <a:rPr lang="en-HK" dirty="0" err="1"/>
              <a:t>opy</a:t>
            </a:r>
            <a:r>
              <a:rPr lang="en-HK" dirty="0"/>
              <a:t> the “</a:t>
            </a:r>
            <a:r>
              <a:rPr lang="en-HK" dirty="0" err="1"/>
              <a:t>measureline.hex</a:t>
            </a:r>
            <a:r>
              <a:rPr lang="en-HK" dirty="0"/>
              <a:t>” file to CUHK-JC iCar</a:t>
            </a:r>
            <a:endParaRPr lang="en-US" dirty="0"/>
          </a:p>
          <a:p>
            <a:pPr lvl="1"/>
            <a:r>
              <a:rPr lang="en-US" dirty="0"/>
              <a:t>P</a:t>
            </a:r>
            <a:r>
              <a:rPr lang="en-HK" dirty="0" err="1"/>
              <a:t>rint</a:t>
            </a:r>
            <a:r>
              <a:rPr lang="en-HK" dirty="0"/>
              <a:t> the two horizontal lines (without arrow heads) of the Müller-</a:t>
            </a:r>
            <a:r>
              <a:rPr lang="en-HK" dirty="0" err="1"/>
              <a:t>Lyer</a:t>
            </a:r>
            <a:r>
              <a:rPr lang="en-HK" dirty="0"/>
              <a:t> illusion on two different pieces of paper</a:t>
            </a:r>
          </a:p>
          <a:p>
            <a:pPr lvl="1"/>
            <a:r>
              <a:rPr lang="en-US" dirty="0"/>
              <a:t>Place the </a:t>
            </a:r>
            <a:r>
              <a:rPr lang="en-US" dirty="0" err="1"/>
              <a:t>Huskylens</a:t>
            </a:r>
            <a:r>
              <a:rPr lang="en-US" dirty="0"/>
              <a:t> horizontally on CUHK-JC </a:t>
            </a:r>
            <a:r>
              <a:rPr lang="en-US" dirty="0" err="1"/>
              <a:t>iCar</a:t>
            </a:r>
            <a:endParaRPr lang="en-US" dirty="0"/>
          </a:p>
          <a:p>
            <a:pPr lvl="1"/>
            <a:r>
              <a:rPr lang="en-US" dirty="0"/>
              <a:t>Place CUHK-JC </a:t>
            </a:r>
            <a:r>
              <a:rPr lang="en-US" dirty="0" err="1"/>
              <a:t>iCar</a:t>
            </a:r>
            <a:r>
              <a:rPr lang="en-US" dirty="0"/>
              <a:t> on a stable box</a:t>
            </a:r>
          </a:p>
          <a:p>
            <a:pPr lvl="1"/>
            <a:r>
              <a:rPr lang="en-US" dirty="0"/>
              <a:t>Place one piece of paper under the camera of </a:t>
            </a:r>
            <a:r>
              <a:rPr lang="en-US" dirty="0" err="1"/>
              <a:t>Huskylens</a:t>
            </a:r>
            <a:endParaRPr lang="en-US" dirty="0"/>
          </a:p>
          <a:p>
            <a:pPr lvl="1"/>
            <a:r>
              <a:rPr lang="en-US" dirty="0"/>
              <a:t>The printed line should be placed vertically at the </a:t>
            </a:r>
            <a:r>
              <a:rPr lang="en-US" dirty="0" err="1"/>
              <a:t>centre</a:t>
            </a:r>
            <a:r>
              <a:rPr lang="en-US" dirty="0"/>
              <a:t> of the camera</a:t>
            </a:r>
          </a:p>
          <a:p>
            <a:pPr lvl="1"/>
            <a:endParaRPr lang="en-HK" dirty="0"/>
          </a:p>
          <a:p>
            <a:endParaRPr lang="en-HK" dirty="0"/>
          </a:p>
        </p:txBody>
      </p:sp>
      <p:pic>
        <p:nvPicPr>
          <p:cNvPr id="9" name="Picture 8">
            <a:extLst>
              <a:ext uri="{FF2B5EF4-FFF2-40B4-BE49-F238E27FC236}">
                <a16:creationId xmlns:a16="http://schemas.microsoft.com/office/drawing/2014/main" id="{909ED119-ABFF-4967-9703-93C9320EB1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1522" y="2621848"/>
            <a:ext cx="3480087" cy="3480087"/>
          </a:xfrm>
          <a:prstGeom prst="rect">
            <a:avLst/>
          </a:prstGeom>
        </p:spPr>
      </p:pic>
      <p:pic>
        <p:nvPicPr>
          <p:cNvPr id="10" name="Picture 2" descr="Müller-Lyer illusion - How Emotions Are Made">
            <a:extLst>
              <a:ext uri="{FF2B5EF4-FFF2-40B4-BE49-F238E27FC236}">
                <a16:creationId xmlns:a16="http://schemas.microsoft.com/office/drawing/2014/main" id="{4F29BA2A-4C86-4857-811A-9336E38F25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7629"/>
          <a:stretch/>
        </p:blipFill>
        <p:spPr bwMode="auto">
          <a:xfrm>
            <a:off x="6992020" y="1550505"/>
            <a:ext cx="2458044" cy="8103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Müller-Lyer illusion - How Emotions Are Made">
            <a:extLst>
              <a:ext uri="{FF2B5EF4-FFF2-40B4-BE49-F238E27FC236}">
                <a16:creationId xmlns:a16="http://schemas.microsoft.com/office/drawing/2014/main" id="{0C4A26AE-B290-4252-B3C3-12BE8F4509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6371"/>
          <a:stretch/>
        </p:blipFill>
        <p:spPr bwMode="auto">
          <a:xfrm>
            <a:off x="9433189" y="1538482"/>
            <a:ext cx="2458044" cy="83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919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7E6BB216-36F2-9379-0C0D-E0F1B5F956B8}"/>
              </a:ext>
            </a:extLst>
          </p:cNvPr>
          <p:cNvSpPr>
            <a:spLocks noGrp="1"/>
          </p:cNvSpPr>
          <p:nvPr>
            <p:ph type="sldNum" sz="quarter" idx="12"/>
          </p:nvPr>
        </p:nvSpPr>
        <p:spPr/>
        <p:txBody>
          <a:bodyPr/>
          <a:lstStyle/>
          <a:p>
            <a:fld id="{AB503491-D3E2-0544-B471-17B72D68D627}" type="slidenum">
              <a:rPr kumimoji="1" lang="zh-CN" altLang="en-US" smtClean="0"/>
              <a:pPr/>
              <a:t>27</a:t>
            </a:fld>
            <a:endParaRPr kumimoji="1" lang="zh-CN" altLang="en-US" dirty="0"/>
          </a:p>
        </p:txBody>
      </p:sp>
      <p:sp>
        <p:nvSpPr>
          <p:cNvPr id="2" name="Title 1">
            <a:extLst>
              <a:ext uri="{FF2B5EF4-FFF2-40B4-BE49-F238E27FC236}">
                <a16:creationId xmlns:a16="http://schemas.microsoft.com/office/drawing/2014/main" id="{2F3C5CB2-B9E2-49E6-ADEF-960254285367}"/>
              </a:ext>
            </a:extLst>
          </p:cNvPr>
          <p:cNvSpPr>
            <a:spLocks noGrp="1"/>
          </p:cNvSpPr>
          <p:nvPr>
            <p:ph type="title"/>
          </p:nvPr>
        </p:nvSpPr>
        <p:spPr/>
        <p:txBody>
          <a:bodyPr/>
          <a:lstStyle/>
          <a:p>
            <a:r>
              <a:rPr lang="en-HK" dirty="0"/>
              <a:t>Size Perception: CUHK-JC iCar</a:t>
            </a:r>
          </a:p>
        </p:txBody>
      </p:sp>
      <p:sp>
        <p:nvSpPr>
          <p:cNvPr id="3" name="Content Placeholder 2">
            <a:extLst>
              <a:ext uri="{FF2B5EF4-FFF2-40B4-BE49-F238E27FC236}">
                <a16:creationId xmlns:a16="http://schemas.microsoft.com/office/drawing/2014/main" id="{296967B9-E150-4525-B4A6-15A8D299F947}"/>
              </a:ext>
            </a:extLst>
          </p:cNvPr>
          <p:cNvSpPr>
            <a:spLocks noGrp="1"/>
          </p:cNvSpPr>
          <p:nvPr>
            <p:ph idx="1"/>
          </p:nvPr>
        </p:nvSpPr>
        <p:spPr>
          <a:xfrm>
            <a:off x="930776" y="1637000"/>
            <a:ext cx="10544790" cy="4626459"/>
          </a:xfrm>
        </p:spPr>
        <p:txBody>
          <a:bodyPr/>
          <a:lstStyle/>
          <a:p>
            <a:r>
              <a:rPr lang="en-HK" dirty="0"/>
              <a:t>Line learning:</a:t>
            </a:r>
          </a:p>
          <a:p>
            <a:pPr lvl="1"/>
            <a:r>
              <a:rPr lang="en-US" sz="2200" dirty="0"/>
              <a:t>Point the "+" symbol at the line to be learnt</a:t>
            </a:r>
          </a:p>
          <a:p>
            <a:pPr lvl="1"/>
            <a:r>
              <a:rPr lang="en-US" sz="2200" dirty="0" err="1"/>
              <a:t>Huskylens</a:t>
            </a:r>
            <a:r>
              <a:rPr lang="en-US" sz="2200" dirty="0"/>
              <a:t> will detect the line automatically, and a white arrow will appear on the screen</a:t>
            </a:r>
          </a:p>
          <a:p>
            <a:pPr lvl="1"/>
            <a:r>
              <a:rPr lang="en-US" sz="2200" dirty="0"/>
              <a:t>Short press the "learning button" to complete the learning process, </a:t>
            </a:r>
            <a:br>
              <a:rPr lang="en-US" sz="2200" dirty="0"/>
            </a:br>
            <a:r>
              <a:rPr lang="en-US" sz="2200" dirty="0"/>
              <a:t>a “blue route direction arrow” will appear on the screen</a:t>
            </a:r>
            <a:endParaRPr lang="en-HK" sz="2200" dirty="0"/>
          </a:p>
          <a:p>
            <a:endParaRPr lang="en-HK" dirty="0"/>
          </a:p>
        </p:txBody>
      </p:sp>
      <p:pic>
        <p:nvPicPr>
          <p:cNvPr id="1026" name="Picture 2" descr="LineTrackingSingleLearning.png">
            <a:extLst>
              <a:ext uri="{FF2B5EF4-FFF2-40B4-BE49-F238E27FC236}">
                <a16:creationId xmlns:a16="http://schemas.microsoft.com/office/drawing/2014/main" id="{4EC8C0C1-91EF-451C-93F6-4658B922FF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2586" y="3967935"/>
            <a:ext cx="6086475" cy="22955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ineTrackingSingleResults">
            <a:extLst>
              <a:ext uri="{FF2B5EF4-FFF2-40B4-BE49-F238E27FC236}">
                <a16:creationId xmlns:a16="http://schemas.microsoft.com/office/drawing/2014/main" id="{0E4A1965-C854-4A59-A48F-A84A6F4113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8489" y="3967935"/>
            <a:ext cx="3027905" cy="2295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066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222C5ED5-764D-D5F5-8C3F-7512D4E4B3B0}"/>
              </a:ext>
            </a:extLst>
          </p:cNvPr>
          <p:cNvSpPr>
            <a:spLocks noGrp="1"/>
          </p:cNvSpPr>
          <p:nvPr>
            <p:ph type="sldNum" sz="quarter" idx="12"/>
          </p:nvPr>
        </p:nvSpPr>
        <p:spPr/>
        <p:txBody>
          <a:bodyPr/>
          <a:lstStyle/>
          <a:p>
            <a:fld id="{AB503491-D3E2-0544-B471-17B72D68D627}" type="slidenum">
              <a:rPr kumimoji="1" lang="zh-CN" altLang="en-US" smtClean="0"/>
              <a:pPr/>
              <a:t>28</a:t>
            </a:fld>
            <a:endParaRPr kumimoji="1" lang="zh-CN" altLang="en-US" dirty="0"/>
          </a:p>
        </p:txBody>
      </p:sp>
      <p:sp>
        <p:nvSpPr>
          <p:cNvPr id="2" name="Title 1">
            <a:extLst>
              <a:ext uri="{FF2B5EF4-FFF2-40B4-BE49-F238E27FC236}">
                <a16:creationId xmlns:a16="http://schemas.microsoft.com/office/drawing/2014/main" id="{5C8077D7-834C-4E73-B740-1D0AEE297553}"/>
              </a:ext>
            </a:extLst>
          </p:cNvPr>
          <p:cNvSpPr>
            <a:spLocks noGrp="1"/>
          </p:cNvSpPr>
          <p:nvPr>
            <p:ph type="title"/>
          </p:nvPr>
        </p:nvSpPr>
        <p:spPr/>
        <p:txBody>
          <a:bodyPr/>
          <a:lstStyle/>
          <a:p>
            <a:r>
              <a:rPr lang="en-HK" dirty="0"/>
              <a:t>Size Perception: CUHK-JC iCar</a:t>
            </a:r>
          </a:p>
        </p:txBody>
      </p:sp>
      <p:sp>
        <p:nvSpPr>
          <p:cNvPr id="3" name="Content Placeholder 2">
            <a:extLst>
              <a:ext uri="{FF2B5EF4-FFF2-40B4-BE49-F238E27FC236}">
                <a16:creationId xmlns:a16="http://schemas.microsoft.com/office/drawing/2014/main" id="{54024119-8747-4616-B61B-F1E370DCC6B2}"/>
              </a:ext>
            </a:extLst>
          </p:cNvPr>
          <p:cNvSpPr>
            <a:spLocks noGrp="1"/>
          </p:cNvSpPr>
          <p:nvPr>
            <p:ph idx="1"/>
          </p:nvPr>
        </p:nvSpPr>
        <p:spPr>
          <a:xfrm>
            <a:off x="838200" y="1936094"/>
            <a:ext cx="10299853" cy="3701979"/>
          </a:xfrm>
        </p:spPr>
        <p:txBody>
          <a:bodyPr/>
          <a:lstStyle/>
          <a:p>
            <a:r>
              <a:rPr lang="en-US" dirty="0"/>
              <a:t>Use CUHK-JC </a:t>
            </a:r>
            <a:r>
              <a:rPr lang="en-US" dirty="0" err="1"/>
              <a:t>iCar</a:t>
            </a:r>
            <a:r>
              <a:rPr lang="en-US" dirty="0"/>
              <a:t> to measure the </a:t>
            </a:r>
            <a:r>
              <a:rPr lang="en-US" b="1" dirty="0"/>
              <a:t>screen length </a:t>
            </a:r>
            <a:r>
              <a:rPr lang="en-US" dirty="0"/>
              <a:t>of a line :</a:t>
            </a:r>
          </a:p>
          <a:p>
            <a:pPr lvl="1"/>
            <a:r>
              <a:rPr lang="en-US" dirty="0"/>
              <a:t>Wait until there is only one blue arrow covering the line that we would like to measure</a:t>
            </a:r>
          </a:p>
          <a:p>
            <a:pPr lvl="1"/>
            <a:r>
              <a:rPr lang="en-US" dirty="0"/>
              <a:t>Wait until the arrow is stable</a:t>
            </a:r>
          </a:p>
          <a:p>
            <a:pPr lvl="1"/>
            <a:r>
              <a:rPr lang="en-US" dirty="0"/>
              <a:t>The number appears on the upper half of the screen indicates the screen width of the line</a:t>
            </a:r>
          </a:p>
          <a:p>
            <a:pPr lvl="1"/>
            <a:r>
              <a:rPr lang="en-US" dirty="0"/>
              <a:t>Wait until the screen width of the line is stable and equals to “0”</a:t>
            </a:r>
          </a:p>
          <a:p>
            <a:pPr lvl="1"/>
            <a:r>
              <a:rPr lang="en-US" dirty="0"/>
              <a:t>The number in the middle of the screen indicates the screen length of the line</a:t>
            </a:r>
            <a:endParaRPr lang="en-US" b="1" dirty="0"/>
          </a:p>
        </p:txBody>
      </p:sp>
    </p:spTree>
    <p:extLst>
      <p:ext uri="{BB962C8B-B14F-4D97-AF65-F5344CB8AC3E}">
        <p14:creationId xmlns:p14="http://schemas.microsoft.com/office/powerpoint/2010/main" val="2597607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C89EDF92-375F-25C6-C0DB-58AC5DE71904}"/>
              </a:ext>
            </a:extLst>
          </p:cNvPr>
          <p:cNvSpPr>
            <a:spLocks noGrp="1"/>
          </p:cNvSpPr>
          <p:nvPr>
            <p:ph type="sldNum" sz="quarter" idx="12"/>
          </p:nvPr>
        </p:nvSpPr>
        <p:spPr/>
        <p:txBody>
          <a:bodyPr/>
          <a:lstStyle/>
          <a:p>
            <a:fld id="{AB503491-D3E2-0544-B471-17B72D68D627}" type="slidenum">
              <a:rPr kumimoji="1" lang="zh-CN" altLang="en-US" smtClean="0"/>
              <a:pPr/>
              <a:t>29</a:t>
            </a:fld>
            <a:endParaRPr kumimoji="1" lang="zh-CN" altLang="en-US" dirty="0"/>
          </a:p>
        </p:txBody>
      </p:sp>
      <p:sp>
        <p:nvSpPr>
          <p:cNvPr id="2" name="Title 1">
            <a:extLst>
              <a:ext uri="{FF2B5EF4-FFF2-40B4-BE49-F238E27FC236}">
                <a16:creationId xmlns:a16="http://schemas.microsoft.com/office/drawing/2014/main" id="{00100F57-D208-4BBE-BEA6-B2EAFB3D2D0A}"/>
              </a:ext>
            </a:extLst>
          </p:cNvPr>
          <p:cNvSpPr>
            <a:spLocks noGrp="1"/>
          </p:cNvSpPr>
          <p:nvPr>
            <p:ph type="title"/>
          </p:nvPr>
        </p:nvSpPr>
        <p:spPr/>
        <p:txBody>
          <a:bodyPr/>
          <a:lstStyle/>
          <a:p>
            <a:r>
              <a:rPr lang="en-HK" dirty="0"/>
              <a:t>Size Perception: CUHK-JC iCar</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22032ED-83FE-4AA4-B624-5132FC4C0C19}"/>
                  </a:ext>
                </a:extLst>
              </p:cNvPr>
              <p:cNvSpPr>
                <a:spLocks noGrp="1"/>
              </p:cNvSpPr>
              <p:nvPr>
                <p:ph idx="1"/>
              </p:nvPr>
            </p:nvSpPr>
            <p:spPr>
              <a:xfrm>
                <a:off x="949740" y="2342862"/>
                <a:ext cx="10302460" cy="2712577"/>
              </a:xfrm>
            </p:spPr>
            <p:txBody>
              <a:bodyPr>
                <a:normAutofit lnSpcReduction="10000"/>
              </a:bodyPr>
              <a:lstStyle/>
              <a:p>
                <a:r>
                  <a:rPr lang="en-US" dirty="0"/>
                  <a:t>Calibration:</a:t>
                </a:r>
              </a:p>
              <a:p>
                <a:pPr lvl="1"/>
                <a:r>
                  <a:rPr lang="en-US" dirty="0"/>
                  <a:t>Measure the true length of a line with ruler</a:t>
                </a:r>
              </a:p>
              <a:p>
                <a:pPr lvl="1"/>
                <a:r>
                  <a:rPr lang="en-US" dirty="0"/>
                  <a:t>Measure the screen length of a line with CUHK-JC </a:t>
                </a:r>
                <a:r>
                  <a:rPr lang="en-US" dirty="0" err="1"/>
                  <a:t>iCar</a:t>
                </a:r>
                <a:endParaRPr lang="en-US" dirty="0"/>
              </a:p>
              <a:p>
                <a:pPr lvl="1"/>
                <a:r>
                  <a:rPr lang="en-US" dirty="0"/>
                  <a:t>By using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𝑡𝑟𝑢𝑒</m:t>
                        </m:r>
                        <m:r>
                          <a:rPr lang="en-US" b="0" i="1" smtClean="0">
                            <a:latin typeface="Cambria Math" panose="02040503050406030204" pitchFamily="18" charset="0"/>
                          </a:rPr>
                          <m:t> </m:t>
                        </m:r>
                        <m:r>
                          <a:rPr lang="en-US" b="0" i="1" smtClean="0">
                            <a:latin typeface="Cambria Math" panose="02040503050406030204" pitchFamily="18" charset="0"/>
                          </a:rPr>
                          <m:t>𝑙𝑒𝑛𝑔𝑡h</m:t>
                        </m:r>
                      </m:num>
                      <m:den>
                        <m:r>
                          <a:rPr lang="en-US" b="0" i="1" smtClean="0">
                            <a:latin typeface="Cambria Math" panose="02040503050406030204" pitchFamily="18" charset="0"/>
                          </a:rPr>
                          <m:t>𝑠𝑐𝑟𝑒𝑒𝑛</m:t>
                        </m:r>
                        <m:r>
                          <a:rPr lang="en-US" b="0" i="1" smtClean="0">
                            <a:latin typeface="Cambria Math" panose="02040503050406030204" pitchFamily="18" charset="0"/>
                          </a:rPr>
                          <m:t> </m:t>
                        </m:r>
                        <m:r>
                          <a:rPr lang="en-US" b="0" i="1" smtClean="0">
                            <a:latin typeface="Cambria Math" panose="02040503050406030204" pitchFamily="18" charset="0"/>
                          </a:rPr>
                          <m:t>𝑙𝑒𝑛𝑔𝑡h</m:t>
                        </m:r>
                      </m:den>
                    </m:f>
                  </m:oMath>
                </a14:m>
                <a:r>
                  <a:rPr lang="en-US" dirty="0"/>
                  <a:t>, we can calculate the true length of another line using its screen length</a:t>
                </a:r>
              </a:p>
              <a:p>
                <a:pPr lvl="1"/>
                <a:r>
                  <a:rPr lang="en-US" dirty="0"/>
                  <a:t>We need to calibrate again when placing CUHK-JC </a:t>
                </a:r>
                <a:r>
                  <a:rPr lang="en-US" dirty="0" err="1"/>
                  <a:t>iCar</a:t>
                </a:r>
                <a:r>
                  <a:rPr lang="en-US" dirty="0"/>
                  <a:t> on a box of different height</a:t>
                </a:r>
              </a:p>
              <a:p>
                <a:pPr lvl="1"/>
                <a:endParaRPr lang="en-HK" dirty="0"/>
              </a:p>
            </p:txBody>
          </p:sp>
        </mc:Choice>
        <mc:Fallback>
          <p:sp>
            <p:nvSpPr>
              <p:cNvPr id="3" name="Content Placeholder 2">
                <a:extLst>
                  <a:ext uri="{FF2B5EF4-FFF2-40B4-BE49-F238E27FC236}">
                    <a16:creationId xmlns:a16="http://schemas.microsoft.com/office/drawing/2014/main" id="{222032ED-83FE-4AA4-B624-5132FC4C0C19}"/>
                  </a:ext>
                </a:extLst>
              </p:cNvPr>
              <p:cNvSpPr>
                <a:spLocks noGrp="1" noRot="1" noChangeAspect="1" noMove="1" noResize="1" noEditPoints="1" noAdjustHandles="1" noChangeArrowheads="1" noChangeShapeType="1" noTextEdit="1"/>
              </p:cNvSpPr>
              <p:nvPr>
                <p:ph idx="1"/>
              </p:nvPr>
            </p:nvSpPr>
            <p:spPr>
              <a:xfrm>
                <a:off x="949740" y="2342862"/>
                <a:ext cx="10302460" cy="2712577"/>
              </a:xfrm>
              <a:blipFill>
                <a:blip r:embed="rId2"/>
                <a:stretch>
                  <a:fillRect l="-1065" t="-5393" r="-651" b="-1348"/>
                </a:stretch>
              </a:blipFill>
            </p:spPr>
            <p:txBody>
              <a:bodyPr/>
              <a:lstStyle/>
              <a:p>
                <a:r>
                  <a:rPr lang="zh-HK" altLang="en-US">
                    <a:noFill/>
                  </a:rPr>
                  <a:t> </a:t>
                </a:r>
              </a:p>
            </p:txBody>
          </p:sp>
        </mc:Fallback>
      </mc:AlternateContent>
    </p:spTree>
    <p:extLst>
      <p:ext uri="{BB962C8B-B14F-4D97-AF65-F5344CB8AC3E}">
        <p14:creationId xmlns:p14="http://schemas.microsoft.com/office/powerpoint/2010/main" val="383821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id="{68B81086-C06F-CA0E-A643-BC38A725CE06}"/>
              </a:ext>
            </a:extLst>
          </p:cNvPr>
          <p:cNvSpPr>
            <a:spLocks noGrp="1"/>
          </p:cNvSpPr>
          <p:nvPr>
            <p:ph type="sldNum" sz="quarter" idx="12"/>
          </p:nvPr>
        </p:nvSpPr>
        <p:spPr/>
        <p:txBody>
          <a:bodyPr/>
          <a:lstStyle/>
          <a:p>
            <a:fld id="{AB503491-D3E2-0544-B471-17B72D68D627}" type="slidenum">
              <a:rPr kumimoji="1" lang="zh-CN" altLang="en-US" smtClean="0"/>
              <a:pPr/>
              <a:t>3</a:t>
            </a:fld>
            <a:endParaRPr kumimoji="1" lang="zh-CN" altLang="en-US" dirty="0"/>
          </a:p>
        </p:txBody>
      </p:sp>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5029200" y="1709739"/>
            <a:ext cx="6318250"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t>Interaction</a:t>
            </a:r>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070600"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19179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a:extLst>
              <a:ext uri="{FF2B5EF4-FFF2-40B4-BE49-F238E27FC236}">
                <a16:creationId xmlns:a16="http://schemas.microsoft.com/office/drawing/2014/main" id="{45FB8300-6648-0243-4695-BBF099DEC9F8}"/>
              </a:ext>
            </a:extLst>
          </p:cNvPr>
          <p:cNvSpPr>
            <a:spLocks noGrp="1"/>
          </p:cNvSpPr>
          <p:nvPr>
            <p:ph type="sldNum" sz="quarter" idx="12"/>
          </p:nvPr>
        </p:nvSpPr>
        <p:spPr/>
        <p:txBody>
          <a:bodyPr/>
          <a:lstStyle/>
          <a:p>
            <a:fld id="{AB503491-D3E2-0544-B471-17B72D68D627}" type="slidenum">
              <a:rPr kumimoji="1" lang="zh-CN" altLang="en-US" smtClean="0"/>
              <a:pPr/>
              <a:t>30</a:t>
            </a:fld>
            <a:endParaRPr kumimoji="1" lang="zh-CN" altLang="en-US" dirty="0"/>
          </a:p>
        </p:txBody>
      </p:sp>
      <p:sp>
        <p:nvSpPr>
          <p:cNvPr id="2" name="Title 1">
            <a:extLst>
              <a:ext uri="{FF2B5EF4-FFF2-40B4-BE49-F238E27FC236}">
                <a16:creationId xmlns:a16="http://schemas.microsoft.com/office/drawing/2014/main" id="{ECCC1945-251F-44A0-98B4-D6BB0AF22DCE}"/>
              </a:ext>
            </a:extLst>
          </p:cNvPr>
          <p:cNvSpPr>
            <a:spLocks noGrp="1"/>
          </p:cNvSpPr>
          <p:nvPr>
            <p:ph type="title"/>
          </p:nvPr>
        </p:nvSpPr>
        <p:spPr/>
        <p:txBody>
          <a:bodyPr/>
          <a:lstStyle/>
          <a:p>
            <a:r>
              <a:rPr lang="en-HK" dirty="0"/>
              <a:t>Size Perception: CUHK-JC iCar</a:t>
            </a:r>
          </a:p>
        </p:txBody>
      </p:sp>
      <p:sp>
        <p:nvSpPr>
          <p:cNvPr id="10" name="Content Placeholder 9">
            <a:extLst>
              <a:ext uri="{FF2B5EF4-FFF2-40B4-BE49-F238E27FC236}">
                <a16:creationId xmlns:a16="http://schemas.microsoft.com/office/drawing/2014/main" id="{63613BA0-C910-EC1A-4B17-EBA310A70558}"/>
              </a:ext>
            </a:extLst>
          </p:cNvPr>
          <p:cNvSpPr>
            <a:spLocks noGrp="1"/>
          </p:cNvSpPr>
          <p:nvPr>
            <p:ph idx="1"/>
          </p:nvPr>
        </p:nvSpPr>
        <p:spPr/>
        <p:txBody>
          <a:bodyPr/>
          <a:lstStyle/>
          <a:p>
            <a:endParaRPr lang="zh-HK" altLang="en-US"/>
          </a:p>
        </p:txBody>
      </p:sp>
      <p:pic>
        <p:nvPicPr>
          <p:cNvPr id="4" name="Picture 3">
            <a:extLst>
              <a:ext uri="{FF2B5EF4-FFF2-40B4-BE49-F238E27FC236}">
                <a16:creationId xmlns:a16="http://schemas.microsoft.com/office/drawing/2014/main" id="{E220A3A6-D6F7-4B73-8B13-C37FAA8976B0}"/>
              </a:ext>
            </a:extLst>
          </p:cNvPr>
          <p:cNvPicPr>
            <a:picLocks noChangeAspect="1"/>
          </p:cNvPicPr>
          <p:nvPr/>
        </p:nvPicPr>
        <p:blipFill rotWithShape="1">
          <a:blip r:embed="rId2">
            <a:extLst>
              <a:ext uri="{28A0092B-C50C-407E-A947-70E740481C1C}">
                <a14:useLocalDpi xmlns:a14="http://schemas.microsoft.com/office/drawing/2010/main" val="0"/>
              </a:ext>
            </a:extLst>
          </a:blip>
          <a:srcRect l="10273" r="14773"/>
          <a:stretch/>
        </p:blipFill>
        <p:spPr>
          <a:xfrm rot="5400000">
            <a:off x="3546823" y="1534774"/>
            <a:ext cx="4203716" cy="4206240"/>
          </a:xfrm>
          <a:prstGeom prst="rect">
            <a:avLst/>
          </a:prstGeom>
        </p:spPr>
      </p:pic>
      <p:sp>
        <p:nvSpPr>
          <p:cNvPr id="5" name="TextBox 4">
            <a:extLst>
              <a:ext uri="{FF2B5EF4-FFF2-40B4-BE49-F238E27FC236}">
                <a16:creationId xmlns:a16="http://schemas.microsoft.com/office/drawing/2014/main" id="{1E57A701-FCDD-433C-8A40-7F7D0CB8315C}"/>
              </a:ext>
            </a:extLst>
          </p:cNvPr>
          <p:cNvSpPr txBox="1"/>
          <p:nvPr/>
        </p:nvSpPr>
        <p:spPr>
          <a:xfrm>
            <a:off x="467140" y="4376459"/>
            <a:ext cx="2825004" cy="646331"/>
          </a:xfrm>
          <a:prstGeom prst="rect">
            <a:avLst/>
          </a:prstGeom>
          <a:noFill/>
        </p:spPr>
        <p:txBody>
          <a:bodyPr wrap="none" rtlCol="0">
            <a:spAutoFit/>
          </a:bodyPr>
          <a:lstStyle/>
          <a:p>
            <a:r>
              <a:rPr lang="en-US" dirty="0"/>
              <a:t>True length of line A </a:t>
            </a:r>
          </a:p>
          <a:p>
            <a:r>
              <a:rPr lang="en-US" dirty="0"/>
              <a:t>measured with a ruler: 6 cm</a:t>
            </a:r>
          </a:p>
        </p:txBody>
      </p:sp>
      <p:pic>
        <p:nvPicPr>
          <p:cNvPr id="7" name="Picture 6">
            <a:extLst>
              <a:ext uri="{FF2B5EF4-FFF2-40B4-BE49-F238E27FC236}">
                <a16:creationId xmlns:a16="http://schemas.microsoft.com/office/drawing/2014/main" id="{695DAB1A-19D1-4D5E-955B-930E960EB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77" y="1536036"/>
            <a:ext cx="2743200" cy="2743200"/>
          </a:xfrm>
          <a:prstGeom prst="rect">
            <a:avLst/>
          </a:prstGeom>
        </p:spPr>
      </p:pic>
      <p:sp>
        <p:nvSpPr>
          <p:cNvPr id="8" name="TextBox 7">
            <a:extLst>
              <a:ext uri="{FF2B5EF4-FFF2-40B4-BE49-F238E27FC236}">
                <a16:creationId xmlns:a16="http://schemas.microsoft.com/office/drawing/2014/main" id="{0BEEBA83-02D5-4DA6-9DCF-89052E29CEBA}"/>
              </a:ext>
            </a:extLst>
          </p:cNvPr>
          <p:cNvSpPr txBox="1"/>
          <p:nvPr/>
        </p:nvSpPr>
        <p:spPr>
          <a:xfrm>
            <a:off x="3410664" y="5832906"/>
            <a:ext cx="5376921" cy="369332"/>
          </a:xfrm>
          <a:prstGeom prst="rect">
            <a:avLst/>
          </a:prstGeom>
          <a:noFill/>
        </p:spPr>
        <p:txBody>
          <a:bodyPr wrap="none" rtlCol="0">
            <a:spAutoFit/>
          </a:bodyPr>
          <a:lstStyle/>
          <a:p>
            <a:r>
              <a:rPr lang="en-US" dirty="0"/>
              <a:t>Screen length of line A measured with CUHK-JC </a:t>
            </a:r>
            <a:r>
              <a:rPr lang="en-US" dirty="0" err="1"/>
              <a:t>iCar</a:t>
            </a:r>
            <a:r>
              <a:rPr lang="en-US" dirty="0"/>
              <a:t>: 60</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AD043BA3-4E71-4510-8EFC-282E327AC994}"/>
                  </a:ext>
                </a:extLst>
              </p:cNvPr>
              <p:cNvSpPr/>
              <p:nvPr/>
            </p:nvSpPr>
            <p:spPr>
              <a:xfrm>
                <a:off x="8326999" y="3062252"/>
                <a:ext cx="3199274" cy="116859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r>
                            <a:rPr lang="en-US" sz="2000" i="1">
                              <a:latin typeface="Cambria Math" panose="02040503050406030204" pitchFamily="18" charset="0"/>
                            </a:rPr>
                            <m:t>𝑡𝑟𝑢𝑒</m:t>
                          </m:r>
                          <m:r>
                            <a:rPr lang="en-US" sz="2000" i="1">
                              <a:latin typeface="Cambria Math" panose="02040503050406030204" pitchFamily="18" charset="0"/>
                            </a:rPr>
                            <m:t> </m:t>
                          </m:r>
                          <m:r>
                            <a:rPr lang="en-US" sz="2000" i="1">
                              <a:latin typeface="Cambria Math" panose="02040503050406030204" pitchFamily="18" charset="0"/>
                            </a:rPr>
                            <m:t>𝑙𝑒𝑛𝑔𝑡h</m:t>
                          </m:r>
                          <m:r>
                            <a:rPr lang="en-US" sz="2000" i="1">
                              <a:latin typeface="Cambria Math" panose="02040503050406030204" pitchFamily="18" charset="0"/>
                            </a:rPr>
                            <m:t> </m:t>
                          </m:r>
                          <m:r>
                            <a:rPr lang="en-US" sz="2000" b="0" i="1" smtClean="0">
                              <a:latin typeface="Cambria Math" panose="02040503050406030204" pitchFamily="18" charset="0"/>
                            </a:rPr>
                            <m:t>𝑜𝑓</m:t>
                          </m:r>
                          <m:r>
                            <a:rPr lang="en-US" sz="2000" b="0" i="1" smtClean="0">
                              <a:latin typeface="Cambria Math" panose="02040503050406030204" pitchFamily="18" charset="0"/>
                            </a:rPr>
                            <m:t> </m:t>
                          </m:r>
                          <m:r>
                            <a:rPr lang="en-US" sz="2000" b="0" i="1" smtClean="0">
                              <a:latin typeface="Cambria Math" panose="02040503050406030204" pitchFamily="18" charset="0"/>
                            </a:rPr>
                            <m:t>𝑙𝑖𝑛𝑒</m:t>
                          </m:r>
                          <m:r>
                            <a:rPr lang="en-US" sz="2000" b="0" i="1" smtClean="0">
                              <a:latin typeface="Cambria Math" panose="02040503050406030204" pitchFamily="18" charset="0"/>
                            </a:rPr>
                            <m:t> </m:t>
                          </m:r>
                          <m:r>
                            <a:rPr lang="en-US" sz="2000" b="0" i="1" smtClean="0">
                              <a:latin typeface="Cambria Math" panose="02040503050406030204" pitchFamily="18" charset="0"/>
                            </a:rPr>
                            <m:t>𝐴</m:t>
                          </m:r>
                        </m:num>
                        <m:den>
                          <m:r>
                            <a:rPr lang="en-US" sz="2000" i="1">
                              <a:latin typeface="Cambria Math" panose="02040503050406030204" pitchFamily="18" charset="0"/>
                            </a:rPr>
                            <m:t>𝑠𝑐𝑟𝑒𝑒𝑛</m:t>
                          </m:r>
                          <m:r>
                            <a:rPr lang="en-US" sz="2000" i="1">
                              <a:latin typeface="Cambria Math" panose="02040503050406030204" pitchFamily="18" charset="0"/>
                            </a:rPr>
                            <m:t> </m:t>
                          </m:r>
                          <m:r>
                            <a:rPr lang="en-US" sz="2000" i="1">
                              <a:latin typeface="Cambria Math" panose="02040503050406030204" pitchFamily="18" charset="0"/>
                            </a:rPr>
                            <m:t>𝑙𝑒𝑛𝑔𝑡h</m:t>
                          </m:r>
                          <m:r>
                            <a:rPr lang="en-US" sz="2000" i="1">
                              <a:latin typeface="Cambria Math" panose="02040503050406030204" pitchFamily="18" charset="0"/>
                            </a:rPr>
                            <m:t> </m:t>
                          </m:r>
                          <m:r>
                            <a:rPr lang="en-US" sz="2000" b="0" i="1" smtClean="0">
                              <a:latin typeface="Cambria Math" panose="02040503050406030204" pitchFamily="18" charset="0"/>
                            </a:rPr>
                            <m:t>𝑜𝑓</m:t>
                          </m:r>
                          <m:r>
                            <a:rPr lang="en-US" sz="2000" b="0" i="1" smtClean="0">
                              <a:latin typeface="Cambria Math" panose="02040503050406030204" pitchFamily="18" charset="0"/>
                            </a:rPr>
                            <m:t> </m:t>
                          </m:r>
                          <m:r>
                            <a:rPr lang="en-US" sz="2000" b="0" i="1" smtClean="0">
                              <a:latin typeface="Cambria Math" panose="02040503050406030204" pitchFamily="18" charset="0"/>
                            </a:rPr>
                            <m:t>𝑙𝑖𝑛𝑒</m:t>
                          </m:r>
                          <m:r>
                            <a:rPr lang="en-US" sz="2000" b="0" i="1" smtClean="0">
                              <a:latin typeface="Cambria Math" panose="02040503050406030204" pitchFamily="18" charset="0"/>
                            </a:rPr>
                            <m:t> </m:t>
                          </m:r>
                          <m:r>
                            <a:rPr lang="en-US" sz="2000" b="0" i="1" smtClean="0">
                              <a:latin typeface="Cambria Math" panose="02040503050406030204" pitchFamily="18" charset="0"/>
                            </a:rPr>
                            <m:t>𝐴</m:t>
                          </m:r>
                        </m:den>
                      </m:f>
                    </m:oMath>
                  </m:oMathPara>
                </a14:m>
                <a:endParaRPr lang="en-US" sz="2000" dirty="0"/>
              </a:p>
              <a:p>
                <a:r>
                  <a:rPr lang="en-US" sz="2000" dirty="0"/>
                  <a:t>    =</a:t>
                </a:r>
                <a:r>
                  <a:rPr lang="en-HK" sz="2000" dirty="0"/>
                  <a:t> </a:t>
                </a:r>
                <a14:m>
                  <m:oMath xmlns:m="http://schemas.openxmlformats.org/officeDocument/2006/math">
                    <m:f>
                      <m:fPr>
                        <m:ctrlPr>
                          <a:rPr lang="en-HK" sz="2000" i="1" smtClean="0">
                            <a:latin typeface="Cambria Math" panose="02040503050406030204" pitchFamily="18" charset="0"/>
                          </a:rPr>
                        </m:ctrlPr>
                      </m:fPr>
                      <m:num>
                        <m:r>
                          <a:rPr lang="en-US" sz="2000" b="0" i="1" smtClean="0">
                            <a:latin typeface="Cambria Math" panose="02040503050406030204" pitchFamily="18" charset="0"/>
                          </a:rPr>
                          <m:t>6</m:t>
                        </m:r>
                      </m:num>
                      <m:den>
                        <m:r>
                          <a:rPr lang="en-US" sz="2000" b="0" i="1" smtClean="0">
                            <a:latin typeface="Cambria Math" panose="02040503050406030204" pitchFamily="18" charset="0"/>
                          </a:rPr>
                          <m:t>60</m:t>
                        </m:r>
                      </m:den>
                    </m:f>
                    <m:r>
                      <a:rPr lang="en-US" sz="2000" b="0" i="1" smtClean="0">
                        <a:latin typeface="Cambria Math" panose="02040503050406030204" pitchFamily="18" charset="0"/>
                      </a:rPr>
                      <m:t>=0.1</m:t>
                    </m:r>
                  </m:oMath>
                </a14:m>
                <a:endParaRPr lang="en-HK" sz="2000" dirty="0"/>
              </a:p>
            </p:txBody>
          </p:sp>
        </mc:Choice>
        <mc:Fallback xmlns="">
          <p:sp>
            <p:nvSpPr>
              <p:cNvPr id="9" name="Rectangle 8">
                <a:extLst>
                  <a:ext uri="{FF2B5EF4-FFF2-40B4-BE49-F238E27FC236}">
                    <a16:creationId xmlns:a16="http://schemas.microsoft.com/office/drawing/2014/main" id="{AD043BA3-4E71-4510-8EFC-282E327AC994}"/>
                  </a:ext>
                </a:extLst>
              </p:cNvPr>
              <p:cNvSpPr>
                <a:spLocks noRot="1" noChangeAspect="1" noMove="1" noResize="1" noEditPoints="1" noAdjustHandles="1" noChangeArrowheads="1" noChangeShapeType="1" noTextEdit="1"/>
              </p:cNvSpPr>
              <p:nvPr/>
            </p:nvSpPr>
            <p:spPr>
              <a:xfrm>
                <a:off x="8326999" y="3062252"/>
                <a:ext cx="3199274" cy="1168590"/>
              </a:xfrm>
              <a:prstGeom prst="rect">
                <a:avLst/>
              </a:prstGeom>
              <a:blipFill>
                <a:blip r:embed="rId4"/>
                <a:stretch>
                  <a:fillRect b="-3125"/>
                </a:stretch>
              </a:blipFill>
            </p:spPr>
            <p:txBody>
              <a:bodyPr/>
              <a:lstStyle/>
              <a:p>
                <a:r>
                  <a:rPr lang="en-HK">
                    <a:noFill/>
                  </a:rPr>
                  <a:t> </a:t>
                </a:r>
              </a:p>
            </p:txBody>
          </p:sp>
        </mc:Fallback>
      </mc:AlternateContent>
    </p:spTree>
    <p:extLst>
      <p:ext uri="{BB962C8B-B14F-4D97-AF65-F5344CB8AC3E}">
        <p14:creationId xmlns:p14="http://schemas.microsoft.com/office/powerpoint/2010/main" val="3886992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86625D29-DDA1-A466-CC62-8D9B86E8E3B1}"/>
              </a:ext>
            </a:extLst>
          </p:cNvPr>
          <p:cNvSpPr>
            <a:spLocks noGrp="1"/>
          </p:cNvSpPr>
          <p:nvPr>
            <p:ph type="sldNum" sz="quarter" idx="12"/>
          </p:nvPr>
        </p:nvSpPr>
        <p:spPr/>
        <p:txBody>
          <a:bodyPr/>
          <a:lstStyle/>
          <a:p>
            <a:fld id="{AB503491-D3E2-0544-B471-17B72D68D627}" type="slidenum">
              <a:rPr kumimoji="1" lang="zh-CN" altLang="en-US" smtClean="0"/>
              <a:pPr/>
              <a:t>31</a:t>
            </a:fld>
            <a:endParaRPr kumimoji="1" lang="zh-CN" altLang="en-US" dirty="0"/>
          </a:p>
        </p:txBody>
      </p:sp>
      <p:sp>
        <p:nvSpPr>
          <p:cNvPr id="2" name="Title 1">
            <a:extLst>
              <a:ext uri="{FF2B5EF4-FFF2-40B4-BE49-F238E27FC236}">
                <a16:creationId xmlns:a16="http://schemas.microsoft.com/office/drawing/2014/main" id="{3B1FF801-2E52-4ADB-8B21-E597FFAEF176}"/>
              </a:ext>
            </a:extLst>
          </p:cNvPr>
          <p:cNvSpPr>
            <a:spLocks noGrp="1"/>
          </p:cNvSpPr>
          <p:nvPr>
            <p:ph type="title"/>
          </p:nvPr>
        </p:nvSpPr>
        <p:spPr/>
        <p:txBody>
          <a:bodyPr/>
          <a:lstStyle/>
          <a:p>
            <a:r>
              <a:rPr lang="en-HK" dirty="0"/>
              <a:t>Size Perception: CUHK-JC iCar</a:t>
            </a:r>
          </a:p>
        </p:txBody>
      </p:sp>
      <p:sp>
        <p:nvSpPr>
          <p:cNvPr id="5" name="Content Placeholder 4">
            <a:extLst>
              <a:ext uri="{FF2B5EF4-FFF2-40B4-BE49-F238E27FC236}">
                <a16:creationId xmlns:a16="http://schemas.microsoft.com/office/drawing/2014/main" id="{458AACF8-4228-9583-7DB8-B633FB23418A}"/>
              </a:ext>
            </a:extLst>
          </p:cNvPr>
          <p:cNvSpPr>
            <a:spLocks noGrp="1"/>
          </p:cNvSpPr>
          <p:nvPr>
            <p:ph idx="1"/>
          </p:nvPr>
        </p:nvSpPr>
        <p:spPr/>
        <p:txBody>
          <a:bodyPr/>
          <a:lstStyle/>
          <a:p>
            <a:endParaRPr lang="zh-HK" altLang="en-US"/>
          </a:p>
        </p:txBody>
      </p:sp>
      <p:sp>
        <p:nvSpPr>
          <p:cNvPr id="10" name="TextBox 9">
            <a:extLst>
              <a:ext uri="{FF2B5EF4-FFF2-40B4-BE49-F238E27FC236}">
                <a16:creationId xmlns:a16="http://schemas.microsoft.com/office/drawing/2014/main" id="{5CE4EC28-D463-42C4-BB26-DED5884982B3}"/>
              </a:ext>
            </a:extLst>
          </p:cNvPr>
          <p:cNvSpPr txBox="1"/>
          <p:nvPr/>
        </p:nvSpPr>
        <p:spPr>
          <a:xfrm>
            <a:off x="467140" y="5938022"/>
            <a:ext cx="5485925" cy="369332"/>
          </a:xfrm>
          <a:prstGeom prst="rect">
            <a:avLst/>
          </a:prstGeom>
          <a:noFill/>
        </p:spPr>
        <p:txBody>
          <a:bodyPr wrap="none" rtlCol="0">
            <a:spAutoFit/>
          </a:bodyPr>
          <a:lstStyle/>
          <a:p>
            <a:r>
              <a:rPr lang="en-US" dirty="0"/>
              <a:t>Screen length of line B measured with CUHK-JC </a:t>
            </a:r>
            <a:r>
              <a:rPr lang="en-US" dirty="0" err="1"/>
              <a:t>iCar</a:t>
            </a:r>
            <a:r>
              <a:rPr lang="en-US" dirty="0"/>
              <a:t>: 104</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9826116-EE87-4C13-A716-DEA9987F1AA3}"/>
                  </a:ext>
                </a:extLst>
              </p:cNvPr>
              <p:cNvSpPr txBox="1"/>
              <p:nvPr/>
            </p:nvSpPr>
            <p:spPr>
              <a:xfrm>
                <a:off x="5135298" y="2356923"/>
                <a:ext cx="7116500" cy="3037435"/>
              </a:xfrm>
              <a:prstGeom prst="rect">
                <a:avLst/>
              </a:prstGeom>
              <a:noFill/>
            </p:spPr>
            <p:txBody>
              <a:bodyPr wrap="none" rtlCol="0">
                <a:spAutoFit/>
              </a:bodyPr>
              <a:lstStyle/>
              <a:p>
                <a:r>
                  <a:rPr lang="en-US" sz="2000" dirty="0"/>
                  <a:t>Using the result of calibration to calculate the true length of line B:</a:t>
                </a:r>
              </a:p>
              <a:p>
                <a:endParaRPr lang="en-US" sz="2000" dirty="0"/>
              </a:p>
              <a:p>
                <a:pPr/>
                <a14:m>
                  <m:oMathPara xmlns:m="http://schemas.openxmlformats.org/officeDocument/2006/math">
                    <m:oMathParaPr>
                      <m:jc m:val="left"/>
                    </m:oMathParaPr>
                    <m:oMath xmlns:m="http://schemas.openxmlformats.org/officeDocument/2006/math">
                      <m:r>
                        <a:rPr lang="en-US" sz="2000" b="0" i="1" smtClean="0">
                          <a:latin typeface="Cambria Math" panose="02040503050406030204" pitchFamily="18" charset="0"/>
                        </a:rPr>
                        <m:t>𝑡𝑟𝑢𝑒</m:t>
                      </m:r>
                      <m:r>
                        <a:rPr lang="en-US" sz="2000" b="0" i="1" smtClean="0">
                          <a:latin typeface="Cambria Math" panose="02040503050406030204" pitchFamily="18" charset="0"/>
                        </a:rPr>
                        <m:t> </m:t>
                      </m:r>
                      <m:r>
                        <a:rPr lang="en-US" sz="2000" b="0" i="1" smtClean="0">
                          <a:latin typeface="Cambria Math" panose="02040503050406030204" pitchFamily="18" charset="0"/>
                        </a:rPr>
                        <m:t>𝑙𝑒𝑛𝑔𝑡h</m:t>
                      </m:r>
                      <m:r>
                        <a:rPr lang="en-US" sz="2000" b="0" i="1" smtClean="0">
                          <a:latin typeface="Cambria Math" panose="02040503050406030204" pitchFamily="18" charset="0"/>
                        </a:rPr>
                        <m:t> </m:t>
                      </m:r>
                      <m:r>
                        <a:rPr lang="en-US" sz="2000" b="0" i="1" smtClean="0">
                          <a:latin typeface="Cambria Math" panose="02040503050406030204" pitchFamily="18" charset="0"/>
                        </a:rPr>
                        <m:t>𝑜𝑓</m:t>
                      </m:r>
                      <m:r>
                        <a:rPr lang="en-US" sz="2000" b="0" i="1" smtClean="0">
                          <a:latin typeface="Cambria Math" panose="02040503050406030204" pitchFamily="18" charset="0"/>
                        </a:rPr>
                        <m:t> </m:t>
                      </m:r>
                      <m:r>
                        <a:rPr lang="en-US" sz="2000" b="0" i="1" smtClean="0">
                          <a:latin typeface="Cambria Math" panose="02040503050406030204" pitchFamily="18" charset="0"/>
                        </a:rPr>
                        <m:t>𝑙𝑖𝑛𝑒</m:t>
                      </m:r>
                      <m:r>
                        <a:rPr lang="en-US" sz="2000" b="0" i="1" smtClean="0">
                          <a:latin typeface="Cambria Math" panose="02040503050406030204" pitchFamily="18" charset="0"/>
                        </a:rPr>
                        <m:t> </m:t>
                      </m:r>
                      <m:r>
                        <a:rPr lang="en-US" sz="2000" b="0" i="1" smtClean="0">
                          <a:latin typeface="Cambria Math" panose="02040503050406030204" pitchFamily="18" charset="0"/>
                        </a:rPr>
                        <m:t>𝐵</m:t>
                      </m:r>
                    </m:oMath>
                  </m:oMathPara>
                </a14:m>
                <a:endParaRPr lang="en-US" sz="2000" b="0" dirty="0"/>
              </a:p>
              <a:p>
                <a:r>
                  <a:rPr lang="en-US" sz="2000" dirty="0"/>
                  <a:t>= </a:t>
                </a:r>
                <a14:m>
                  <m:oMath xmlns:m="http://schemas.openxmlformats.org/officeDocument/2006/math">
                    <m:f>
                      <m:fPr>
                        <m:ctrlPr>
                          <a:rPr lang="en-US" sz="2000" i="1">
                            <a:latin typeface="Cambria Math" panose="02040503050406030204" pitchFamily="18" charset="0"/>
                          </a:rPr>
                        </m:ctrlPr>
                      </m:fPr>
                      <m:num>
                        <m:r>
                          <a:rPr lang="en-US" sz="2000" i="1">
                            <a:latin typeface="Cambria Math" panose="02040503050406030204" pitchFamily="18" charset="0"/>
                          </a:rPr>
                          <m:t>𝑡𝑟𝑢𝑒</m:t>
                        </m:r>
                        <m:r>
                          <a:rPr lang="en-US" sz="2000" i="1">
                            <a:latin typeface="Cambria Math" panose="02040503050406030204" pitchFamily="18" charset="0"/>
                          </a:rPr>
                          <m:t> </m:t>
                        </m:r>
                        <m:r>
                          <a:rPr lang="en-US" sz="2000" i="1">
                            <a:latin typeface="Cambria Math" panose="02040503050406030204" pitchFamily="18" charset="0"/>
                          </a:rPr>
                          <m:t>𝑙𝑒𝑛𝑔𝑡h</m:t>
                        </m:r>
                        <m:r>
                          <a:rPr lang="en-US" sz="2000" i="1">
                            <a:latin typeface="Cambria Math" panose="02040503050406030204" pitchFamily="18" charset="0"/>
                          </a:rPr>
                          <m:t> </m:t>
                        </m:r>
                        <m:r>
                          <a:rPr lang="en-US" sz="2000" b="0" i="1" smtClean="0">
                            <a:latin typeface="Cambria Math" panose="02040503050406030204" pitchFamily="18" charset="0"/>
                          </a:rPr>
                          <m:t>𝑜𝑓</m:t>
                        </m:r>
                        <m:r>
                          <a:rPr lang="en-US" sz="2000" b="0" i="1" smtClean="0">
                            <a:latin typeface="Cambria Math" panose="02040503050406030204" pitchFamily="18" charset="0"/>
                          </a:rPr>
                          <m:t> </m:t>
                        </m:r>
                        <m:r>
                          <a:rPr lang="en-US" sz="2000" b="0" i="1" smtClean="0">
                            <a:latin typeface="Cambria Math" panose="02040503050406030204" pitchFamily="18" charset="0"/>
                          </a:rPr>
                          <m:t>𝑙𝑖𝑛𝑒</m:t>
                        </m:r>
                        <m:r>
                          <a:rPr lang="en-US" sz="2000" b="0" i="1" smtClean="0">
                            <a:latin typeface="Cambria Math" panose="02040503050406030204" pitchFamily="18" charset="0"/>
                          </a:rPr>
                          <m:t> </m:t>
                        </m:r>
                        <m:r>
                          <a:rPr lang="en-US" sz="2000" b="0" i="1" smtClean="0">
                            <a:latin typeface="Cambria Math" panose="02040503050406030204" pitchFamily="18" charset="0"/>
                          </a:rPr>
                          <m:t>𝐴</m:t>
                        </m:r>
                      </m:num>
                      <m:den>
                        <m:r>
                          <a:rPr lang="en-US" sz="2000" i="1">
                            <a:latin typeface="Cambria Math" panose="02040503050406030204" pitchFamily="18" charset="0"/>
                          </a:rPr>
                          <m:t>𝑠𝑐𝑟𝑒𝑒𝑛</m:t>
                        </m:r>
                        <m:r>
                          <a:rPr lang="en-US" sz="2000" i="1">
                            <a:latin typeface="Cambria Math" panose="02040503050406030204" pitchFamily="18" charset="0"/>
                          </a:rPr>
                          <m:t> </m:t>
                        </m:r>
                        <m:r>
                          <a:rPr lang="en-US" sz="2000" i="1">
                            <a:latin typeface="Cambria Math" panose="02040503050406030204" pitchFamily="18" charset="0"/>
                          </a:rPr>
                          <m:t>𝑙𝑒𝑛𝑔𝑡h</m:t>
                        </m:r>
                        <m:r>
                          <a:rPr lang="en-US" sz="2000" i="1">
                            <a:latin typeface="Cambria Math" panose="02040503050406030204" pitchFamily="18" charset="0"/>
                          </a:rPr>
                          <m:t> </m:t>
                        </m:r>
                        <m:r>
                          <a:rPr lang="en-US" sz="2000" b="0" i="1" smtClean="0">
                            <a:latin typeface="Cambria Math" panose="02040503050406030204" pitchFamily="18" charset="0"/>
                          </a:rPr>
                          <m:t>𝑜𝑓</m:t>
                        </m:r>
                        <m:r>
                          <a:rPr lang="en-US" sz="2000" b="0" i="1" smtClean="0">
                            <a:latin typeface="Cambria Math" panose="02040503050406030204" pitchFamily="18" charset="0"/>
                          </a:rPr>
                          <m:t> </m:t>
                        </m:r>
                        <m:r>
                          <a:rPr lang="en-US" sz="2000" b="0" i="1" smtClean="0">
                            <a:latin typeface="Cambria Math" panose="02040503050406030204" pitchFamily="18" charset="0"/>
                          </a:rPr>
                          <m:t>𝑙𝑖𝑛𝑒</m:t>
                        </m:r>
                        <m:r>
                          <a:rPr lang="en-US" sz="2000" b="0" i="1" smtClean="0">
                            <a:latin typeface="Cambria Math" panose="02040503050406030204" pitchFamily="18" charset="0"/>
                          </a:rPr>
                          <m:t> </m:t>
                        </m:r>
                        <m:r>
                          <a:rPr lang="en-US" sz="2000" b="0" i="1" smtClean="0">
                            <a:latin typeface="Cambria Math" panose="02040503050406030204" pitchFamily="18" charset="0"/>
                          </a:rPr>
                          <m:t>𝐴</m:t>
                        </m:r>
                      </m:den>
                    </m:f>
                  </m:oMath>
                </a14:m>
                <a:r>
                  <a:rPr lang="en-HK" sz="2000" dirty="0"/>
                  <a:t> * </a:t>
                </a:r>
                <a14:m>
                  <m:oMath xmlns:m="http://schemas.openxmlformats.org/officeDocument/2006/math">
                    <m:r>
                      <a:rPr lang="en-US" sz="2000" b="0" i="1" smtClean="0">
                        <a:latin typeface="Cambria Math" panose="02040503050406030204" pitchFamily="18" charset="0"/>
                      </a:rPr>
                      <m:t>𝑠𝑐𝑟𝑒𝑒𝑛</m:t>
                    </m:r>
                    <m:r>
                      <a:rPr lang="en-US" sz="2000" b="0" i="1" smtClean="0">
                        <a:latin typeface="Cambria Math" panose="02040503050406030204" pitchFamily="18" charset="0"/>
                      </a:rPr>
                      <m:t> </m:t>
                    </m:r>
                    <m:r>
                      <a:rPr lang="en-US" sz="2000" b="0" i="1" smtClean="0">
                        <a:latin typeface="Cambria Math" panose="02040503050406030204" pitchFamily="18" charset="0"/>
                      </a:rPr>
                      <m:t>𝑙𝑒𝑛𝑔𝑡h</m:t>
                    </m:r>
                    <m:r>
                      <a:rPr lang="en-US" sz="2000" b="0" i="1" smtClean="0">
                        <a:latin typeface="Cambria Math" panose="02040503050406030204" pitchFamily="18" charset="0"/>
                      </a:rPr>
                      <m:t> </m:t>
                    </m:r>
                    <m:r>
                      <a:rPr lang="en-US" sz="2000" b="0" i="1" smtClean="0">
                        <a:latin typeface="Cambria Math" panose="02040503050406030204" pitchFamily="18" charset="0"/>
                      </a:rPr>
                      <m:t>𝑜𝑓</m:t>
                    </m:r>
                    <m:r>
                      <a:rPr lang="en-US" sz="2000" b="0" i="1" smtClean="0">
                        <a:latin typeface="Cambria Math" panose="02040503050406030204" pitchFamily="18" charset="0"/>
                      </a:rPr>
                      <m:t> </m:t>
                    </m:r>
                    <m:r>
                      <a:rPr lang="en-US" sz="2000" b="0" i="1" smtClean="0">
                        <a:latin typeface="Cambria Math" panose="02040503050406030204" pitchFamily="18" charset="0"/>
                      </a:rPr>
                      <m:t>𝑙𝑖𝑛𝑒</m:t>
                    </m:r>
                    <m:r>
                      <a:rPr lang="en-US" sz="2000" b="0" i="1" smtClean="0">
                        <a:latin typeface="Cambria Math" panose="02040503050406030204" pitchFamily="18" charset="0"/>
                      </a:rPr>
                      <m:t> </m:t>
                    </m:r>
                    <m:r>
                      <a:rPr lang="en-US" sz="2000" b="0" i="1" smtClean="0">
                        <a:latin typeface="Cambria Math" panose="02040503050406030204" pitchFamily="18" charset="0"/>
                      </a:rPr>
                      <m:t>𝐵</m:t>
                    </m:r>
                  </m:oMath>
                </a14:m>
                <a:endParaRPr lang="en-HK" sz="2000" dirty="0"/>
              </a:p>
              <a:p>
                <a:r>
                  <a:rPr lang="en-US" sz="2000" dirty="0"/>
                  <a:t>= 0.1 * 104</a:t>
                </a:r>
              </a:p>
              <a:p>
                <a:r>
                  <a:rPr lang="en-US" sz="2000" dirty="0"/>
                  <a:t>= 10.4 cm</a:t>
                </a:r>
              </a:p>
              <a:p>
                <a:endParaRPr lang="en-US" sz="2000" dirty="0"/>
              </a:p>
              <a:p>
                <a:r>
                  <a:rPr lang="en-US" sz="2000" dirty="0"/>
                  <a:t>Answer:</a:t>
                </a:r>
                <a:r>
                  <a:rPr lang="en-HK" sz="2000" dirty="0"/>
                  <a:t> The true length of line B is 10 cm</a:t>
                </a:r>
              </a:p>
              <a:p>
                <a:r>
                  <a:rPr lang="en-HK" sz="2000" dirty="0"/>
                  <a:t>Error: 0.4 cm</a:t>
                </a:r>
                <a:endParaRPr lang="en-US" sz="2000" dirty="0"/>
              </a:p>
            </p:txBody>
          </p:sp>
        </mc:Choice>
        <mc:Fallback xmlns="">
          <p:sp>
            <p:nvSpPr>
              <p:cNvPr id="11" name="TextBox 10">
                <a:extLst>
                  <a:ext uri="{FF2B5EF4-FFF2-40B4-BE49-F238E27FC236}">
                    <a16:creationId xmlns:a16="http://schemas.microsoft.com/office/drawing/2014/main" id="{29826116-EE87-4C13-A716-DEA9987F1AA3}"/>
                  </a:ext>
                </a:extLst>
              </p:cNvPr>
              <p:cNvSpPr txBox="1">
                <a:spLocks noRot="1" noChangeAspect="1" noMove="1" noResize="1" noEditPoints="1" noAdjustHandles="1" noChangeArrowheads="1" noChangeShapeType="1" noTextEdit="1"/>
              </p:cNvSpPr>
              <p:nvPr/>
            </p:nvSpPr>
            <p:spPr>
              <a:xfrm>
                <a:off x="5135298" y="2356923"/>
                <a:ext cx="7116500" cy="3037435"/>
              </a:xfrm>
              <a:prstGeom prst="rect">
                <a:avLst/>
              </a:prstGeom>
              <a:blipFill>
                <a:blip r:embed="rId2"/>
                <a:stretch>
                  <a:fillRect l="-856" t="-1205" b="-2610"/>
                </a:stretch>
              </a:blipFill>
            </p:spPr>
            <p:txBody>
              <a:bodyPr/>
              <a:lstStyle/>
              <a:p>
                <a:r>
                  <a:rPr lang="en-GB">
                    <a:noFill/>
                  </a:rPr>
                  <a:t> </a:t>
                </a:r>
              </a:p>
            </p:txBody>
          </p:sp>
        </mc:Fallback>
      </mc:AlternateContent>
      <p:pic>
        <p:nvPicPr>
          <p:cNvPr id="13" name="Picture 12">
            <a:extLst>
              <a:ext uri="{FF2B5EF4-FFF2-40B4-BE49-F238E27FC236}">
                <a16:creationId xmlns:a16="http://schemas.microsoft.com/office/drawing/2014/main" id="{39131148-14E7-40E7-B0AF-DB9647FF18D1}"/>
              </a:ext>
            </a:extLst>
          </p:cNvPr>
          <p:cNvPicPr>
            <a:picLocks noChangeAspect="1"/>
          </p:cNvPicPr>
          <p:nvPr/>
        </p:nvPicPr>
        <p:blipFill rotWithShape="1">
          <a:blip r:embed="rId3">
            <a:extLst>
              <a:ext uri="{28A0092B-C50C-407E-A947-70E740481C1C}">
                <a14:useLocalDpi xmlns:a14="http://schemas.microsoft.com/office/drawing/2010/main" val="0"/>
              </a:ext>
            </a:extLst>
          </a:blip>
          <a:srcRect l="13155" r="11530"/>
          <a:stretch/>
        </p:blipFill>
        <p:spPr>
          <a:xfrm rot="5400000">
            <a:off x="704046" y="1602866"/>
            <a:ext cx="4223923" cy="4206240"/>
          </a:xfrm>
          <a:prstGeom prst="rect">
            <a:avLst/>
          </a:prstGeom>
        </p:spPr>
      </p:pic>
    </p:spTree>
    <p:extLst>
      <p:ext uri="{BB962C8B-B14F-4D97-AF65-F5344CB8AC3E}">
        <p14:creationId xmlns:p14="http://schemas.microsoft.com/office/powerpoint/2010/main" val="22673006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BCC373D2-0105-2FE4-14F4-FB7E0F20BE17}"/>
              </a:ext>
            </a:extLst>
          </p:cNvPr>
          <p:cNvSpPr>
            <a:spLocks noGrp="1"/>
          </p:cNvSpPr>
          <p:nvPr>
            <p:ph type="sldNum" sz="quarter" idx="12"/>
          </p:nvPr>
        </p:nvSpPr>
        <p:spPr/>
        <p:txBody>
          <a:bodyPr/>
          <a:lstStyle/>
          <a:p>
            <a:fld id="{AB503491-D3E2-0544-B471-17B72D68D627}" type="slidenum">
              <a:rPr kumimoji="1" lang="zh-CN" altLang="en-US" smtClean="0"/>
              <a:pPr/>
              <a:t>32</a:t>
            </a:fld>
            <a:endParaRPr kumimoji="1" lang="zh-CN" altLang="en-US" dirty="0"/>
          </a:p>
        </p:txBody>
      </p:sp>
      <p:sp>
        <p:nvSpPr>
          <p:cNvPr id="2" name="Title 1">
            <a:extLst>
              <a:ext uri="{FF2B5EF4-FFF2-40B4-BE49-F238E27FC236}">
                <a16:creationId xmlns:a16="http://schemas.microsoft.com/office/drawing/2014/main" id="{8D194A94-D90D-404B-9CE5-F26EBF4D6AFE}"/>
              </a:ext>
            </a:extLst>
          </p:cNvPr>
          <p:cNvSpPr>
            <a:spLocks noGrp="1"/>
          </p:cNvSpPr>
          <p:nvPr>
            <p:ph type="title"/>
          </p:nvPr>
        </p:nvSpPr>
        <p:spPr/>
        <p:txBody>
          <a:bodyPr/>
          <a:lstStyle/>
          <a:p>
            <a:r>
              <a:rPr lang="en-HK" dirty="0"/>
              <a:t>Size Perception: CUHK-JC iCar</a:t>
            </a:r>
          </a:p>
        </p:txBody>
      </p:sp>
      <p:sp>
        <p:nvSpPr>
          <p:cNvPr id="3" name="Content Placeholder 2">
            <a:extLst>
              <a:ext uri="{FF2B5EF4-FFF2-40B4-BE49-F238E27FC236}">
                <a16:creationId xmlns:a16="http://schemas.microsoft.com/office/drawing/2014/main" id="{371A7180-508B-4DA9-BAC1-37FC9E3BC843}"/>
              </a:ext>
            </a:extLst>
          </p:cNvPr>
          <p:cNvSpPr>
            <a:spLocks noGrp="1"/>
          </p:cNvSpPr>
          <p:nvPr>
            <p:ph idx="1"/>
          </p:nvPr>
        </p:nvSpPr>
        <p:spPr>
          <a:xfrm>
            <a:off x="835002" y="2231541"/>
            <a:ext cx="10727829" cy="4626459"/>
          </a:xfrm>
        </p:spPr>
        <p:txBody>
          <a:bodyPr/>
          <a:lstStyle/>
          <a:p>
            <a:r>
              <a:rPr lang="en-US" dirty="0"/>
              <a:t>Factors that may influence the performance of CUHK-JC </a:t>
            </a:r>
            <a:r>
              <a:rPr lang="en-US" dirty="0" err="1"/>
              <a:t>iCar</a:t>
            </a:r>
            <a:r>
              <a:rPr lang="en-US" dirty="0"/>
              <a:t>:</a:t>
            </a:r>
          </a:p>
          <a:p>
            <a:pPr lvl="1"/>
            <a:r>
              <a:rPr lang="en-US" dirty="0"/>
              <a:t>Lighting condition</a:t>
            </a:r>
          </a:p>
          <a:p>
            <a:pPr lvl="1"/>
            <a:r>
              <a:rPr lang="en-US" dirty="0"/>
              <a:t>Line width</a:t>
            </a:r>
          </a:p>
          <a:p>
            <a:pPr lvl="1"/>
            <a:r>
              <a:rPr lang="en-US" dirty="0"/>
              <a:t>Other lines appearing in the camera’s view</a:t>
            </a:r>
          </a:p>
          <a:p>
            <a:pPr lvl="1"/>
            <a:r>
              <a:rPr lang="en-US" dirty="0"/>
              <a:t>Stability of CUHK-JC </a:t>
            </a:r>
            <a:r>
              <a:rPr lang="en-US" dirty="0" err="1"/>
              <a:t>iCar</a:t>
            </a:r>
            <a:endParaRPr lang="en-US" dirty="0"/>
          </a:p>
          <a:p>
            <a:pPr lvl="1"/>
            <a:r>
              <a:rPr lang="en-US" dirty="0"/>
              <a:t>Box height</a:t>
            </a:r>
          </a:p>
          <a:p>
            <a:pPr lvl="1"/>
            <a:r>
              <a:rPr lang="en-US" dirty="0"/>
              <a:t>Whether the line is in the </a:t>
            </a:r>
            <a:r>
              <a:rPr lang="en-US" dirty="0" err="1"/>
              <a:t>centre</a:t>
            </a:r>
            <a:r>
              <a:rPr lang="en-US" dirty="0"/>
              <a:t> of the camera</a:t>
            </a:r>
          </a:p>
          <a:p>
            <a:pPr lvl="1"/>
            <a:r>
              <a:rPr lang="en-US" dirty="0"/>
              <a:t>Any other factors?</a:t>
            </a:r>
          </a:p>
          <a:p>
            <a:endParaRPr lang="en-HK" dirty="0"/>
          </a:p>
        </p:txBody>
      </p:sp>
    </p:spTree>
    <p:extLst>
      <p:ext uri="{BB962C8B-B14F-4D97-AF65-F5344CB8AC3E}">
        <p14:creationId xmlns:p14="http://schemas.microsoft.com/office/powerpoint/2010/main" val="42780804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a:extLst>
              <a:ext uri="{FF2B5EF4-FFF2-40B4-BE49-F238E27FC236}">
                <a16:creationId xmlns:a16="http://schemas.microsoft.com/office/drawing/2014/main" id="{55B8E1BC-3C0D-FED9-8B34-A0F421C524CE}"/>
              </a:ext>
            </a:extLst>
          </p:cNvPr>
          <p:cNvSpPr>
            <a:spLocks noGrp="1"/>
          </p:cNvSpPr>
          <p:nvPr>
            <p:ph type="sldNum" sz="quarter" idx="12"/>
          </p:nvPr>
        </p:nvSpPr>
        <p:spPr/>
        <p:txBody>
          <a:bodyPr/>
          <a:lstStyle/>
          <a:p>
            <a:fld id="{AB503491-D3E2-0544-B471-17B72D68D627}" type="slidenum">
              <a:rPr kumimoji="1" lang="zh-CN" altLang="en-US" smtClean="0"/>
              <a:pPr/>
              <a:t>33</a:t>
            </a:fld>
            <a:endParaRPr kumimoji="1" lang="zh-CN" altLang="en-US" dirty="0"/>
          </a:p>
        </p:txBody>
      </p:sp>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en-US" dirty="0"/>
              <a:t>Size Perception: Discussion</a:t>
            </a:r>
            <a:endParaRPr lang="en-HK" dirty="0"/>
          </a:p>
        </p:txBody>
      </p:sp>
      <p:sp>
        <p:nvSpPr>
          <p:cNvPr id="3" name="Content Placeholder 2">
            <a:extLst>
              <a:ext uri="{FF2B5EF4-FFF2-40B4-BE49-F238E27FC236}">
                <a16:creationId xmlns:a16="http://schemas.microsoft.com/office/drawing/2014/main" id="{C9342E23-65CA-48CD-B596-4A694D997C17}"/>
              </a:ext>
            </a:extLst>
          </p:cNvPr>
          <p:cNvSpPr>
            <a:spLocks noGrp="1"/>
          </p:cNvSpPr>
          <p:nvPr>
            <p:ph idx="1"/>
          </p:nvPr>
        </p:nvSpPr>
        <p:spPr>
          <a:xfrm>
            <a:off x="1000540" y="1802563"/>
            <a:ext cx="5628860" cy="4626459"/>
          </a:xfrm>
        </p:spPr>
        <p:txBody>
          <a:bodyPr/>
          <a:lstStyle/>
          <a:p>
            <a:r>
              <a:rPr lang="en-US" dirty="0"/>
              <a:t>Human:</a:t>
            </a:r>
          </a:p>
          <a:p>
            <a:pPr lvl="1"/>
            <a:r>
              <a:rPr lang="en-US" dirty="0"/>
              <a:t>Perceive the lengths of the horizontal lines in the </a:t>
            </a:r>
            <a:r>
              <a:rPr lang="en-HK" dirty="0"/>
              <a:t>Müller-</a:t>
            </a:r>
            <a:r>
              <a:rPr lang="en-HK" dirty="0" err="1"/>
              <a:t>Lyer</a:t>
            </a:r>
            <a:r>
              <a:rPr lang="en-HK" dirty="0"/>
              <a:t> illusion</a:t>
            </a:r>
            <a:r>
              <a:rPr lang="en-US" dirty="0"/>
              <a:t> as different</a:t>
            </a:r>
          </a:p>
        </p:txBody>
      </p:sp>
      <p:sp>
        <p:nvSpPr>
          <p:cNvPr id="4" name="Content Placeholder 2">
            <a:extLst>
              <a:ext uri="{FF2B5EF4-FFF2-40B4-BE49-F238E27FC236}">
                <a16:creationId xmlns:a16="http://schemas.microsoft.com/office/drawing/2014/main" id="{9AC3841D-05DF-43EB-8CE4-CCE988AE83E8}"/>
              </a:ext>
            </a:extLst>
          </p:cNvPr>
          <p:cNvSpPr txBox="1">
            <a:spLocks/>
          </p:cNvSpPr>
          <p:nvPr/>
        </p:nvSpPr>
        <p:spPr>
          <a:xfrm>
            <a:off x="6442152" y="1754542"/>
            <a:ext cx="5286670"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Machine:</a:t>
            </a:r>
          </a:p>
          <a:p>
            <a:pPr lvl="1"/>
            <a:r>
              <a:rPr lang="en-US" dirty="0"/>
              <a:t>Perceive the lengths of the horizontal lines in the </a:t>
            </a:r>
            <a:r>
              <a:rPr lang="en-HK" dirty="0"/>
              <a:t>Müller-</a:t>
            </a:r>
            <a:r>
              <a:rPr lang="en-HK" dirty="0" err="1"/>
              <a:t>Lyer</a:t>
            </a:r>
            <a:r>
              <a:rPr lang="en-HK" dirty="0"/>
              <a:t> illusion</a:t>
            </a:r>
            <a:r>
              <a:rPr lang="en-US" dirty="0"/>
              <a:t> as the same in controlled conditions</a:t>
            </a:r>
          </a:p>
          <a:p>
            <a:endParaRPr lang="en-HK" dirty="0"/>
          </a:p>
        </p:txBody>
      </p:sp>
      <p:pic>
        <p:nvPicPr>
          <p:cNvPr id="8" name="Picture 2" descr="Müller-Lyer illusion - How Emotions Are Made">
            <a:extLst>
              <a:ext uri="{FF2B5EF4-FFF2-40B4-BE49-F238E27FC236}">
                <a16:creationId xmlns:a16="http://schemas.microsoft.com/office/drawing/2014/main" id="{4D93E6E3-76F7-4050-A703-BA6AE07C5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9477" y="3736732"/>
            <a:ext cx="2789967" cy="2170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157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id="{5BD60212-6F73-046E-E204-3D261C21AC9B}"/>
              </a:ext>
            </a:extLst>
          </p:cNvPr>
          <p:cNvSpPr>
            <a:spLocks noGrp="1"/>
          </p:cNvSpPr>
          <p:nvPr>
            <p:ph type="sldNum" sz="quarter" idx="12"/>
          </p:nvPr>
        </p:nvSpPr>
        <p:spPr/>
        <p:txBody>
          <a:bodyPr/>
          <a:lstStyle/>
          <a:p>
            <a:fld id="{AB503491-D3E2-0544-B471-17B72D68D627}" type="slidenum">
              <a:rPr kumimoji="1" lang="zh-CN" altLang="en-US" smtClean="0"/>
              <a:pPr/>
              <a:t>34</a:t>
            </a:fld>
            <a:endParaRPr kumimoji="1" lang="zh-CN" altLang="en-US" dirty="0"/>
          </a:p>
        </p:txBody>
      </p:sp>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4643612" y="1709739"/>
            <a:ext cx="6980238"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sz="5400" dirty="0"/>
              <a:t>Experiment 3: </a:t>
            </a:r>
            <a:br>
              <a:rPr lang="en-US" sz="5400" dirty="0"/>
            </a:br>
            <a:r>
              <a:rPr lang="en-US" sz="5400" dirty="0"/>
              <a:t>Face Recognition</a:t>
            </a:r>
            <a:endParaRPr lang="en-US" altLang="en-US" sz="5400"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24850"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511714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7B8D26E3-83DA-4510-77B8-B705D67C1B7B}"/>
              </a:ext>
            </a:extLst>
          </p:cNvPr>
          <p:cNvSpPr>
            <a:spLocks noGrp="1"/>
          </p:cNvSpPr>
          <p:nvPr>
            <p:ph type="sldNum" sz="quarter" idx="12"/>
          </p:nvPr>
        </p:nvSpPr>
        <p:spPr/>
        <p:txBody>
          <a:bodyPr/>
          <a:lstStyle/>
          <a:p>
            <a:fld id="{AB503491-D3E2-0544-B471-17B72D68D627}" type="slidenum">
              <a:rPr kumimoji="1" lang="zh-CN" altLang="en-US" smtClean="0"/>
              <a:pPr/>
              <a:t>35</a:t>
            </a:fld>
            <a:endParaRPr kumimoji="1" lang="zh-CN" altLang="en-US" dirty="0"/>
          </a:p>
        </p:txBody>
      </p:sp>
      <p:sp>
        <p:nvSpPr>
          <p:cNvPr id="2" name="Title 1">
            <a:extLst>
              <a:ext uri="{FF2B5EF4-FFF2-40B4-BE49-F238E27FC236}">
                <a16:creationId xmlns:a16="http://schemas.microsoft.com/office/drawing/2014/main" id="{65F41CE5-355E-4EE2-B5D3-F377CE33E196}"/>
              </a:ext>
            </a:extLst>
          </p:cNvPr>
          <p:cNvSpPr>
            <a:spLocks noGrp="1"/>
          </p:cNvSpPr>
          <p:nvPr>
            <p:ph type="title"/>
          </p:nvPr>
        </p:nvSpPr>
        <p:spPr/>
        <p:txBody>
          <a:bodyPr/>
          <a:lstStyle/>
          <a:p>
            <a:r>
              <a:rPr lang="en-US" dirty="0"/>
              <a:t>Face Recognition: Human</a:t>
            </a:r>
            <a:endParaRPr lang="en-HK" dirty="0"/>
          </a:p>
        </p:txBody>
      </p:sp>
      <p:grpSp>
        <p:nvGrpSpPr>
          <p:cNvPr id="5" name="Group 4">
            <a:extLst>
              <a:ext uri="{FF2B5EF4-FFF2-40B4-BE49-F238E27FC236}">
                <a16:creationId xmlns:a16="http://schemas.microsoft.com/office/drawing/2014/main" id="{AC7570CA-A284-4E95-B354-2AD7830C3873}"/>
              </a:ext>
            </a:extLst>
          </p:cNvPr>
          <p:cNvGrpSpPr/>
          <p:nvPr/>
        </p:nvGrpSpPr>
        <p:grpSpPr>
          <a:xfrm>
            <a:off x="1572846" y="2872287"/>
            <a:ext cx="1735055" cy="2117169"/>
            <a:chOff x="1572846" y="2872287"/>
            <a:chExt cx="1735055" cy="2117169"/>
          </a:xfrm>
        </p:grpSpPr>
        <p:pic>
          <p:nvPicPr>
            <p:cNvPr id="1028" name="Picture 4" descr="http://www.whatispsychology.biz/wp-content/uploads/2012/04/Thatcher-Illusion.jpg">
              <a:extLst>
                <a:ext uri="{FF2B5EF4-FFF2-40B4-BE49-F238E27FC236}">
                  <a16:creationId xmlns:a16="http://schemas.microsoft.com/office/drawing/2014/main" id="{02178FFB-4F9F-446D-9975-FE6460CE6E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230" b="50000"/>
            <a:stretch/>
          </p:blipFill>
          <p:spPr bwMode="auto">
            <a:xfrm>
              <a:off x="1572846" y="2872287"/>
              <a:ext cx="1735055" cy="174783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57B9485-D1AF-4067-9C5E-D0DD154E269A}"/>
                </a:ext>
              </a:extLst>
            </p:cNvPr>
            <p:cNvSpPr txBox="1"/>
            <p:nvPr/>
          </p:nvSpPr>
          <p:spPr>
            <a:xfrm>
              <a:off x="2289530" y="4620124"/>
              <a:ext cx="317716" cy="369332"/>
            </a:xfrm>
            <a:prstGeom prst="rect">
              <a:avLst/>
            </a:prstGeom>
            <a:noFill/>
          </p:spPr>
          <p:txBody>
            <a:bodyPr wrap="none" rtlCol="0">
              <a:spAutoFit/>
            </a:bodyPr>
            <a:lstStyle/>
            <a:p>
              <a:r>
                <a:rPr lang="en-US" dirty="0"/>
                <a:t>A</a:t>
              </a:r>
              <a:endParaRPr lang="en-HK" dirty="0"/>
            </a:p>
          </p:txBody>
        </p:sp>
      </p:grpSp>
      <p:grpSp>
        <p:nvGrpSpPr>
          <p:cNvPr id="6" name="Group 5">
            <a:extLst>
              <a:ext uri="{FF2B5EF4-FFF2-40B4-BE49-F238E27FC236}">
                <a16:creationId xmlns:a16="http://schemas.microsoft.com/office/drawing/2014/main" id="{955B125E-C252-4AC2-B951-20201D51FA91}"/>
              </a:ext>
            </a:extLst>
          </p:cNvPr>
          <p:cNvGrpSpPr/>
          <p:nvPr/>
        </p:nvGrpSpPr>
        <p:grpSpPr>
          <a:xfrm>
            <a:off x="3304192" y="2872286"/>
            <a:ext cx="1743076" cy="2093105"/>
            <a:chOff x="4026567" y="2872286"/>
            <a:chExt cx="1743076" cy="2093105"/>
          </a:xfrm>
        </p:grpSpPr>
        <p:pic>
          <p:nvPicPr>
            <p:cNvPr id="1032" name="Picture 8" descr="http://www.whatispsychology.biz/wp-content/uploads/2012/04/Thatcher-Illusion.jpg">
              <a:extLst>
                <a:ext uri="{FF2B5EF4-FFF2-40B4-BE49-F238E27FC236}">
                  <a16:creationId xmlns:a16="http://schemas.microsoft.com/office/drawing/2014/main" id="{C7861AA7-49A6-4F2B-80DA-79C3D62348B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a:stretch/>
          </p:blipFill>
          <p:spPr bwMode="auto">
            <a:xfrm>
              <a:off x="4026567" y="2872286"/>
              <a:ext cx="1743076" cy="174783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DBD33E2-0063-4E9C-9796-52A7E55052FC}"/>
                </a:ext>
              </a:extLst>
            </p:cNvPr>
            <p:cNvSpPr txBox="1"/>
            <p:nvPr/>
          </p:nvSpPr>
          <p:spPr>
            <a:xfrm>
              <a:off x="4747262" y="4596059"/>
              <a:ext cx="309700" cy="369332"/>
            </a:xfrm>
            <a:prstGeom prst="rect">
              <a:avLst/>
            </a:prstGeom>
            <a:noFill/>
          </p:spPr>
          <p:txBody>
            <a:bodyPr wrap="none" rtlCol="0">
              <a:spAutoFit/>
            </a:bodyPr>
            <a:lstStyle/>
            <a:p>
              <a:r>
                <a:rPr lang="en-US" dirty="0"/>
                <a:t>B</a:t>
              </a:r>
              <a:endParaRPr lang="en-HK" dirty="0"/>
            </a:p>
          </p:txBody>
        </p:sp>
      </p:grpSp>
      <p:grpSp>
        <p:nvGrpSpPr>
          <p:cNvPr id="7" name="Group 6">
            <a:extLst>
              <a:ext uri="{FF2B5EF4-FFF2-40B4-BE49-F238E27FC236}">
                <a16:creationId xmlns:a16="http://schemas.microsoft.com/office/drawing/2014/main" id="{3A7D54B1-D229-48ED-B3AD-37DA96D107C5}"/>
              </a:ext>
            </a:extLst>
          </p:cNvPr>
          <p:cNvGrpSpPr/>
          <p:nvPr/>
        </p:nvGrpSpPr>
        <p:grpSpPr>
          <a:xfrm>
            <a:off x="6869499" y="2872286"/>
            <a:ext cx="1735055" cy="2117170"/>
            <a:chOff x="6488309" y="2872286"/>
            <a:chExt cx="1735055" cy="2117170"/>
          </a:xfrm>
        </p:grpSpPr>
        <p:pic>
          <p:nvPicPr>
            <p:cNvPr id="1026" name="Picture 2" descr="http://www.whatispsychology.biz/wp-content/uploads/2012/04/Thatcher-Illusion.jpg">
              <a:extLst>
                <a:ext uri="{FF2B5EF4-FFF2-40B4-BE49-F238E27FC236}">
                  <a16:creationId xmlns:a16="http://schemas.microsoft.com/office/drawing/2014/main" id="{C8FBD8F6-B864-4D7D-BA64-54D1E6FA2C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230" b="50688"/>
            <a:stretch/>
          </p:blipFill>
          <p:spPr bwMode="auto">
            <a:xfrm>
              <a:off x="6488309" y="2872286"/>
              <a:ext cx="1735055" cy="17237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CC26D0D-714D-480C-888C-56D3C22E8219}"/>
                </a:ext>
              </a:extLst>
            </p:cNvPr>
            <p:cNvSpPr txBox="1"/>
            <p:nvPr/>
          </p:nvSpPr>
          <p:spPr>
            <a:xfrm>
              <a:off x="7211042" y="4620124"/>
              <a:ext cx="308098" cy="369332"/>
            </a:xfrm>
            <a:prstGeom prst="rect">
              <a:avLst/>
            </a:prstGeom>
            <a:noFill/>
          </p:spPr>
          <p:txBody>
            <a:bodyPr wrap="none" rtlCol="0">
              <a:spAutoFit/>
            </a:bodyPr>
            <a:lstStyle/>
            <a:p>
              <a:r>
                <a:rPr lang="en-US" dirty="0"/>
                <a:t>C</a:t>
              </a:r>
              <a:endParaRPr lang="en-HK" dirty="0"/>
            </a:p>
          </p:txBody>
        </p:sp>
      </p:grpSp>
      <p:grpSp>
        <p:nvGrpSpPr>
          <p:cNvPr id="8" name="Group 7">
            <a:extLst>
              <a:ext uri="{FF2B5EF4-FFF2-40B4-BE49-F238E27FC236}">
                <a16:creationId xmlns:a16="http://schemas.microsoft.com/office/drawing/2014/main" id="{656ADEE1-9232-40AB-B046-7BB5984C75A0}"/>
              </a:ext>
            </a:extLst>
          </p:cNvPr>
          <p:cNvGrpSpPr/>
          <p:nvPr/>
        </p:nvGrpSpPr>
        <p:grpSpPr>
          <a:xfrm>
            <a:off x="8595409" y="2872286"/>
            <a:ext cx="1735200" cy="2108026"/>
            <a:chOff x="8866934" y="2881430"/>
            <a:chExt cx="1735200" cy="2108026"/>
          </a:xfrm>
        </p:grpSpPr>
        <p:pic>
          <p:nvPicPr>
            <p:cNvPr id="1030" name="Picture 6" descr="http://www.whatispsychology.biz/wp-content/uploads/2012/04/Thatcher-Illusion.jpg">
              <a:extLst>
                <a:ext uri="{FF2B5EF4-FFF2-40B4-BE49-F238E27FC236}">
                  <a16:creationId xmlns:a16="http://schemas.microsoft.com/office/drawing/2014/main" id="{BC78CC8C-7DF8-4E45-830C-F32C2463CA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8866934" y="2881430"/>
              <a:ext cx="1735200" cy="17399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72015F0-9AF9-4874-8CEE-CD6BDB9FDD1E}"/>
                </a:ext>
              </a:extLst>
            </p:cNvPr>
            <p:cNvSpPr txBox="1"/>
            <p:nvPr/>
          </p:nvSpPr>
          <p:spPr>
            <a:xfrm>
              <a:off x="9623226" y="4620124"/>
              <a:ext cx="327334" cy="369332"/>
            </a:xfrm>
            <a:prstGeom prst="rect">
              <a:avLst/>
            </a:prstGeom>
            <a:noFill/>
          </p:spPr>
          <p:txBody>
            <a:bodyPr wrap="none" rtlCol="0">
              <a:spAutoFit/>
            </a:bodyPr>
            <a:lstStyle/>
            <a:p>
              <a:r>
                <a:rPr lang="en-US" dirty="0"/>
                <a:t>D</a:t>
              </a:r>
              <a:endParaRPr lang="en-HK" dirty="0"/>
            </a:p>
          </p:txBody>
        </p:sp>
      </p:grpSp>
    </p:spTree>
    <p:extLst>
      <p:ext uri="{BB962C8B-B14F-4D97-AF65-F5344CB8AC3E}">
        <p14:creationId xmlns:p14="http://schemas.microsoft.com/office/powerpoint/2010/main" val="1030675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B3EAC77-D831-2C0F-BD0E-CF011CC4C822}"/>
              </a:ext>
            </a:extLst>
          </p:cNvPr>
          <p:cNvSpPr>
            <a:spLocks noGrp="1"/>
          </p:cNvSpPr>
          <p:nvPr>
            <p:ph type="sldNum" sz="quarter" idx="12"/>
          </p:nvPr>
        </p:nvSpPr>
        <p:spPr/>
        <p:txBody>
          <a:bodyPr/>
          <a:lstStyle/>
          <a:p>
            <a:fld id="{AB503491-D3E2-0544-B471-17B72D68D627}" type="slidenum">
              <a:rPr kumimoji="1" lang="zh-CN" altLang="en-US" smtClean="0"/>
              <a:pPr/>
              <a:t>36</a:t>
            </a:fld>
            <a:endParaRPr kumimoji="1" lang="zh-CN" altLang="en-US" dirty="0"/>
          </a:p>
        </p:txBody>
      </p:sp>
      <p:sp>
        <p:nvSpPr>
          <p:cNvPr id="2" name="Title 1">
            <a:extLst>
              <a:ext uri="{FF2B5EF4-FFF2-40B4-BE49-F238E27FC236}">
                <a16:creationId xmlns:a16="http://schemas.microsoft.com/office/drawing/2014/main" id="{B09A0A9F-DFFE-42D6-8C7E-E141064D90D6}"/>
              </a:ext>
            </a:extLst>
          </p:cNvPr>
          <p:cNvSpPr>
            <a:spLocks noGrp="1"/>
          </p:cNvSpPr>
          <p:nvPr>
            <p:ph type="title"/>
          </p:nvPr>
        </p:nvSpPr>
        <p:spPr/>
        <p:txBody>
          <a:bodyPr/>
          <a:lstStyle/>
          <a:p>
            <a:r>
              <a:rPr lang="en-US" dirty="0"/>
              <a:t>Face Recognition: CUHK-JC </a:t>
            </a:r>
            <a:r>
              <a:rPr lang="en-US" dirty="0" err="1"/>
              <a:t>iCar</a:t>
            </a:r>
            <a:endParaRPr lang="en-HK" dirty="0"/>
          </a:p>
        </p:txBody>
      </p:sp>
      <p:sp>
        <p:nvSpPr>
          <p:cNvPr id="3" name="Content Placeholder 2">
            <a:extLst>
              <a:ext uri="{FF2B5EF4-FFF2-40B4-BE49-F238E27FC236}">
                <a16:creationId xmlns:a16="http://schemas.microsoft.com/office/drawing/2014/main" id="{010378E9-1CD9-45A9-9D1F-A767CDEB162E}"/>
              </a:ext>
            </a:extLst>
          </p:cNvPr>
          <p:cNvSpPr>
            <a:spLocks noGrp="1"/>
          </p:cNvSpPr>
          <p:nvPr>
            <p:ph idx="1"/>
          </p:nvPr>
        </p:nvSpPr>
        <p:spPr/>
        <p:txBody>
          <a:bodyPr/>
          <a:lstStyle/>
          <a:p>
            <a:r>
              <a:rPr lang="en-US" dirty="0">
                <a:solidFill>
                  <a:schemeClr val="tx1"/>
                </a:solidFill>
              </a:rPr>
              <a:t>Recognize faces with CUHK-JC </a:t>
            </a:r>
            <a:r>
              <a:rPr lang="en-US" dirty="0" err="1">
                <a:solidFill>
                  <a:schemeClr val="tx1"/>
                </a:solidFill>
              </a:rPr>
              <a:t>iCar</a:t>
            </a:r>
            <a:r>
              <a:rPr lang="en-US" dirty="0">
                <a:solidFill>
                  <a:schemeClr val="tx1"/>
                </a:solidFill>
              </a:rPr>
              <a:t>:</a:t>
            </a:r>
          </a:p>
          <a:p>
            <a:pPr lvl="1"/>
            <a:r>
              <a:rPr lang="en-US" dirty="0"/>
              <a:t>Switch to face recognition</a:t>
            </a:r>
          </a:p>
          <a:p>
            <a:pPr lvl="1"/>
            <a:r>
              <a:rPr lang="en-US" dirty="0"/>
              <a:t>Learn face D</a:t>
            </a:r>
          </a:p>
          <a:p>
            <a:pPr lvl="1"/>
            <a:r>
              <a:rPr lang="en-US" dirty="0"/>
              <a:t>Try to recognize other versions </a:t>
            </a:r>
            <a:br>
              <a:rPr lang="en-US" dirty="0"/>
            </a:br>
            <a:r>
              <a:rPr lang="en-US" dirty="0"/>
              <a:t>of face</a:t>
            </a:r>
          </a:p>
        </p:txBody>
      </p:sp>
      <p:pic>
        <p:nvPicPr>
          <p:cNvPr id="6" name="Picture 6">
            <a:extLst>
              <a:ext uri="{FF2B5EF4-FFF2-40B4-BE49-F238E27FC236}">
                <a16:creationId xmlns:a16="http://schemas.microsoft.com/office/drawing/2014/main" id="{D2553A03-7231-4E72-9E6F-ED2EECDC0B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9403939" y="2967592"/>
            <a:ext cx="2192577" cy="233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a:extLst>
              <a:ext uri="{FF2B5EF4-FFF2-40B4-BE49-F238E27FC236}">
                <a16:creationId xmlns:a16="http://schemas.microsoft.com/office/drawing/2014/main" id="{0F6F7B1F-DD16-4161-A82F-F6EAEA114E93}"/>
              </a:ext>
            </a:extLst>
          </p:cNvPr>
          <p:cNvGrpSpPr/>
          <p:nvPr/>
        </p:nvGrpSpPr>
        <p:grpSpPr>
          <a:xfrm>
            <a:off x="6511060" y="2655717"/>
            <a:ext cx="2528626" cy="2904867"/>
            <a:chOff x="8876079" y="2872286"/>
            <a:chExt cx="1743075" cy="2002432"/>
          </a:xfrm>
        </p:grpSpPr>
        <p:pic>
          <p:nvPicPr>
            <p:cNvPr id="12" name="Picture 6" descr="http://www.whatispsychology.biz/wp-content/uploads/2012/04/Thatcher-Illusion.jpg">
              <a:extLst>
                <a:ext uri="{FF2B5EF4-FFF2-40B4-BE49-F238E27FC236}">
                  <a16:creationId xmlns:a16="http://schemas.microsoft.com/office/drawing/2014/main" id="{D5BF9563-B872-4568-87D7-43665CAE4A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8876079" y="2872286"/>
              <a:ext cx="1743075" cy="17478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920BE6A-CA02-46F0-A8DE-5943E7757A50}"/>
                </a:ext>
              </a:extLst>
            </p:cNvPr>
            <p:cNvSpPr txBox="1"/>
            <p:nvPr/>
          </p:nvSpPr>
          <p:spPr>
            <a:xfrm>
              <a:off x="9623226" y="4620124"/>
              <a:ext cx="225643" cy="254594"/>
            </a:xfrm>
            <a:prstGeom prst="rect">
              <a:avLst/>
            </a:prstGeom>
            <a:noFill/>
          </p:spPr>
          <p:txBody>
            <a:bodyPr wrap="none" rtlCol="0">
              <a:spAutoFit/>
            </a:bodyPr>
            <a:lstStyle/>
            <a:p>
              <a:r>
                <a:rPr lang="en-US" dirty="0"/>
                <a:t>D</a:t>
              </a:r>
              <a:endParaRPr lang="en-HK" dirty="0"/>
            </a:p>
          </p:txBody>
        </p:sp>
      </p:grpSp>
    </p:spTree>
    <p:extLst>
      <p:ext uri="{BB962C8B-B14F-4D97-AF65-F5344CB8AC3E}">
        <p14:creationId xmlns:p14="http://schemas.microsoft.com/office/powerpoint/2010/main" val="3358077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A3C3967-84BA-127D-15BB-06277E551AB9}"/>
              </a:ext>
            </a:extLst>
          </p:cNvPr>
          <p:cNvSpPr>
            <a:spLocks noGrp="1"/>
          </p:cNvSpPr>
          <p:nvPr>
            <p:ph type="sldNum" sz="quarter" idx="12"/>
          </p:nvPr>
        </p:nvSpPr>
        <p:spPr/>
        <p:txBody>
          <a:bodyPr/>
          <a:lstStyle/>
          <a:p>
            <a:fld id="{AB503491-D3E2-0544-B471-17B72D68D627}" type="slidenum">
              <a:rPr kumimoji="1" lang="zh-CN" altLang="en-US" smtClean="0"/>
              <a:pPr/>
              <a:t>37</a:t>
            </a:fld>
            <a:endParaRPr kumimoji="1" lang="zh-CN" altLang="en-US" dirty="0"/>
          </a:p>
        </p:txBody>
      </p:sp>
      <p:sp>
        <p:nvSpPr>
          <p:cNvPr id="2" name="Title 1">
            <a:extLst>
              <a:ext uri="{FF2B5EF4-FFF2-40B4-BE49-F238E27FC236}">
                <a16:creationId xmlns:a16="http://schemas.microsoft.com/office/drawing/2014/main" id="{8F59885E-630E-44F9-B236-2D0DA6DCAE72}"/>
              </a:ext>
            </a:extLst>
          </p:cNvPr>
          <p:cNvSpPr>
            <a:spLocks noGrp="1"/>
          </p:cNvSpPr>
          <p:nvPr>
            <p:ph type="title"/>
          </p:nvPr>
        </p:nvSpPr>
        <p:spPr/>
        <p:txBody>
          <a:bodyPr/>
          <a:lstStyle/>
          <a:p>
            <a:r>
              <a:rPr lang="en-US" dirty="0"/>
              <a:t>Face Recognition: CUHK-JC </a:t>
            </a:r>
            <a:r>
              <a:rPr lang="en-US" dirty="0" err="1"/>
              <a:t>iCar</a:t>
            </a:r>
            <a:endParaRPr lang="en-HK" dirty="0"/>
          </a:p>
        </p:txBody>
      </p:sp>
      <p:sp>
        <p:nvSpPr>
          <p:cNvPr id="3" name="Content Placeholder 2">
            <a:extLst>
              <a:ext uri="{FF2B5EF4-FFF2-40B4-BE49-F238E27FC236}">
                <a16:creationId xmlns:a16="http://schemas.microsoft.com/office/drawing/2014/main" id="{E5E450E7-35BE-4407-9511-0C7CE9F382C0}"/>
              </a:ext>
            </a:extLst>
          </p:cNvPr>
          <p:cNvSpPr>
            <a:spLocks noGrp="1"/>
          </p:cNvSpPr>
          <p:nvPr>
            <p:ph idx="1"/>
          </p:nvPr>
        </p:nvSpPr>
        <p:spPr>
          <a:xfrm>
            <a:off x="1026545" y="1814419"/>
            <a:ext cx="10327255" cy="924339"/>
          </a:xfrm>
        </p:spPr>
        <p:txBody>
          <a:bodyPr/>
          <a:lstStyle/>
          <a:p>
            <a:r>
              <a:rPr lang="en-US" dirty="0"/>
              <a:t>Use CUHK-JC </a:t>
            </a:r>
            <a:r>
              <a:rPr lang="en-US" dirty="0" err="1"/>
              <a:t>iCar</a:t>
            </a:r>
            <a:r>
              <a:rPr lang="en-US" dirty="0"/>
              <a:t> to learn face D, and try to recognize faces A, B, C, E</a:t>
            </a:r>
            <a:endParaRPr lang="en-HK" dirty="0"/>
          </a:p>
        </p:txBody>
      </p:sp>
      <p:grpSp>
        <p:nvGrpSpPr>
          <p:cNvPr id="19" name="Group 18">
            <a:extLst>
              <a:ext uri="{FF2B5EF4-FFF2-40B4-BE49-F238E27FC236}">
                <a16:creationId xmlns:a16="http://schemas.microsoft.com/office/drawing/2014/main" id="{8270CB68-0D30-CA48-84FD-84ADED30943A}"/>
              </a:ext>
            </a:extLst>
          </p:cNvPr>
          <p:cNvGrpSpPr/>
          <p:nvPr/>
        </p:nvGrpSpPr>
        <p:grpSpPr>
          <a:xfrm>
            <a:off x="3725462" y="3672066"/>
            <a:ext cx="1717051" cy="2099032"/>
            <a:chOff x="487778" y="2723266"/>
            <a:chExt cx="1717051" cy="2099032"/>
          </a:xfrm>
        </p:grpSpPr>
        <p:pic>
          <p:nvPicPr>
            <p:cNvPr id="5" name="Picture 4" descr="http://www.whatispsychology.biz/wp-content/uploads/2012/04/Thatcher-Illusion.jpg">
              <a:extLst>
                <a:ext uri="{FF2B5EF4-FFF2-40B4-BE49-F238E27FC236}">
                  <a16:creationId xmlns:a16="http://schemas.microsoft.com/office/drawing/2014/main" id="{475F70FE-36B0-42F4-9559-7587B5AE2B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230" b="50000"/>
            <a:stretch/>
          </p:blipFill>
          <p:spPr bwMode="auto">
            <a:xfrm>
              <a:off x="487778" y="2723266"/>
              <a:ext cx="1717051" cy="17297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FFDDF18-ABFD-4224-B94E-0DED52F81D1E}"/>
                </a:ext>
              </a:extLst>
            </p:cNvPr>
            <p:cNvSpPr txBox="1"/>
            <p:nvPr/>
          </p:nvSpPr>
          <p:spPr>
            <a:xfrm>
              <a:off x="1197025" y="4452966"/>
              <a:ext cx="317716" cy="369332"/>
            </a:xfrm>
            <a:prstGeom prst="rect">
              <a:avLst/>
            </a:prstGeom>
            <a:noFill/>
          </p:spPr>
          <p:txBody>
            <a:bodyPr wrap="none" rtlCol="0">
              <a:spAutoFit/>
            </a:bodyPr>
            <a:lstStyle/>
            <a:p>
              <a:r>
                <a:rPr lang="en-US" dirty="0"/>
                <a:t>A</a:t>
              </a:r>
              <a:endParaRPr lang="en-HK" dirty="0"/>
            </a:p>
          </p:txBody>
        </p:sp>
      </p:grpSp>
      <p:grpSp>
        <p:nvGrpSpPr>
          <p:cNvPr id="7" name="Group 6">
            <a:extLst>
              <a:ext uri="{FF2B5EF4-FFF2-40B4-BE49-F238E27FC236}">
                <a16:creationId xmlns:a16="http://schemas.microsoft.com/office/drawing/2014/main" id="{5CCF9C9C-2343-4327-989D-96D3B0697A62}"/>
              </a:ext>
            </a:extLst>
          </p:cNvPr>
          <p:cNvGrpSpPr>
            <a:grpSpLocks noChangeAspect="1"/>
          </p:cNvGrpSpPr>
          <p:nvPr/>
        </p:nvGrpSpPr>
        <p:grpSpPr>
          <a:xfrm>
            <a:off x="5862551" y="3672067"/>
            <a:ext cx="1744821" cy="2094831"/>
            <a:chOff x="4026567" y="2872286"/>
            <a:chExt cx="1743076" cy="2092736"/>
          </a:xfrm>
        </p:grpSpPr>
        <p:pic>
          <p:nvPicPr>
            <p:cNvPr id="8" name="Picture 8" descr="http://www.whatispsychology.biz/wp-content/uploads/2012/04/Thatcher-Illusion.jpg">
              <a:extLst>
                <a:ext uri="{FF2B5EF4-FFF2-40B4-BE49-F238E27FC236}">
                  <a16:creationId xmlns:a16="http://schemas.microsoft.com/office/drawing/2014/main" id="{6C163BD4-CC62-46C4-B461-0B71E4CF7D5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a:stretch/>
          </p:blipFill>
          <p:spPr bwMode="auto">
            <a:xfrm>
              <a:off x="4026567" y="2872286"/>
              <a:ext cx="1743076" cy="174783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2B1FF59-9868-4B8B-B3F3-DCBFCFB98965}"/>
                </a:ext>
              </a:extLst>
            </p:cNvPr>
            <p:cNvSpPr txBox="1"/>
            <p:nvPr/>
          </p:nvSpPr>
          <p:spPr>
            <a:xfrm>
              <a:off x="4747262" y="4596059"/>
              <a:ext cx="309390" cy="368963"/>
            </a:xfrm>
            <a:prstGeom prst="rect">
              <a:avLst/>
            </a:prstGeom>
            <a:noFill/>
          </p:spPr>
          <p:txBody>
            <a:bodyPr wrap="none" rtlCol="0">
              <a:spAutoFit/>
            </a:bodyPr>
            <a:lstStyle/>
            <a:p>
              <a:r>
                <a:rPr lang="en-US" dirty="0"/>
                <a:t>B</a:t>
              </a:r>
              <a:endParaRPr lang="en-HK" dirty="0"/>
            </a:p>
          </p:txBody>
        </p:sp>
      </p:grpSp>
      <p:grpSp>
        <p:nvGrpSpPr>
          <p:cNvPr id="10" name="Group 9">
            <a:extLst>
              <a:ext uri="{FF2B5EF4-FFF2-40B4-BE49-F238E27FC236}">
                <a16:creationId xmlns:a16="http://schemas.microsoft.com/office/drawing/2014/main" id="{4115AAA4-756B-44CB-85E4-7C38E540476E}"/>
              </a:ext>
            </a:extLst>
          </p:cNvPr>
          <p:cNvGrpSpPr>
            <a:grpSpLocks noChangeAspect="1"/>
          </p:cNvGrpSpPr>
          <p:nvPr/>
        </p:nvGrpSpPr>
        <p:grpSpPr>
          <a:xfrm>
            <a:off x="8059744" y="3672066"/>
            <a:ext cx="1739292" cy="2094298"/>
            <a:chOff x="6488309" y="2872286"/>
            <a:chExt cx="1735055" cy="2089197"/>
          </a:xfrm>
        </p:grpSpPr>
        <p:pic>
          <p:nvPicPr>
            <p:cNvPr id="11" name="Picture 2" descr="http://www.whatispsychology.biz/wp-content/uploads/2012/04/Thatcher-Illusion.jpg">
              <a:extLst>
                <a:ext uri="{FF2B5EF4-FFF2-40B4-BE49-F238E27FC236}">
                  <a16:creationId xmlns:a16="http://schemas.microsoft.com/office/drawing/2014/main" id="{D6DC2CE4-7579-44A9-8B7C-36E917C571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230" b="50688"/>
            <a:stretch/>
          </p:blipFill>
          <p:spPr bwMode="auto">
            <a:xfrm>
              <a:off x="6488309" y="2872286"/>
              <a:ext cx="1735055" cy="172377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70ACF56-1E2A-4FB0-A066-7FF28C93C20D}"/>
                </a:ext>
              </a:extLst>
            </p:cNvPr>
            <p:cNvSpPr txBox="1"/>
            <p:nvPr/>
          </p:nvSpPr>
          <p:spPr>
            <a:xfrm>
              <a:off x="7326339" y="4593051"/>
              <a:ext cx="307347" cy="368432"/>
            </a:xfrm>
            <a:prstGeom prst="rect">
              <a:avLst/>
            </a:prstGeom>
            <a:noFill/>
          </p:spPr>
          <p:txBody>
            <a:bodyPr wrap="none" rtlCol="0">
              <a:spAutoFit/>
            </a:bodyPr>
            <a:lstStyle/>
            <a:p>
              <a:r>
                <a:rPr lang="en-US" dirty="0"/>
                <a:t>C</a:t>
              </a:r>
              <a:endParaRPr lang="en-HK" dirty="0"/>
            </a:p>
          </p:txBody>
        </p:sp>
      </p:grpSp>
      <p:grpSp>
        <p:nvGrpSpPr>
          <p:cNvPr id="20" name="Group 19">
            <a:extLst>
              <a:ext uri="{FF2B5EF4-FFF2-40B4-BE49-F238E27FC236}">
                <a16:creationId xmlns:a16="http://schemas.microsoft.com/office/drawing/2014/main" id="{0DB7C33C-9964-534F-9F96-463C9E3F3763}"/>
              </a:ext>
            </a:extLst>
          </p:cNvPr>
          <p:cNvGrpSpPr/>
          <p:nvPr/>
        </p:nvGrpSpPr>
        <p:grpSpPr>
          <a:xfrm>
            <a:off x="10160102" y="3079535"/>
            <a:ext cx="1738800" cy="2687731"/>
            <a:chOff x="10262972" y="2107985"/>
            <a:chExt cx="1738800" cy="2687731"/>
          </a:xfrm>
        </p:grpSpPr>
        <p:pic>
          <p:nvPicPr>
            <p:cNvPr id="13" name="Picture 12">
              <a:extLst>
                <a:ext uri="{FF2B5EF4-FFF2-40B4-BE49-F238E27FC236}">
                  <a16:creationId xmlns:a16="http://schemas.microsoft.com/office/drawing/2014/main" id="{920BABFB-7866-4035-A5D2-275249E381D2}"/>
                </a:ext>
              </a:extLst>
            </p:cNvPr>
            <p:cNvPicPr>
              <a:picLocks noChangeAspect="1"/>
            </p:cNvPicPr>
            <p:nvPr/>
          </p:nvPicPr>
          <p:blipFill rotWithShape="1">
            <a:blip r:embed="rId4"/>
            <a:srcRect t="50000" r="50000"/>
            <a:stretch/>
          </p:blipFill>
          <p:spPr>
            <a:xfrm>
              <a:off x="10262972" y="2107985"/>
              <a:ext cx="1738800" cy="2318399"/>
            </a:xfrm>
            <a:prstGeom prst="rect">
              <a:avLst/>
            </a:prstGeom>
          </p:spPr>
        </p:pic>
        <p:sp>
          <p:nvSpPr>
            <p:cNvPr id="14" name="TextBox 13">
              <a:extLst>
                <a:ext uri="{FF2B5EF4-FFF2-40B4-BE49-F238E27FC236}">
                  <a16:creationId xmlns:a16="http://schemas.microsoft.com/office/drawing/2014/main" id="{FEDA2B4A-C2F7-44DE-A0DE-13CC607D502C}"/>
                </a:ext>
              </a:extLst>
            </p:cNvPr>
            <p:cNvSpPr txBox="1"/>
            <p:nvPr/>
          </p:nvSpPr>
          <p:spPr>
            <a:xfrm>
              <a:off x="10985105" y="4426384"/>
              <a:ext cx="296876" cy="369332"/>
            </a:xfrm>
            <a:prstGeom prst="rect">
              <a:avLst/>
            </a:prstGeom>
            <a:noFill/>
          </p:spPr>
          <p:txBody>
            <a:bodyPr wrap="none" rtlCol="0">
              <a:spAutoFit/>
            </a:bodyPr>
            <a:lstStyle/>
            <a:p>
              <a:r>
                <a:rPr lang="en-US" dirty="0"/>
                <a:t>E</a:t>
              </a:r>
              <a:endParaRPr lang="en-HK" dirty="0"/>
            </a:p>
          </p:txBody>
        </p:sp>
      </p:grpSp>
      <p:grpSp>
        <p:nvGrpSpPr>
          <p:cNvPr id="18" name="Group 17">
            <a:extLst>
              <a:ext uri="{FF2B5EF4-FFF2-40B4-BE49-F238E27FC236}">
                <a16:creationId xmlns:a16="http://schemas.microsoft.com/office/drawing/2014/main" id="{7C43760C-422F-4247-963A-26E1A72BD570}"/>
              </a:ext>
            </a:extLst>
          </p:cNvPr>
          <p:cNvGrpSpPr/>
          <p:nvPr/>
        </p:nvGrpSpPr>
        <p:grpSpPr>
          <a:xfrm>
            <a:off x="597735" y="3672066"/>
            <a:ext cx="1724085" cy="2070749"/>
            <a:chOff x="1485589" y="4426384"/>
            <a:chExt cx="1724085" cy="2070749"/>
          </a:xfrm>
        </p:grpSpPr>
        <p:pic>
          <p:nvPicPr>
            <p:cNvPr id="16" name="Picture 6" descr="http://www.whatispsychology.biz/wp-content/uploads/2012/04/Thatcher-Illusion.jpg">
              <a:extLst>
                <a:ext uri="{FF2B5EF4-FFF2-40B4-BE49-F238E27FC236}">
                  <a16:creationId xmlns:a16="http://schemas.microsoft.com/office/drawing/2014/main" id="{DFB2FA0A-F10F-F647-BA14-2648A68C71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1485589" y="4426384"/>
              <a:ext cx="1724085" cy="1728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FC18D136-0212-734D-A2B8-CCCB406C2F85}"/>
                </a:ext>
              </a:extLst>
            </p:cNvPr>
            <p:cNvSpPr txBox="1"/>
            <p:nvPr/>
          </p:nvSpPr>
          <p:spPr>
            <a:xfrm>
              <a:off x="2198286" y="6127801"/>
              <a:ext cx="327334" cy="369332"/>
            </a:xfrm>
            <a:prstGeom prst="rect">
              <a:avLst/>
            </a:prstGeom>
            <a:noFill/>
          </p:spPr>
          <p:txBody>
            <a:bodyPr wrap="none" rtlCol="0">
              <a:spAutoFit/>
            </a:bodyPr>
            <a:lstStyle/>
            <a:p>
              <a:r>
                <a:rPr lang="en-US" dirty="0"/>
                <a:t>D</a:t>
              </a:r>
              <a:endParaRPr lang="en-HK" dirty="0"/>
            </a:p>
          </p:txBody>
        </p:sp>
      </p:grpSp>
      <p:sp>
        <p:nvSpPr>
          <p:cNvPr id="21" name="TextBox 20">
            <a:extLst>
              <a:ext uri="{FF2B5EF4-FFF2-40B4-BE49-F238E27FC236}">
                <a16:creationId xmlns:a16="http://schemas.microsoft.com/office/drawing/2014/main" id="{94CD1CD0-4291-AE48-A203-E5B1D9A3FEEF}"/>
              </a:ext>
            </a:extLst>
          </p:cNvPr>
          <p:cNvSpPr txBox="1"/>
          <p:nvPr/>
        </p:nvSpPr>
        <p:spPr>
          <a:xfrm>
            <a:off x="582348" y="3298324"/>
            <a:ext cx="772969" cy="369332"/>
          </a:xfrm>
          <a:prstGeom prst="rect">
            <a:avLst/>
          </a:prstGeom>
          <a:noFill/>
        </p:spPr>
        <p:txBody>
          <a:bodyPr wrap="none" rtlCol="0">
            <a:spAutoFit/>
          </a:bodyPr>
          <a:lstStyle/>
          <a:p>
            <a:r>
              <a:rPr lang="en-US" dirty="0"/>
              <a:t>Learn:</a:t>
            </a:r>
          </a:p>
        </p:txBody>
      </p:sp>
      <p:sp>
        <p:nvSpPr>
          <p:cNvPr id="22" name="TextBox 21">
            <a:extLst>
              <a:ext uri="{FF2B5EF4-FFF2-40B4-BE49-F238E27FC236}">
                <a16:creationId xmlns:a16="http://schemas.microsoft.com/office/drawing/2014/main" id="{DE3CB135-94B6-B54A-943C-1B7F6C635B61}"/>
              </a:ext>
            </a:extLst>
          </p:cNvPr>
          <p:cNvSpPr txBox="1"/>
          <p:nvPr/>
        </p:nvSpPr>
        <p:spPr>
          <a:xfrm>
            <a:off x="3636603" y="3298324"/>
            <a:ext cx="1186607" cy="369332"/>
          </a:xfrm>
          <a:prstGeom prst="rect">
            <a:avLst/>
          </a:prstGeom>
          <a:noFill/>
        </p:spPr>
        <p:txBody>
          <a:bodyPr wrap="none" rtlCol="0">
            <a:spAutoFit/>
          </a:bodyPr>
          <a:lstStyle/>
          <a:p>
            <a:r>
              <a:rPr lang="en-US" dirty="0"/>
              <a:t>Recognize:</a:t>
            </a:r>
          </a:p>
        </p:txBody>
      </p:sp>
    </p:spTree>
    <p:extLst>
      <p:ext uri="{BB962C8B-B14F-4D97-AF65-F5344CB8AC3E}">
        <p14:creationId xmlns:p14="http://schemas.microsoft.com/office/powerpoint/2010/main" val="558348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F67BF433-EBFC-A88B-2009-83C9711C0CD8}"/>
              </a:ext>
            </a:extLst>
          </p:cNvPr>
          <p:cNvSpPr>
            <a:spLocks noGrp="1"/>
          </p:cNvSpPr>
          <p:nvPr>
            <p:ph type="sldNum" sz="quarter" idx="12"/>
          </p:nvPr>
        </p:nvSpPr>
        <p:spPr/>
        <p:txBody>
          <a:bodyPr/>
          <a:lstStyle/>
          <a:p>
            <a:fld id="{AB503491-D3E2-0544-B471-17B72D68D627}" type="slidenum">
              <a:rPr kumimoji="1" lang="zh-CN" altLang="en-US" smtClean="0"/>
              <a:pPr/>
              <a:t>38</a:t>
            </a:fld>
            <a:endParaRPr kumimoji="1" lang="zh-CN" altLang="en-US" dirty="0"/>
          </a:p>
        </p:txBody>
      </p:sp>
      <p:sp>
        <p:nvSpPr>
          <p:cNvPr id="2" name="Title 1">
            <a:extLst>
              <a:ext uri="{FF2B5EF4-FFF2-40B4-BE49-F238E27FC236}">
                <a16:creationId xmlns:a16="http://schemas.microsoft.com/office/drawing/2014/main" id="{67ACE9A4-6E31-4BD4-BE73-2BF71002858B}"/>
              </a:ext>
            </a:extLst>
          </p:cNvPr>
          <p:cNvSpPr>
            <a:spLocks noGrp="1"/>
          </p:cNvSpPr>
          <p:nvPr>
            <p:ph type="title"/>
          </p:nvPr>
        </p:nvSpPr>
        <p:spPr/>
        <p:txBody>
          <a:bodyPr/>
          <a:lstStyle/>
          <a:p>
            <a:r>
              <a:rPr lang="en-US" dirty="0"/>
              <a:t>Face Recognition: CUHK-JC </a:t>
            </a:r>
            <a:r>
              <a:rPr lang="en-US" dirty="0" err="1"/>
              <a:t>iCar</a:t>
            </a:r>
            <a:endParaRPr lang="en-HK" dirty="0"/>
          </a:p>
        </p:txBody>
      </p:sp>
      <p:sp>
        <p:nvSpPr>
          <p:cNvPr id="4" name="Content Placeholder 2">
            <a:extLst>
              <a:ext uri="{FF2B5EF4-FFF2-40B4-BE49-F238E27FC236}">
                <a16:creationId xmlns:a16="http://schemas.microsoft.com/office/drawing/2014/main" id="{1BACBCE2-3461-4C63-9F2E-5004FEACFCA1}"/>
              </a:ext>
            </a:extLst>
          </p:cNvPr>
          <p:cNvSpPr>
            <a:spLocks noGrp="1"/>
          </p:cNvSpPr>
          <p:nvPr>
            <p:ph idx="1"/>
          </p:nvPr>
        </p:nvSpPr>
        <p:spPr>
          <a:xfrm>
            <a:off x="1047231" y="1703240"/>
            <a:ext cx="10306569" cy="4092306"/>
          </a:xfrm>
        </p:spPr>
        <p:txBody>
          <a:bodyPr/>
          <a:lstStyle/>
          <a:p>
            <a:r>
              <a:rPr lang="en-US" dirty="0"/>
              <a:t>Select function:</a:t>
            </a:r>
          </a:p>
          <a:p>
            <a:pPr lvl="1"/>
            <a:r>
              <a:rPr lang="en-US" dirty="0"/>
              <a:t>Dial the function button to the right or left, until the word </a:t>
            </a:r>
            <a:br>
              <a:rPr lang="en-US" dirty="0"/>
            </a:br>
            <a:r>
              <a:rPr lang="en-US" dirty="0"/>
              <a:t>“Face Recognition“ appears on top of the screen</a:t>
            </a:r>
          </a:p>
        </p:txBody>
      </p:sp>
      <p:pic>
        <p:nvPicPr>
          <p:cNvPr id="5" name="Picture 4">
            <a:extLst>
              <a:ext uri="{FF2B5EF4-FFF2-40B4-BE49-F238E27FC236}">
                <a16:creationId xmlns:a16="http://schemas.microsoft.com/office/drawing/2014/main" id="{E5B46EF5-F1BE-4A02-92B9-E8BCBA49B4F8}"/>
              </a:ext>
            </a:extLst>
          </p:cNvPr>
          <p:cNvPicPr>
            <a:picLocks noChangeAspect="1"/>
          </p:cNvPicPr>
          <p:nvPr/>
        </p:nvPicPr>
        <p:blipFill>
          <a:blip r:embed="rId3"/>
          <a:stretch>
            <a:fillRect/>
          </a:stretch>
        </p:blipFill>
        <p:spPr>
          <a:xfrm>
            <a:off x="4139460" y="3076641"/>
            <a:ext cx="3562350" cy="3209925"/>
          </a:xfrm>
          <a:prstGeom prst="rect">
            <a:avLst/>
          </a:prstGeom>
        </p:spPr>
      </p:pic>
      <p:sp>
        <p:nvSpPr>
          <p:cNvPr id="6" name="Rectangle 5">
            <a:extLst>
              <a:ext uri="{FF2B5EF4-FFF2-40B4-BE49-F238E27FC236}">
                <a16:creationId xmlns:a16="http://schemas.microsoft.com/office/drawing/2014/main" id="{9EDD61EB-580C-4A54-82C4-F371C8926332}"/>
              </a:ext>
            </a:extLst>
          </p:cNvPr>
          <p:cNvSpPr/>
          <p:nvPr/>
        </p:nvSpPr>
        <p:spPr>
          <a:xfrm>
            <a:off x="6450904" y="2880987"/>
            <a:ext cx="1352811" cy="1227551"/>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35866908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7D0D2668-D8CA-ACB9-7BF2-E7ECE2E7ACC0}"/>
              </a:ext>
            </a:extLst>
          </p:cNvPr>
          <p:cNvSpPr>
            <a:spLocks noGrp="1"/>
          </p:cNvSpPr>
          <p:nvPr>
            <p:ph type="sldNum" sz="quarter" idx="12"/>
          </p:nvPr>
        </p:nvSpPr>
        <p:spPr/>
        <p:txBody>
          <a:bodyPr/>
          <a:lstStyle/>
          <a:p>
            <a:fld id="{AB503491-D3E2-0544-B471-17B72D68D627}" type="slidenum">
              <a:rPr kumimoji="1" lang="zh-CN" altLang="en-US" smtClean="0"/>
              <a:pPr/>
              <a:t>39</a:t>
            </a:fld>
            <a:endParaRPr kumimoji="1" lang="zh-CN" altLang="en-US" dirty="0"/>
          </a:p>
        </p:txBody>
      </p:sp>
      <p:sp>
        <p:nvSpPr>
          <p:cNvPr id="2" name="Title 1">
            <a:extLst>
              <a:ext uri="{FF2B5EF4-FFF2-40B4-BE49-F238E27FC236}">
                <a16:creationId xmlns:a16="http://schemas.microsoft.com/office/drawing/2014/main" id="{2A70FD6F-9FB3-420A-AF1F-C6FECB693C13}"/>
              </a:ext>
            </a:extLst>
          </p:cNvPr>
          <p:cNvSpPr>
            <a:spLocks noGrp="1"/>
          </p:cNvSpPr>
          <p:nvPr>
            <p:ph type="title"/>
          </p:nvPr>
        </p:nvSpPr>
        <p:spPr/>
        <p:txBody>
          <a:bodyPr/>
          <a:lstStyle/>
          <a:p>
            <a:r>
              <a:rPr lang="en-US" dirty="0"/>
              <a:t>Face Recognition: CUHK-JC </a:t>
            </a:r>
            <a:r>
              <a:rPr lang="en-US" dirty="0" err="1"/>
              <a:t>iCar</a:t>
            </a:r>
            <a:endParaRPr lang="en-HK" dirty="0"/>
          </a:p>
        </p:txBody>
      </p:sp>
      <p:sp>
        <p:nvSpPr>
          <p:cNvPr id="3" name="Content Placeholder 2">
            <a:extLst>
              <a:ext uri="{FF2B5EF4-FFF2-40B4-BE49-F238E27FC236}">
                <a16:creationId xmlns:a16="http://schemas.microsoft.com/office/drawing/2014/main" id="{8DE6BD0A-6379-4039-AC00-9237B895AADB}"/>
              </a:ext>
            </a:extLst>
          </p:cNvPr>
          <p:cNvSpPr>
            <a:spLocks noGrp="1"/>
          </p:cNvSpPr>
          <p:nvPr>
            <p:ph idx="1"/>
          </p:nvPr>
        </p:nvSpPr>
        <p:spPr>
          <a:xfrm>
            <a:off x="1013240" y="1802562"/>
            <a:ext cx="9794460" cy="4626459"/>
          </a:xfrm>
        </p:spPr>
        <p:txBody>
          <a:bodyPr/>
          <a:lstStyle/>
          <a:p>
            <a:r>
              <a:rPr lang="en-US" dirty="0"/>
              <a:t>Face detection</a:t>
            </a:r>
            <a:r>
              <a:rPr lang="en-US" b="1" dirty="0"/>
              <a:t>:</a:t>
            </a:r>
          </a:p>
          <a:p>
            <a:pPr lvl="1"/>
            <a:r>
              <a:rPr lang="en-US" dirty="0"/>
              <a:t>Point the </a:t>
            </a:r>
            <a:r>
              <a:rPr lang="en-US" dirty="0" err="1"/>
              <a:t>Huskylens</a:t>
            </a:r>
            <a:r>
              <a:rPr lang="en-US" dirty="0"/>
              <a:t> at any human face. When a face is detected, it will be automatically surrounded by a white frame with the tag "Face" on the screen</a:t>
            </a:r>
            <a:endParaRPr lang="en-HK" dirty="0"/>
          </a:p>
        </p:txBody>
      </p:sp>
      <p:pic>
        <p:nvPicPr>
          <p:cNvPr id="6146" name="Picture 2" descr="SingleFaceDetection.png">
            <a:extLst>
              <a:ext uri="{FF2B5EF4-FFF2-40B4-BE49-F238E27FC236}">
                <a16:creationId xmlns:a16="http://schemas.microsoft.com/office/drawing/2014/main" id="{6B192795-8A64-412C-9E28-CB8A9689F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300609"/>
            <a:ext cx="3048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85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a:extLst>
              <a:ext uri="{FF2B5EF4-FFF2-40B4-BE49-F238E27FC236}">
                <a16:creationId xmlns:a16="http://schemas.microsoft.com/office/drawing/2014/main" id="{761C7E3D-FD12-9784-F355-AEBBAEF28CA2}"/>
              </a:ext>
            </a:extLst>
          </p:cNvPr>
          <p:cNvSpPr>
            <a:spLocks noGrp="1"/>
          </p:cNvSpPr>
          <p:nvPr>
            <p:ph type="sldNum" sz="quarter" idx="12"/>
          </p:nvPr>
        </p:nvSpPr>
        <p:spPr/>
        <p:txBody>
          <a:bodyPr/>
          <a:lstStyle/>
          <a:p>
            <a:fld id="{AB503491-D3E2-0544-B471-17B72D68D627}" type="slidenum">
              <a:rPr kumimoji="1" lang="zh-CN" altLang="en-US" smtClean="0"/>
              <a:pPr/>
              <a:t>4</a:t>
            </a:fld>
            <a:endParaRPr kumimoji="1" lang="zh-CN" altLang="en-US" dirty="0"/>
          </a:p>
        </p:txBody>
      </p:sp>
      <p:sp>
        <p:nvSpPr>
          <p:cNvPr id="2" name="Title 1">
            <a:extLst>
              <a:ext uri="{FF2B5EF4-FFF2-40B4-BE49-F238E27FC236}">
                <a16:creationId xmlns:a16="http://schemas.microsoft.com/office/drawing/2014/main" id="{3F78D496-034B-4051-964D-5237C3FF374A}"/>
              </a:ext>
            </a:extLst>
          </p:cNvPr>
          <p:cNvSpPr>
            <a:spLocks noGrp="1"/>
          </p:cNvSpPr>
          <p:nvPr>
            <p:ph type="title"/>
          </p:nvPr>
        </p:nvSpPr>
        <p:spPr/>
        <p:txBody>
          <a:bodyPr/>
          <a:lstStyle/>
          <a:p>
            <a:r>
              <a:rPr lang="en-US" dirty="0"/>
              <a:t>Discussions</a:t>
            </a:r>
            <a:endParaRPr lang="en-HK" dirty="0"/>
          </a:p>
        </p:txBody>
      </p:sp>
      <p:sp>
        <p:nvSpPr>
          <p:cNvPr id="3" name="Content Placeholder 2">
            <a:extLst>
              <a:ext uri="{FF2B5EF4-FFF2-40B4-BE49-F238E27FC236}">
                <a16:creationId xmlns:a16="http://schemas.microsoft.com/office/drawing/2014/main" id="{8AC48635-677C-48DD-89CE-480B9354B4B3}"/>
              </a:ext>
            </a:extLst>
          </p:cNvPr>
          <p:cNvSpPr>
            <a:spLocks noGrp="1"/>
          </p:cNvSpPr>
          <p:nvPr>
            <p:ph idx="1"/>
          </p:nvPr>
        </p:nvSpPr>
        <p:spPr>
          <a:xfrm>
            <a:off x="975140" y="1956904"/>
            <a:ext cx="11495216" cy="4626459"/>
          </a:xfrm>
        </p:spPr>
        <p:txBody>
          <a:bodyPr/>
          <a:lstStyle/>
          <a:p>
            <a:r>
              <a:rPr lang="en-US" dirty="0"/>
              <a:t>Strengths &amp; weaknesses of machine perception</a:t>
            </a:r>
          </a:p>
          <a:p>
            <a:r>
              <a:rPr lang="en-US" dirty="0"/>
              <a:t>Strengths &amp; weaknesses of human perception</a:t>
            </a:r>
          </a:p>
          <a:p>
            <a:r>
              <a:rPr lang="en-HK" dirty="0"/>
              <a:t>Should we trust our perception or the “reality”?</a:t>
            </a:r>
          </a:p>
          <a:p>
            <a:r>
              <a:rPr lang="en-HK" dirty="0"/>
              <a:t>Is it good or bad that machines can only see the “reality”?</a:t>
            </a:r>
          </a:p>
          <a:p>
            <a:r>
              <a:rPr lang="en-US" dirty="0"/>
              <a:t>Is it good or bad if we borrow “algorithms” from human cognition and let machines perform tasks in a similar way?</a:t>
            </a:r>
          </a:p>
        </p:txBody>
      </p:sp>
    </p:spTree>
    <p:extLst>
      <p:ext uri="{BB962C8B-B14F-4D97-AF65-F5344CB8AC3E}">
        <p14:creationId xmlns:p14="http://schemas.microsoft.com/office/powerpoint/2010/main" val="299865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412F395D-869A-083B-E187-D22ED6B63B1E}"/>
              </a:ext>
            </a:extLst>
          </p:cNvPr>
          <p:cNvSpPr>
            <a:spLocks noGrp="1"/>
          </p:cNvSpPr>
          <p:nvPr>
            <p:ph type="sldNum" sz="quarter" idx="12"/>
          </p:nvPr>
        </p:nvSpPr>
        <p:spPr/>
        <p:txBody>
          <a:bodyPr/>
          <a:lstStyle/>
          <a:p>
            <a:fld id="{AB503491-D3E2-0544-B471-17B72D68D627}" type="slidenum">
              <a:rPr kumimoji="1" lang="zh-CN" altLang="en-US" smtClean="0"/>
              <a:pPr/>
              <a:t>40</a:t>
            </a:fld>
            <a:endParaRPr kumimoji="1" lang="zh-CN" altLang="en-US" dirty="0"/>
          </a:p>
        </p:txBody>
      </p:sp>
      <p:sp>
        <p:nvSpPr>
          <p:cNvPr id="2" name="Title 1">
            <a:extLst>
              <a:ext uri="{FF2B5EF4-FFF2-40B4-BE49-F238E27FC236}">
                <a16:creationId xmlns:a16="http://schemas.microsoft.com/office/drawing/2014/main" id="{2019B559-6964-4406-A2EA-A230172F96D1}"/>
              </a:ext>
            </a:extLst>
          </p:cNvPr>
          <p:cNvSpPr>
            <a:spLocks noGrp="1"/>
          </p:cNvSpPr>
          <p:nvPr>
            <p:ph type="title"/>
          </p:nvPr>
        </p:nvSpPr>
        <p:spPr/>
        <p:txBody>
          <a:bodyPr/>
          <a:lstStyle/>
          <a:p>
            <a:r>
              <a:rPr lang="en-US" dirty="0"/>
              <a:t>Face Recognition: CUHK-JC </a:t>
            </a:r>
            <a:r>
              <a:rPr lang="en-US" dirty="0" err="1"/>
              <a:t>iCar</a:t>
            </a:r>
            <a:endParaRPr lang="en-HK" dirty="0"/>
          </a:p>
        </p:txBody>
      </p:sp>
      <p:sp>
        <p:nvSpPr>
          <p:cNvPr id="3" name="Content Placeholder 2">
            <a:extLst>
              <a:ext uri="{FF2B5EF4-FFF2-40B4-BE49-F238E27FC236}">
                <a16:creationId xmlns:a16="http://schemas.microsoft.com/office/drawing/2014/main" id="{B3816C2F-A426-44C0-96D0-4062A1073C58}"/>
              </a:ext>
            </a:extLst>
          </p:cNvPr>
          <p:cNvSpPr>
            <a:spLocks noGrp="1"/>
          </p:cNvSpPr>
          <p:nvPr>
            <p:ph idx="1"/>
          </p:nvPr>
        </p:nvSpPr>
        <p:spPr>
          <a:xfrm>
            <a:off x="838200" y="1673124"/>
            <a:ext cx="10515600" cy="4626459"/>
          </a:xfrm>
        </p:spPr>
        <p:txBody>
          <a:bodyPr/>
          <a:lstStyle/>
          <a:p>
            <a:r>
              <a:rPr lang="en-US" dirty="0"/>
              <a:t>Face learning:</a:t>
            </a:r>
          </a:p>
          <a:p>
            <a:pPr lvl="1"/>
            <a:r>
              <a:rPr lang="en-US" dirty="0"/>
              <a:t>Point the “+” symbol at a human face, short press the "learning button" to learn the face</a:t>
            </a:r>
          </a:p>
          <a:p>
            <a:pPr lvl="1"/>
            <a:r>
              <a:rPr lang="en-US" dirty="0"/>
              <a:t>Point the yellow frame at different angles of the same person's face</a:t>
            </a:r>
          </a:p>
          <a:p>
            <a:pPr lvl="1"/>
            <a:r>
              <a:rPr lang="en-US" dirty="0"/>
              <a:t>Release the button</a:t>
            </a:r>
            <a:endParaRPr lang="en-HK" dirty="0"/>
          </a:p>
        </p:txBody>
      </p:sp>
      <p:pic>
        <p:nvPicPr>
          <p:cNvPr id="10244" name="Picture 4" descr="FaceRecognitionSingle.png">
            <a:extLst>
              <a:ext uri="{FF2B5EF4-FFF2-40B4-BE49-F238E27FC236}">
                <a16:creationId xmlns:a16="http://schemas.microsoft.com/office/drawing/2014/main" id="{89D53955-2518-4EEB-888E-BC34F81BFE5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4940"/>
          <a:stretch/>
        </p:blipFill>
        <p:spPr bwMode="auto">
          <a:xfrm>
            <a:off x="8316360" y="3429000"/>
            <a:ext cx="2703926" cy="21621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35346B8-DA57-45A8-BF1C-2A489DC79710}"/>
              </a:ext>
            </a:extLst>
          </p:cNvPr>
          <p:cNvPicPr>
            <a:picLocks noChangeAspect="1"/>
          </p:cNvPicPr>
          <p:nvPr/>
        </p:nvPicPr>
        <p:blipFill>
          <a:blip r:embed="rId4"/>
          <a:stretch>
            <a:fillRect/>
          </a:stretch>
        </p:blipFill>
        <p:spPr>
          <a:xfrm>
            <a:off x="4648075" y="3262886"/>
            <a:ext cx="2887640" cy="2601964"/>
          </a:xfrm>
          <a:prstGeom prst="rect">
            <a:avLst/>
          </a:prstGeom>
        </p:spPr>
      </p:pic>
      <p:sp>
        <p:nvSpPr>
          <p:cNvPr id="7" name="Rectangle 6">
            <a:extLst>
              <a:ext uri="{FF2B5EF4-FFF2-40B4-BE49-F238E27FC236}">
                <a16:creationId xmlns:a16="http://schemas.microsoft.com/office/drawing/2014/main" id="{9F3E8D12-11FF-4811-9E74-EB448D90F3D0}"/>
              </a:ext>
            </a:extLst>
          </p:cNvPr>
          <p:cNvSpPr/>
          <p:nvPr/>
        </p:nvSpPr>
        <p:spPr>
          <a:xfrm>
            <a:off x="4598567" y="3197124"/>
            <a:ext cx="864296" cy="784269"/>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27259888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555CB9B-A90F-0677-A72E-7FB33AC1DA71}"/>
              </a:ext>
            </a:extLst>
          </p:cNvPr>
          <p:cNvSpPr>
            <a:spLocks noGrp="1"/>
          </p:cNvSpPr>
          <p:nvPr>
            <p:ph type="sldNum" sz="quarter" idx="12"/>
          </p:nvPr>
        </p:nvSpPr>
        <p:spPr/>
        <p:txBody>
          <a:bodyPr/>
          <a:lstStyle/>
          <a:p>
            <a:fld id="{AB503491-D3E2-0544-B471-17B72D68D627}" type="slidenum">
              <a:rPr kumimoji="1" lang="zh-CN" altLang="en-US" smtClean="0"/>
              <a:pPr/>
              <a:t>41</a:t>
            </a:fld>
            <a:endParaRPr kumimoji="1" lang="zh-CN" altLang="en-US" dirty="0"/>
          </a:p>
        </p:txBody>
      </p:sp>
      <p:sp>
        <p:nvSpPr>
          <p:cNvPr id="2" name="Title 1">
            <a:extLst>
              <a:ext uri="{FF2B5EF4-FFF2-40B4-BE49-F238E27FC236}">
                <a16:creationId xmlns:a16="http://schemas.microsoft.com/office/drawing/2014/main" id="{77FAE2D6-974E-4C6A-8653-047B3CF7AE4A}"/>
              </a:ext>
            </a:extLst>
          </p:cNvPr>
          <p:cNvSpPr>
            <a:spLocks noGrp="1"/>
          </p:cNvSpPr>
          <p:nvPr>
            <p:ph type="title"/>
          </p:nvPr>
        </p:nvSpPr>
        <p:spPr/>
        <p:txBody>
          <a:bodyPr/>
          <a:lstStyle/>
          <a:p>
            <a:r>
              <a:rPr lang="en-US" dirty="0"/>
              <a:t>Face Recognition: CUHK-JC </a:t>
            </a:r>
            <a:r>
              <a:rPr lang="en-US" dirty="0" err="1"/>
              <a:t>iCar</a:t>
            </a:r>
            <a:endParaRPr lang="en-HK" dirty="0"/>
          </a:p>
        </p:txBody>
      </p:sp>
      <p:sp>
        <p:nvSpPr>
          <p:cNvPr id="3" name="Content Placeholder 2">
            <a:extLst>
              <a:ext uri="{FF2B5EF4-FFF2-40B4-BE49-F238E27FC236}">
                <a16:creationId xmlns:a16="http://schemas.microsoft.com/office/drawing/2014/main" id="{C49E4E60-C181-483D-A0EF-A487C629567E}"/>
              </a:ext>
            </a:extLst>
          </p:cNvPr>
          <p:cNvSpPr>
            <a:spLocks noGrp="1"/>
          </p:cNvSpPr>
          <p:nvPr>
            <p:ph idx="1"/>
          </p:nvPr>
        </p:nvSpPr>
        <p:spPr>
          <a:xfrm>
            <a:off x="1203653" y="1802562"/>
            <a:ext cx="9959560" cy="4626459"/>
          </a:xfrm>
        </p:spPr>
        <p:txBody>
          <a:bodyPr/>
          <a:lstStyle/>
          <a:p>
            <a:r>
              <a:rPr lang="en-US" dirty="0"/>
              <a:t>Face recognition:</a:t>
            </a:r>
          </a:p>
          <a:p>
            <a:pPr lvl="1"/>
            <a:r>
              <a:rPr lang="en-US" dirty="0"/>
              <a:t>When </a:t>
            </a:r>
            <a:r>
              <a:rPr lang="en-US" dirty="0" err="1"/>
              <a:t>Huskylens</a:t>
            </a:r>
            <a:r>
              <a:rPr lang="en-US" dirty="0"/>
              <a:t> detects the learnt face, the face will be captured in a blue frame, and identified as “Face: ID1”</a:t>
            </a:r>
            <a:endParaRPr lang="en-HK" dirty="0"/>
          </a:p>
        </p:txBody>
      </p:sp>
      <p:pic>
        <p:nvPicPr>
          <p:cNvPr id="11266" name="Picture 2" descr="FaceRecognitionSingle.png">
            <a:extLst>
              <a:ext uri="{FF2B5EF4-FFF2-40B4-BE49-F238E27FC236}">
                <a16:creationId xmlns:a16="http://schemas.microsoft.com/office/drawing/2014/main" id="{93A533CC-AB4B-4D72-B6BE-3C789ED75E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409"/>
          <a:stretch/>
        </p:blipFill>
        <p:spPr bwMode="auto">
          <a:xfrm>
            <a:off x="4695499" y="2988910"/>
            <a:ext cx="2975868" cy="2162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9622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3">
            <a:extLst>
              <a:ext uri="{FF2B5EF4-FFF2-40B4-BE49-F238E27FC236}">
                <a16:creationId xmlns:a16="http://schemas.microsoft.com/office/drawing/2014/main" id="{5F161660-69D4-58B3-E14C-AD9FDFABC982}"/>
              </a:ext>
            </a:extLst>
          </p:cNvPr>
          <p:cNvSpPr>
            <a:spLocks noGrp="1"/>
          </p:cNvSpPr>
          <p:nvPr>
            <p:ph type="sldNum" sz="quarter" idx="12"/>
          </p:nvPr>
        </p:nvSpPr>
        <p:spPr/>
        <p:txBody>
          <a:bodyPr/>
          <a:lstStyle/>
          <a:p>
            <a:fld id="{AB503491-D3E2-0544-B471-17B72D68D627}" type="slidenum">
              <a:rPr kumimoji="1" lang="zh-CN" altLang="en-US" smtClean="0"/>
              <a:pPr/>
              <a:t>42</a:t>
            </a:fld>
            <a:endParaRPr kumimoji="1" lang="zh-CN" altLang="en-US" dirty="0"/>
          </a:p>
        </p:txBody>
      </p:sp>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en-US" dirty="0"/>
              <a:t>Face Recognition: Discussion</a:t>
            </a:r>
            <a:endParaRPr lang="en-HK" dirty="0"/>
          </a:p>
        </p:txBody>
      </p:sp>
      <p:grpSp>
        <p:nvGrpSpPr>
          <p:cNvPr id="7" name="Group 6">
            <a:extLst>
              <a:ext uri="{FF2B5EF4-FFF2-40B4-BE49-F238E27FC236}">
                <a16:creationId xmlns:a16="http://schemas.microsoft.com/office/drawing/2014/main" id="{DE02B015-DB7C-4D22-BC39-2F4948E33713}"/>
              </a:ext>
            </a:extLst>
          </p:cNvPr>
          <p:cNvGrpSpPr/>
          <p:nvPr/>
        </p:nvGrpSpPr>
        <p:grpSpPr>
          <a:xfrm>
            <a:off x="2700462" y="5137572"/>
            <a:ext cx="1001006" cy="1345397"/>
            <a:chOff x="487778" y="2723266"/>
            <a:chExt cx="1717051" cy="2307794"/>
          </a:xfrm>
        </p:grpSpPr>
        <p:pic>
          <p:nvPicPr>
            <p:cNvPr id="8" name="Picture 7" descr="http://www.whatispsychology.biz/wp-content/uploads/2012/04/Thatcher-Illusion.jpg">
              <a:extLst>
                <a:ext uri="{FF2B5EF4-FFF2-40B4-BE49-F238E27FC236}">
                  <a16:creationId xmlns:a16="http://schemas.microsoft.com/office/drawing/2014/main" id="{EB6C0841-B5CE-48D9-BA48-6C9B8994DD9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230" b="50000"/>
            <a:stretch/>
          </p:blipFill>
          <p:spPr bwMode="auto">
            <a:xfrm>
              <a:off x="487778" y="2723266"/>
              <a:ext cx="1717051" cy="17297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293088D-3ACB-4247-95B3-492CB88E59A2}"/>
                </a:ext>
              </a:extLst>
            </p:cNvPr>
            <p:cNvSpPr txBox="1"/>
            <p:nvPr/>
          </p:nvSpPr>
          <p:spPr>
            <a:xfrm>
              <a:off x="1130565" y="4397535"/>
              <a:ext cx="544986" cy="633525"/>
            </a:xfrm>
            <a:prstGeom prst="rect">
              <a:avLst/>
            </a:prstGeom>
            <a:noFill/>
          </p:spPr>
          <p:txBody>
            <a:bodyPr wrap="none" rtlCol="0">
              <a:spAutoFit/>
            </a:bodyPr>
            <a:lstStyle/>
            <a:p>
              <a:r>
                <a:rPr lang="en-US" dirty="0"/>
                <a:t>A</a:t>
              </a:r>
              <a:endParaRPr lang="en-HK" dirty="0"/>
            </a:p>
          </p:txBody>
        </p:sp>
      </p:grpSp>
      <p:grpSp>
        <p:nvGrpSpPr>
          <p:cNvPr id="10" name="Group 9">
            <a:extLst>
              <a:ext uri="{FF2B5EF4-FFF2-40B4-BE49-F238E27FC236}">
                <a16:creationId xmlns:a16="http://schemas.microsoft.com/office/drawing/2014/main" id="{80283CA2-173A-4DDC-B074-2639DCD74912}"/>
              </a:ext>
            </a:extLst>
          </p:cNvPr>
          <p:cNvGrpSpPr>
            <a:grpSpLocks noChangeAspect="1"/>
          </p:cNvGrpSpPr>
          <p:nvPr/>
        </p:nvGrpSpPr>
        <p:grpSpPr>
          <a:xfrm>
            <a:off x="3770095" y="5126939"/>
            <a:ext cx="1017195" cy="1354807"/>
            <a:chOff x="4026567" y="2872286"/>
            <a:chExt cx="1743076" cy="2321611"/>
          </a:xfrm>
        </p:grpSpPr>
        <p:pic>
          <p:nvPicPr>
            <p:cNvPr id="11" name="Picture 8" descr="http://www.whatispsychology.biz/wp-content/uploads/2012/04/Thatcher-Illusion.jpg">
              <a:extLst>
                <a:ext uri="{FF2B5EF4-FFF2-40B4-BE49-F238E27FC236}">
                  <a16:creationId xmlns:a16="http://schemas.microsoft.com/office/drawing/2014/main" id="{850CFB7B-7A16-432C-8046-2A2D465400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a:stretch/>
          </p:blipFill>
          <p:spPr bwMode="auto">
            <a:xfrm>
              <a:off x="4026567" y="2872286"/>
              <a:ext cx="1743076" cy="17478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987C7DA-5085-4922-BFA8-A95B1D88E0AC}"/>
                </a:ext>
              </a:extLst>
            </p:cNvPr>
            <p:cNvSpPr txBox="1"/>
            <p:nvPr/>
          </p:nvSpPr>
          <p:spPr>
            <a:xfrm>
              <a:off x="4646227" y="4561006"/>
              <a:ext cx="530705" cy="632891"/>
            </a:xfrm>
            <a:prstGeom prst="rect">
              <a:avLst/>
            </a:prstGeom>
            <a:noFill/>
          </p:spPr>
          <p:txBody>
            <a:bodyPr wrap="none" rtlCol="0">
              <a:spAutoFit/>
            </a:bodyPr>
            <a:lstStyle/>
            <a:p>
              <a:r>
                <a:rPr lang="en-US" dirty="0"/>
                <a:t>B</a:t>
              </a:r>
              <a:endParaRPr lang="en-HK" dirty="0"/>
            </a:p>
          </p:txBody>
        </p:sp>
      </p:grpSp>
      <p:grpSp>
        <p:nvGrpSpPr>
          <p:cNvPr id="13" name="Group 12">
            <a:extLst>
              <a:ext uri="{FF2B5EF4-FFF2-40B4-BE49-F238E27FC236}">
                <a16:creationId xmlns:a16="http://schemas.microsoft.com/office/drawing/2014/main" id="{74B14D12-1D59-4809-B4C4-FA8D39F38CC7}"/>
              </a:ext>
            </a:extLst>
          </p:cNvPr>
          <p:cNvGrpSpPr>
            <a:grpSpLocks noChangeAspect="1"/>
          </p:cNvGrpSpPr>
          <p:nvPr/>
        </p:nvGrpSpPr>
        <p:grpSpPr>
          <a:xfrm>
            <a:off x="4855917" y="5126939"/>
            <a:ext cx="1013972" cy="1354651"/>
            <a:chOff x="6488309" y="2872286"/>
            <a:chExt cx="1735055" cy="2318007"/>
          </a:xfrm>
        </p:grpSpPr>
        <p:pic>
          <p:nvPicPr>
            <p:cNvPr id="14" name="Picture 2" descr="http://www.whatispsychology.biz/wp-content/uploads/2012/04/Thatcher-Illusion.jpg">
              <a:extLst>
                <a:ext uri="{FF2B5EF4-FFF2-40B4-BE49-F238E27FC236}">
                  <a16:creationId xmlns:a16="http://schemas.microsoft.com/office/drawing/2014/main" id="{6C7F789C-85A8-4155-8C02-8540052040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230" b="50688"/>
            <a:stretch/>
          </p:blipFill>
          <p:spPr bwMode="auto">
            <a:xfrm>
              <a:off x="6488309" y="2872286"/>
              <a:ext cx="1735055" cy="172377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9F0864E7-5583-4739-A4B0-CAE75113B425}"/>
                </a:ext>
              </a:extLst>
            </p:cNvPr>
            <p:cNvSpPr txBox="1"/>
            <p:nvPr/>
          </p:nvSpPr>
          <p:spPr>
            <a:xfrm>
              <a:off x="7110280" y="4558312"/>
              <a:ext cx="527201" cy="631981"/>
            </a:xfrm>
            <a:prstGeom prst="rect">
              <a:avLst/>
            </a:prstGeom>
            <a:noFill/>
          </p:spPr>
          <p:txBody>
            <a:bodyPr wrap="none" rtlCol="0">
              <a:spAutoFit/>
            </a:bodyPr>
            <a:lstStyle/>
            <a:p>
              <a:r>
                <a:rPr lang="en-US" dirty="0"/>
                <a:t>C</a:t>
              </a:r>
              <a:endParaRPr lang="en-HK" dirty="0"/>
            </a:p>
          </p:txBody>
        </p:sp>
      </p:grpSp>
      <p:grpSp>
        <p:nvGrpSpPr>
          <p:cNvPr id="16" name="Group 15">
            <a:extLst>
              <a:ext uri="{FF2B5EF4-FFF2-40B4-BE49-F238E27FC236}">
                <a16:creationId xmlns:a16="http://schemas.microsoft.com/office/drawing/2014/main" id="{31A5DBB7-8498-4434-B10E-2D5DB4ED368B}"/>
              </a:ext>
            </a:extLst>
          </p:cNvPr>
          <p:cNvGrpSpPr/>
          <p:nvPr/>
        </p:nvGrpSpPr>
        <p:grpSpPr>
          <a:xfrm>
            <a:off x="5945841" y="4781505"/>
            <a:ext cx="1013685" cy="1700350"/>
            <a:chOff x="10262972" y="2107985"/>
            <a:chExt cx="1738800" cy="2916654"/>
          </a:xfrm>
        </p:grpSpPr>
        <p:pic>
          <p:nvPicPr>
            <p:cNvPr id="17" name="Picture 16">
              <a:extLst>
                <a:ext uri="{FF2B5EF4-FFF2-40B4-BE49-F238E27FC236}">
                  <a16:creationId xmlns:a16="http://schemas.microsoft.com/office/drawing/2014/main" id="{473A724C-2501-4EA4-879B-5F9E73FBBA35}"/>
                </a:ext>
              </a:extLst>
            </p:cNvPr>
            <p:cNvPicPr>
              <a:picLocks noChangeAspect="1"/>
            </p:cNvPicPr>
            <p:nvPr/>
          </p:nvPicPr>
          <p:blipFill rotWithShape="1">
            <a:blip r:embed="rId4"/>
            <a:srcRect t="50000" r="50000"/>
            <a:stretch/>
          </p:blipFill>
          <p:spPr>
            <a:xfrm>
              <a:off x="10262972" y="2107985"/>
              <a:ext cx="1738800" cy="2318399"/>
            </a:xfrm>
            <a:prstGeom prst="rect">
              <a:avLst/>
            </a:prstGeom>
          </p:spPr>
        </p:pic>
        <p:sp>
          <p:nvSpPr>
            <p:cNvPr id="18" name="TextBox 17">
              <a:extLst>
                <a:ext uri="{FF2B5EF4-FFF2-40B4-BE49-F238E27FC236}">
                  <a16:creationId xmlns:a16="http://schemas.microsoft.com/office/drawing/2014/main" id="{E9632DC4-E6A5-4068-964C-8A1D2A5E8D64}"/>
                </a:ext>
              </a:extLst>
            </p:cNvPr>
            <p:cNvSpPr txBox="1"/>
            <p:nvPr/>
          </p:nvSpPr>
          <p:spPr>
            <a:xfrm>
              <a:off x="10891505" y="4391114"/>
              <a:ext cx="509239" cy="633525"/>
            </a:xfrm>
            <a:prstGeom prst="rect">
              <a:avLst/>
            </a:prstGeom>
            <a:noFill/>
          </p:spPr>
          <p:txBody>
            <a:bodyPr wrap="none" rtlCol="0">
              <a:spAutoFit/>
            </a:bodyPr>
            <a:lstStyle/>
            <a:p>
              <a:r>
                <a:rPr lang="en-US" dirty="0"/>
                <a:t>E</a:t>
              </a:r>
              <a:endParaRPr lang="en-HK" dirty="0"/>
            </a:p>
          </p:txBody>
        </p:sp>
      </p:grpSp>
      <p:grpSp>
        <p:nvGrpSpPr>
          <p:cNvPr id="19" name="Group 18">
            <a:extLst>
              <a:ext uri="{FF2B5EF4-FFF2-40B4-BE49-F238E27FC236}">
                <a16:creationId xmlns:a16="http://schemas.microsoft.com/office/drawing/2014/main" id="{BCE068C3-BE40-43AF-833A-1510851C180E}"/>
              </a:ext>
            </a:extLst>
          </p:cNvPr>
          <p:cNvGrpSpPr/>
          <p:nvPr/>
        </p:nvGrpSpPr>
        <p:grpSpPr>
          <a:xfrm>
            <a:off x="509637" y="5158615"/>
            <a:ext cx="1005106" cy="1303507"/>
            <a:chOff x="1485589" y="4426384"/>
            <a:chExt cx="1724085" cy="2235938"/>
          </a:xfrm>
        </p:grpSpPr>
        <p:pic>
          <p:nvPicPr>
            <p:cNvPr id="20" name="Picture 6" descr="http://www.whatispsychology.biz/wp-content/uploads/2012/04/Thatcher-Illusion.jpg">
              <a:extLst>
                <a:ext uri="{FF2B5EF4-FFF2-40B4-BE49-F238E27FC236}">
                  <a16:creationId xmlns:a16="http://schemas.microsoft.com/office/drawing/2014/main" id="{B049136E-BC70-443B-8D28-C7302EC5837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1485589" y="4426384"/>
              <a:ext cx="1724085" cy="17280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96FDDBD4-4881-4746-AF59-17B5C295676C}"/>
                </a:ext>
              </a:extLst>
            </p:cNvPr>
            <p:cNvSpPr txBox="1"/>
            <p:nvPr/>
          </p:nvSpPr>
          <p:spPr>
            <a:xfrm>
              <a:off x="2054527" y="6028798"/>
              <a:ext cx="561485" cy="633524"/>
            </a:xfrm>
            <a:prstGeom prst="rect">
              <a:avLst/>
            </a:prstGeom>
            <a:noFill/>
          </p:spPr>
          <p:txBody>
            <a:bodyPr wrap="none" rtlCol="0">
              <a:spAutoFit/>
            </a:bodyPr>
            <a:lstStyle/>
            <a:p>
              <a:r>
                <a:rPr lang="en-US" dirty="0"/>
                <a:t>D</a:t>
              </a:r>
              <a:endParaRPr lang="en-HK" dirty="0"/>
            </a:p>
          </p:txBody>
        </p:sp>
      </p:grpSp>
      <p:sp>
        <p:nvSpPr>
          <p:cNvPr id="29" name="Content Placeholder 2">
            <a:extLst>
              <a:ext uri="{FF2B5EF4-FFF2-40B4-BE49-F238E27FC236}">
                <a16:creationId xmlns:a16="http://schemas.microsoft.com/office/drawing/2014/main" id="{C9342E23-65CA-48CD-B596-4A694D997C17}"/>
              </a:ext>
            </a:extLst>
          </p:cNvPr>
          <p:cNvSpPr txBox="1">
            <a:spLocks/>
          </p:cNvSpPr>
          <p:nvPr/>
        </p:nvSpPr>
        <p:spPr>
          <a:xfrm>
            <a:off x="6390740" y="1481397"/>
            <a:ext cx="5837174" cy="46264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Machine:</a:t>
            </a:r>
          </a:p>
          <a:p>
            <a:pPr lvl="1"/>
            <a:r>
              <a:rPr lang="en-US" dirty="0"/>
              <a:t>Sometimes can recognize all </a:t>
            </a:r>
            <a:br>
              <a:rPr lang="en-US" dirty="0"/>
            </a:br>
            <a:r>
              <a:rPr lang="en-US" dirty="0"/>
              <a:t>(A, B, C, E) as faces</a:t>
            </a:r>
          </a:p>
          <a:p>
            <a:pPr lvl="1"/>
            <a:r>
              <a:rPr lang="en-US" dirty="0"/>
              <a:t>Sometimes cannot recognize inverted faces (A, C) </a:t>
            </a:r>
            <a:br>
              <a:rPr lang="en-US" dirty="0"/>
            </a:br>
            <a:r>
              <a:rPr lang="en-US" dirty="0"/>
              <a:t>as the same person (D)</a:t>
            </a:r>
          </a:p>
          <a:p>
            <a:pPr lvl="1"/>
            <a:r>
              <a:rPr lang="en-US" dirty="0"/>
              <a:t>Sometimes cannot recognize distorted faces (B) </a:t>
            </a:r>
            <a:br>
              <a:rPr lang="en-US" dirty="0"/>
            </a:br>
            <a:r>
              <a:rPr lang="en-US" dirty="0"/>
              <a:t>as the same person (D)</a:t>
            </a:r>
          </a:p>
          <a:p>
            <a:pPr lvl="1"/>
            <a:r>
              <a:rPr lang="en-US" dirty="0"/>
              <a:t>Sometimes can recognize upright photo of the same person (E) </a:t>
            </a:r>
            <a:br>
              <a:rPr lang="en-US" dirty="0"/>
            </a:br>
            <a:r>
              <a:rPr lang="en-US" dirty="0"/>
              <a:t>as the same person (D)</a:t>
            </a:r>
          </a:p>
        </p:txBody>
      </p:sp>
      <p:sp>
        <p:nvSpPr>
          <p:cNvPr id="30" name="Content Placeholder 2">
            <a:extLst>
              <a:ext uri="{FF2B5EF4-FFF2-40B4-BE49-F238E27FC236}">
                <a16:creationId xmlns:a16="http://schemas.microsoft.com/office/drawing/2014/main" id="{9AC3841D-05DF-43EB-8CE4-CCE988AE83E8}"/>
              </a:ext>
            </a:extLst>
          </p:cNvPr>
          <p:cNvSpPr txBox="1">
            <a:spLocks/>
          </p:cNvSpPr>
          <p:nvPr/>
        </p:nvSpPr>
        <p:spPr>
          <a:xfrm>
            <a:off x="484939" y="1481398"/>
            <a:ext cx="5837174"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Human:</a:t>
            </a:r>
          </a:p>
          <a:p>
            <a:pPr lvl="1"/>
            <a:r>
              <a:rPr lang="en-US" dirty="0"/>
              <a:t>Recognize all (A, B, C, E) as faces</a:t>
            </a:r>
          </a:p>
          <a:p>
            <a:pPr lvl="1"/>
            <a:r>
              <a:rPr lang="en-US" dirty="0"/>
              <a:t>Recognize inverted faces (A, C) as the same person (D)</a:t>
            </a:r>
          </a:p>
          <a:p>
            <a:pPr lvl="1"/>
            <a:r>
              <a:rPr lang="en-US" dirty="0"/>
              <a:t>Recognize distorted faces (B)</a:t>
            </a:r>
            <a:br>
              <a:rPr lang="en-US" dirty="0"/>
            </a:br>
            <a:r>
              <a:rPr lang="en-US" dirty="0"/>
              <a:t>as the same person (D)</a:t>
            </a:r>
          </a:p>
          <a:p>
            <a:pPr lvl="1"/>
            <a:r>
              <a:rPr lang="en-US" dirty="0"/>
              <a:t>Can recognize upright photo of the same person (E) as the same person (D)</a:t>
            </a:r>
          </a:p>
        </p:txBody>
      </p:sp>
    </p:spTree>
    <p:extLst>
      <p:ext uri="{BB962C8B-B14F-4D97-AF65-F5344CB8AC3E}">
        <p14:creationId xmlns:p14="http://schemas.microsoft.com/office/powerpoint/2010/main" val="342121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id="{869F246E-6B3B-6CFD-D3FE-690213C67DF5}"/>
              </a:ext>
            </a:extLst>
          </p:cNvPr>
          <p:cNvSpPr>
            <a:spLocks noGrp="1"/>
          </p:cNvSpPr>
          <p:nvPr>
            <p:ph type="sldNum" sz="quarter" idx="12"/>
          </p:nvPr>
        </p:nvSpPr>
        <p:spPr/>
        <p:txBody>
          <a:bodyPr/>
          <a:lstStyle/>
          <a:p>
            <a:fld id="{AB503491-D3E2-0544-B471-17B72D68D627}" type="slidenum">
              <a:rPr kumimoji="1" lang="zh-CN" altLang="en-US" smtClean="0"/>
              <a:pPr/>
              <a:t>43</a:t>
            </a:fld>
            <a:endParaRPr kumimoji="1" lang="zh-CN" altLang="en-US" dirty="0"/>
          </a:p>
        </p:txBody>
      </p:sp>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4643612" y="1709739"/>
            <a:ext cx="6980238"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sz="5400" dirty="0"/>
              <a:t>Experiment 4: Object Recognition</a:t>
            </a:r>
            <a:endParaRPr lang="en-US" altLang="en-US" sz="5400"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24850"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048201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F96831F5-3465-E479-EEF5-7FB66944D3F1}"/>
              </a:ext>
            </a:extLst>
          </p:cNvPr>
          <p:cNvSpPr>
            <a:spLocks noGrp="1"/>
          </p:cNvSpPr>
          <p:nvPr>
            <p:ph type="sldNum" sz="quarter" idx="12"/>
          </p:nvPr>
        </p:nvSpPr>
        <p:spPr/>
        <p:txBody>
          <a:bodyPr/>
          <a:lstStyle/>
          <a:p>
            <a:fld id="{AB503491-D3E2-0544-B471-17B72D68D627}" type="slidenum">
              <a:rPr kumimoji="1" lang="zh-CN" altLang="en-US" smtClean="0"/>
              <a:pPr/>
              <a:t>44</a:t>
            </a:fld>
            <a:endParaRPr kumimoji="1" lang="zh-CN" altLang="en-US" dirty="0"/>
          </a:p>
        </p:txBody>
      </p:sp>
      <p:sp>
        <p:nvSpPr>
          <p:cNvPr id="2" name="Title 1">
            <a:extLst>
              <a:ext uri="{FF2B5EF4-FFF2-40B4-BE49-F238E27FC236}">
                <a16:creationId xmlns:a16="http://schemas.microsoft.com/office/drawing/2014/main" id="{CB0BB26B-ED7A-46E0-8806-4E04C2DE6D19}"/>
              </a:ext>
            </a:extLst>
          </p:cNvPr>
          <p:cNvSpPr>
            <a:spLocks noGrp="1"/>
          </p:cNvSpPr>
          <p:nvPr>
            <p:ph type="title"/>
          </p:nvPr>
        </p:nvSpPr>
        <p:spPr/>
        <p:txBody>
          <a:bodyPr/>
          <a:lstStyle/>
          <a:p>
            <a:r>
              <a:rPr lang="en-HK" dirty="0"/>
              <a:t>Object Recognition: Human</a:t>
            </a:r>
          </a:p>
        </p:txBody>
      </p:sp>
      <p:pic>
        <p:nvPicPr>
          <p:cNvPr id="4" name="Picture 2" descr="2: The dog picture is a popular example of emergence from the field of gestalt psychology (Boyer and Sarkar, 2000). Though the outline of the dog is not clearly defined, we can perceive the dog as a whole entity within an unclear image. Public Domain. ">
            <a:extLst>
              <a:ext uri="{FF2B5EF4-FFF2-40B4-BE49-F238E27FC236}">
                <a16:creationId xmlns:a16="http://schemas.microsoft.com/office/drawing/2014/main" id="{79BE2766-CDB2-43B3-905B-FFC01E9196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733" y="1486859"/>
            <a:ext cx="5865708" cy="46884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D wallpaper: short-coated white and brown dog, animals, dogs, eyes, face,  background | Wallpaper Flare">
            <a:extLst>
              <a:ext uri="{FF2B5EF4-FFF2-40B4-BE49-F238E27FC236}">
                <a16:creationId xmlns:a16="http://schemas.microsoft.com/office/drawing/2014/main" id="{42175126-0B43-405D-8DE9-179E9C305B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4548" y="2588680"/>
            <a:ext cx="3729805" cy="2484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9563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a:extLst>
              <a:ext uri="{FF2B5EF4-FFF2-40B4-BE49-F238E27FC236}">
                <a16:creationId xmlns:a16="http://schemas.microsoft.com/office/drawing/2014/main" id="{50BCFE38-FF74-8824-F6EC-7F473FEBF680}"/>
              </a:ext>
            </a:extLst>
          </p:cNvPr>
          <p:cNvSpPr>
            <a:spLocks noGrp="1"/>
          </p:cNvSpPr>
          <p:nvPr>
            <p:ph type="sldNum" sz="quarter" idx="12"/>
          </p:nvPr>
        </p:nvSpPr>
        <p:spPr/>
        <p:txBody>
          <a:bodyPr/>
          <a:lstStyle/>
          <a:p>
            <a:fld id="{AB503491-D3E2-0544-B471-17B72D68D627}" type="slidenum">
              <a:rPr kumimoji="1" lang="zh-CN" altLang="en-US" smtClean="0"/>
              <a:pPr/>
              <a:t>45</a:t>
            </a:fld>
            <a:endParaRPr kumimoji="1" lang="zh-CN" altLang="en-US" dirty="0"/>
          </a:p>
        </p:txBody>
      </p:sp>
      <p:sp>
        <p:nvSpPr>
          <p:cNvPr id="2" name="Title 1">
            <a:extLst>
              <a:ext uri="{FF2B5EF4-FFF2-40B4-BE49-F238E27FC236}">
                <a16:creationId xmlns:a16="http://schemas.microsoft.com/office/drawing/2014/main" id="{3EC13C34-20DE-4197-B177-8776AC4A4EBF}"/>
              </a:ext>
            </a:extLst>
          </p:cNvPr>
          <p:cNvSpPr>
            <a:spLocks noGrp="1"/>
          </p:cNvSpPr>
          <p:nvPr>
            <p:ph type="title"/>
          </p:nvPr>
        </p:nvSpPr>
        <p:spPr/>
        <p:txBody>
          <a:bodyPr/>
          <a:lstStyle/>
          <a:p>
            <a:r>
              <a:rPr lang="en-HK" sz="4000" dirty="0"/>
              <a:t>Object Recognition: CUHK-JC iCar</a:t>
            </a:r>
          </a:p>
        </p:txBody>
      </p:sp>
      <p:sp>
        <p:nvSpPr>
          <p:cNvPr id="3" name="Content Placeholder 2">
            <a:extLst>
              <a:ext uri="{FF2B5EF4-FFF2-40B4-BE49-F238E27FC236}">
                <a16:creationId xmlns:a16="http://schemas.microsoft.com/office/drawing/2014/main" id="{F25E6717-DD84-4F60-884A-D174F10746A3}"/>
              </a:ext>
            </a:extLst>
          </p:cNvPr>
          <p:cNvSpPr>
            <a:spLocks noGrp="1"/>
          </p:cNvSpPr>
          <p:nvPr>
            <p:ph idx="1"/>
          </p:nvPr>
        </p:nvSpPr>
        <p:spPr>
          <a:xfrm>
            <a:off x="1128621" y="1802562"/>
            <a:ext cx="10515600" cy="4626459"/>
          </a:xfrm>
        </p:spPr>
        <p:txBody>
          <a:bodyPr/>
          <a:lstStyle/>
          <a:p>
            <a:r>
              <a:rPr lang="en-US" dirty="0"/>
              <a:t>CUHK-JC </a:t>
            </a:r>
            <a:r>
              <a:rPr lang="en-US" dirty="0" err="1"/>
              <a:t>iCar</a:t>
            </a:r>
            <a:r>
              <a:rPr lang="en-US" dirty="0"/>
              <a:t> can recognize dogs using the object recognition function</a:t>
            </a:r>
            <a:endParaRPr lang="en-HK" dirty="0"/>
          </a:p>
        </p:txBody>
      </p:sp>
      <p:pic>
        <p:nvPicPr>
          <p:cNvPr id="4" name="Picture 2" descr="2: The dog picture is a popular example of emergence from the field of gestalt psychology (Boyer and Sarkar, 2000). Though the outline of the dog is not clearly defined, we can perceive the dog as a whole entity within an unclear image. Public Domain. ">
            <a:extLst>
              <a:ext uri="{FF2B5EF4-FFF2-40B4-BE49-F238E27FC236}">
                <a16:creationId xmlns:a16="http://schemas.microsoft.com/office/drawing/2014/main" id="{9463299B-E21C-4EE2-A082-C9F9B4CF58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7518" y="2667117"/>
            <a:ext cx="4197529" cy="335509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a:extLst>
              <a:ext uri="{FF2B5EF4-FFF2-40B4-BE49-F238E27FC236}">
                <a16:creationId xmlns:a16="http://schemas.microsoft.com/office/drawing/2014/main" id="{11EC9EFD-D3F6-43AD-A164-F2F0B6DE638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9044351" y="3837059"/>
            <a:ext cx="2192577" cy="233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72528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a:extLst>
              <a:ext uri="{FF2B5EF4-FFF2-40B4-BE49-F238E27FC236}">
                <a16:creationId xmlns:a16="http://schemas.microsoft.com/office/drawing/2014/main" id="{D2A3208E-F68D-08D7-CFAA-7F74A4BF2C95}"/>
              </a:ext>
            </a:extLst>
          </p:cNvPr>
          <p:cNvSpPr>
            <a:spLocks noGrp="1"/>
          </p:cNvSpPr>
          <p:nvPr>
            <p:ph type="sldNum" sz="quarter" idx="12"/>
          </p:nvPr>
        </p:nvSpPr>
        <p:spPr/>
        <p:txBody>
          <a:bodyPr/>
          <a:lstStyle/>
          <a:p>
            <a:fld id="{AB503491-D3E2-0544-B471-17B72D68D627}" type="slidenum">
              <a:rPr kumimoji="1" lang="zh-CN" altLang="en-US" smtClean="0"/>
              <a:pPr/>
              <a:t>46</a:t>
            </a:fld>
            <a:endParaRPr kumimoji="1" lang="zh-CN" altLang="en-US" dirty="0"/>
          </a:p>
        </p:txBody>
      </p:sp>
      <p:sp>
        <p:nvSpPr>
          <p:cNvPr id="2" name="Title 1">
            <a:extLst>
              <a:ext uri="{FF2B5EF4-FFF2-40B4-BE49-F238E27FC236}">
                <a16:creationId xmlns:a16="http://schemas.microsoft.com/office/drawing/2014/main" id="{64801AEA-8A8D-4628-9E7B-1125B21DA5C2}"/>
              </a:ext>
            </a:extLst>
          </p:cNvPr>
          <p:cNvSpPr>
            <a:spLocks noGrp="1"/>
          </p:cNvSpPr>
          <p:nvPr>
            <p:ph type="title"/>
          </p:nvPr>
        </p:nvSpPr>
        <p:spPr/>
        <p:txBody>
          <a:bodyPr/>
          <a:lstStyle/>
          <a:p>
            <a:r>
              <a:rPr lang="en-HK" sz="4000" dirty="0"/>
              <a:t>Object Recognition: CUHK-JC iCar</a:t>
            </a:r>
          </a:p>
        </p:txBody>
      </p:sp>
      <p:sp>
        <p:nvSpPr>
          <p:cNvPr id="3" name="Content Placeholder 2">
            <a:extLst>
              <a:ext uri="{FF2B5EF4-FFF2-40B4-BE49-F238E27FC236}">
                <a16:creationId xmlns:a16="http://schemas.microsoft.com/office/drawing/2014/main" id="{43D62D79-F56A-4044-8BF4-50E738F70BC4}"/>
              </a:ext>
            </a:extLst>
          </p:cNvPr>
          <p:cNvSpPr>
            <a:spLocks noGrp="1"/>
          </p:cNvSpPr>
          <p:nvPr>
            <p:ph idx="1"/>
          </p:nvPr>
        </p:nvSpPr>
        <p:spPr>
          <a:xfrm>
            <a:off x="1016770" y="1660107"/>
            <a:ext cx="10868267" cy="4626459"/>
          </a:xfrm>
        </p:spPr>
        <p:txBody>
          <a:bodyPr/>
          <a:lstStyle/>
          <a:p>
            <a:r>
              <a:rPr lang="en-US" dirty="0"/>
              <a:t>Select function:</a:t>
            </a:r>
          </a:p>
          <a:p>
            <a:pPr lvl="1"/>
            <a:r>
              <a:rPr lang="en-US" dirty="0"/>
              <a:t>Dial the function button to the right or left, until the word </a:t>
            </a:r>
            <a:br>
              <a:rPr lang="en-US" dirty="0"/>
            </a:br>
            <a:r>
              <a:rPr lang="en-US" dirty="0"/>
              <a:t>“Object Recognition" appears on top of the screen</a:t>
            </a:r>
          </a:p>
          <a:p>
            <a:endParaRPr lang="en-HK" dirty="0"/>
          </a:p>
        </p:txBody>
      </p:sp>
      <p:pic>
        <p:nvPicPr>
          <p:cNvPr id="4" name="Picture 3">
            <a:extLst>
              <a:ext uri="{FF2B5EF4-FFF2-40B4-BE49-F238E27FC236}">
                <a16:creationId xmlns:a16="http://schemas.microsoft.com/office/drawing/2014/main" id="{5957A683-B315-497F-A0EA-E50B1720DF94}"/>
              </a:ext>
            </a:extLst>
          </p:cNvPr>
          <p:cNvPicPr>
            <a:picLocks noChangeAspect="1"/>
          </p:cNvPicPr>
          <p:nvPr/>
        </p:nvPicPr>
        <p:blipFill>
          <a:blip r:embed="rId3"/>
          <a:stretch>
            <a:fillRect/>
          </a:stretch>
        </p:blipFill>
        <p:spPr>
          <a:xfrm>
            <a:off x="4139460" y="3076641"/>
            <a:ext cx="3562350" cy="3209925"/>
          </a:xfrm>
          <a:prstGeom prst="rect">
            <a:avLst/>
          </a:prstGeom>
        </p:spPr>
      </p:pic>
      <p:sp>
        <p:nvSpPr>
          <p:cNvPr id="5" name="Rectangle 4">
            <a:extLst>
              <a:ext uri="{FF2B5EF4-FFF2-40B4-BE49-F238E27FC236}">
                <a16:creationId xmlns:a16="http://schemas.microsoft.com/office/drawing/2014/main" id="{29091EF2-7731-4671-BDF7-2C337DA4AE55}"/>
              </a:ext>
            </a:extLst>
          </p:cNvPr>
          <p:cNvSpPr/>
          <p:nvPr/>
        </p:nvSpPr>
        <p:spPr>
          <a:xfrm>
            <a:off x="6450904" y="2880987"/>
            <a:ext cx="1352811" cy="1227551"/>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3747696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4950D93-D5D6-D4F6-BBAE-034604D12B12}"/>
              </a:ext>
            </a:extLst>
          </p:cNvPr>
          <p:cNvSpPr>
            <a:spLocks noGrp="1"/>
          </p:cNvSpPr>
          <p:nvPr>
            <p:ph type="sldNum" sz="quarter" idx="12"/>
          </p:nvPr>
        </p:nvSpPr>
        <p:spPr/>
        <p:txBody>
          <a:bodyPr/>
          <a:lstStyle/>
          <a:p>
            <a:fld id="{AB503491-D3E2-0544-B471-17B72D68D627}" type="slidenum">
              <a:rPr kumimoji="1" lang="zh-CN" altLang="en-US" smtClean="0"/>
              <a:pPr/>
              <a:t>47</a:t>
            </a:fld>
            <a:endParaRPr kumimoji="1" lang="zh-CN" altLang="en-US" dirty="0"/>
          </a:p>
        </p:txBody>
      </p:sp>
      <p:sp>
        <p:nvSpPr>
          <p:cNvPr id="2" name="Title 1">
            <a:extLst>
              <a:ext uri="{FF2B5EF4-FFF2-40B4-BE49-F238E27FC236}">
                <a16:creationId xmlns:a16="http://schemas.microsoft.com/office/drawing/2014/main" id="{75F7722B-E92F-4E78-9403-BCCC8828F97C}"/>
              </a:ext>
            </a:extLst>
          </p:cNvPr>
          <p:cNvSpPr>
            <a:spLocks noGrp="1"/>
          </p:cNvSpPr>
          <p:nvPr>
            <p:ph type="title"/>
          </p:nvPr>
        </p:nvSpPr>
        <p:spPr/>
        <p:txBody>
          <a:bodyPr/>
          <a:lstStyle/>
          <a:p>
            <a:r>
              <a:rPr lang="en-HK" sz="4000" dirty="0"/>
              <a:t>Object Recognition: CUHK-JC iCar</a:t>
            </a:r>
          </a:p>
        </p:txBody>
      </p:sp>
      <p:sp>
        <p:nvSpPr>
          <p:cNvPr id="3" name="Content Placeholder 2">
            <a:extLst>
              <a:ext uri="{FF2B5EF4-FFF2-40B4-BE49-F238E27FC236}">
                <a16:creationId xmlns:a16="http://schemas.microsoft.com/office/drawing/2014/main" id="{DF1C7467-7AE8-4914-A99B-1AD57BE21FB6}"/>
              </a:ext>
            </a:extLst>
          </p:cNvPr>
          <p:cNvSpPr>
            <a:spLocks noGrp="1"/>
          </p:cNvSpPr>
          <p:nvPr>
            <p:ph idx="1"/>
          </p:nvPr>
        </p:nvSpPr>
        <p:spPr>
          <a:xfrm>
            <a:off x="1167531" y="1802562"/>
            <a:ext cx="9980368" cy="4626459"/>
          </a:xfrm>
        </p:spPr>
        <p:txBody>
          <a:bodyPr/>
          <a:lstStyle/>
          <a:p>
            <a:r>
              <a:rPr lang="en-US" dirty="0"/>
              <a:t>Object detection:</a:t>
            </a:r>
          </a:p>
          <a:p>
            <a:pPr lvl="1"/>
            <a:r>
              <a:rPr lang="en-US" dirty="0"/>
              <a:t>When detecting objects, </a:t>
            </a:r>
            <a:r>
              <a:rPr lang="en-US" dirty="0" err="1"/>
              <a:t>Huskylens</a:t>
            </a:r>
            <a:r>
              <a:rPr lang="en-US" dirty="0"/>
              <a:t> will automatically recognize them, and the objects will be captured in white frames, with their names or types displayed on the screen </a:t>
            </a:r>
            <a:endParaRPr lang="en-HK" dirty="0"/>
          </a:p>
        </p:txBody>
      </p:sp>
      <p:pic>
        <p:nvPicPr>
          <p:cNvPr id="12290" name="Picture 2" descr="ObjectDetection.png">
            <a:extLst>
              <a:ext uri="{FF2B5EF4-FFF2-40B4-BE49-F238E27FC236}">
                <a16:creationId xmlns:a16="http://schemas.microsoft.com/office/drawing/2014/main" id="{E849D5D1-473A-499E-BCC8-7C44DF22F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3288" y="3330009"/>
            <a:ext cx="3485423" cy="2556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282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a:extLst>
              <a:ext uri="{FF2B5EF4-FFF2-40B4-BE49-F238E27FC236}">
                <a16:creationId xmlns:a16="http://schemas.microsoft.com/office/drawing/2014/main" id="{D9527F53-35D4-4CB3-7501-FEF7D343D465}"/>
              </a:ext>
            </a:extLst>
          </p:cNvPr>
          <p:cNvSpPr>
            <a:spLocks noGrp="1"/>
          </p:cNvSpPr>
          <p:nvPr>
            <p:ph type="sldNum" sz="quarter" idx="12"/>
          </p:nvPr>
        </p:nvSpPr>
        <p:spPr/>
        <p:txBody>
          <a:bodyPr/>
          <a:lstStyle/>
          <a:p>
            <a:fld id="{AB503491-D3E2-0544-B471-17B72D68D627}" type="slidenum">
              <a:rPr kumimoji="1" lang="zh-CN" altLang="en-US" smtClean="0"/>
              <a:pPr/>
              <a:t>48</a:t>
            </a:fld>
            <a:endParaRPr kumimoji="1" lang="zh-CN" altLang="en-US" dirty="0"/>
          </a:p>
        </p:txBody>
      </p:sp>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en-US" dirty="0"/>
              <a:t>Object Recognition: Discussion</a:t>
            </a:r>
            <a:endParaRPr lang="en-HK" dirty="0"/>
          </a:p>
        </p:txBody>
      </p:sp>
      <p:sp>
        <p:nvSpPr>
          <p:cNvPr id="3" name="Content Placeholder 2">
            <a:extLst>
              <a:ext uri="{FF2B5EF4-FFF2-40B4-BE49-F238E27FC236}">
                <a16:creationId xmlns:a16="http://schemas.microsoft.com/office/drawing/2014/main" id="{C9342E23-65CA-48CD-B596-4A694D997C17}"/>
              </a:ext>
            </a:extLst>
          </p:cNvPr>
          <p:cNvSpPr>
            <a:spLocks noGrp="1"/>
          </p:cNvSpPr>
          <p:nvPr>
            <p:ph idx="1"/>
          </p:nvPr>
        </p:nvSpPr>
        <p:spPr>
          <a:xfrm>
            <a:off x="6096000" y="1894503"/>
            <a:ext cx="5228097" cy="1442556"/>
          </a:xfrm>
        </p:spPr>
        <p:txBody>
          <a:bodyPr>
            <a:normAutofit fontScale="85000" lnSpcReduction="20000"/>
          </a:bodyPr>
          <a:lstStyle/>
          <a:p>
            <a:r>
              <a:rPr lang="en-US" dirty="0">
                <a:latin typeface="Century Gothic" panose="020B0502020202020204" pitchFamily="34" charset="0"/>
              </a:rPr>
              <a:t>Machine:</a:t>
            </a:r>
          </a:p>
          <a:p>
            <a:pPr lvl="1"/>
            <a:r>
              <a:rPr lang="en-US" sz="2600" b="0" dirty="0">
                <a:latin typeface="Century Gothic" panose="020B0502020202020204" pitchFamily="34" charset="0"/>
              </a:rPr>
              <a:t>Can recognize the dog on the left</a:t>
            </a:r>
          </a:p>
          <a:p>
            <a:pPr lvl="1"/>
            <a:r>
              <a:rPr lang="en-US" sz="2600" b="0" dirty="0">
                <a:latin typeface="Century Gothic" panose="020B0502020202020204" pitchFamily="34" charset="0"/>
              </a:rPr>
              <a:t>Cannot recognize the dog on the right</a:t>
            </a:r>
          </a:p>
        </p:txBody>
      </p:sp>
      <p:sp>
        <p:nvSpPr>
          <p:cNvPr id="4" name="Content Placeholder 2">
            <a:extLst>
              <a:ext uri="{FF2B5EF4-FFF2-40B4-BE49-F238E27FC236}">
                <a16:creationId xmlns:a16="http://schemas.microsoft.com/office/drawing/2014/main" id="{9AC3841D-05DF-43EB-8CE4-CCE988AE83E8}"/>
              </a:ext>
            </a:extLst>
          </p:cNvPr>
          <p:cNvSpPr txBox="1">
            <a:spLocks/>
          </p:cNvSpPr>
          <p:nvPr/>
        </p:nvSpPr>
        <p:spPr>
          <a:xfrm>
            <a:off x="1015711" y="1802562"/>
            <a:ext cx="5080289" cy="2086991"/>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Human:</a:t>
            </a:r>
          </a:p>
          <a:p>
            <a:pPr lvl="1"/>
            <a:r>
              <a:rPr lang="en-US" dirty="0"/>
              <a:t>Can recognize the dog on the left</a:t>
            </a:r>
          </a:p>
          <a:p>
            <a:pPr lvl="1"/>
            <a:r>
              <a:rPr lang="en-US" dirty="0"/>
              <a:t>Can recognize the dog on the right</a:t>
            </a:r>
          </a:p>
        </p:txBody>
      </p:sp>
      <p:pic>
        <p:nvPicPr>
          <p:cNvPr id="22" name="Picture 2" descr="2: The dog picture is a popular example of emergence from the field of gestalt psychology (Boyer and Sarkar, 2000). Though the outline of the dog is not clearly defined, we can perceive the dog as a whole entity within an unclear image. Public Domain. ">
            <a:extLst>
              <a:ext uri="{FF2B5EF4-FFF2-40B4-BE49-F238E27FC236}">
                <a16:creationId xmlns:a16="http://schemas.microsoft.com/office/drawing/2014/main" id="{0DDAF6EB-508A-4C7B-9841-290A00708F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5691" y="3357323"/>
            <a:ext cx="3138417" cy="250854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HD wallpaper: short-coated white and brown dog, animals, dogs, eyes, face,  background | Wallpaper Flare">
            <a:extLst>
              <a:ext uri="{FF2B5EF4-FFF2-40B4-BE49-F238E27FC236}">
                <a16:creationId xmlns:a16="http://schemas.microsoft.com/office/drawing/2014/main" id="{3FFE4C57-AC13-456F-BC1C-E0433ECAD2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4052" y="4038589"/>
            <a:ext cx="2008395" cy="133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71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id="{D0A60E4E-5C47-6A87-E776-60E713D561EC}"/>
              </a:ext>
            </a:extLst>
          </p:cNvPr>
          <p:cNvSpPr>
            <a:spLocks noGrp="1"/>
          </p:cNvSpPr>
          <p:nvPr>
            <p:ph type="sldNum" sz="quarter" idx="12"/>
          </p:nvPr>
        </p:nvSpPr>
        <p:spPr/>
        <p:txBody>
          <a:bodyPr/>
          <a:lstStyle/>
          <a:p>
            <a:fld id="{AB503491-D3E2-0544-B471-17B72D68D627}" type="slidenum">
              <a:rPr kumimoji="1" lang="zh-CN" altLang="en-US" smtClean="0"/>
              <a:pPr/>
              <a:t>5</a:t>
            </a:fld>
            <a:endParaRPr kumimoji="1" lang="zh-CN" altLang="en-US" dirty="0"/>
          </a:p>
        </p:txBody>
      </p:sp>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4643612" y="1709739"/>
            <a:ext cx="6980238"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sz="5400" dirty="0"/>
              <a:t>Experiment 1: </a:t>
            </a:r>
            <a:br>
              <a:rPr lang="en-US" sz="5400" dirty="0"/>
            </a:br>
            <a:r>
              <a:rPr lang="en-US" sz="5400" dirty="0"/>
              <a:t>Color Recognition</a:t>
            </a:r>
            <a:endParaRPr lang="en-US" altLang="en-US" sz="5400"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24850"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379242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a:extLst>
              <a:ext uri="{FF2B5EF4-FFF2-40B4-BE49-F238E27FC236}">
                <a16:creationId xmlns:a16="http://schemas.microsoft.com/office/drawing/2014/main" id="{FE9A867F-E222-5545-9F17-8A00B2D2968A}"/>
              </a:ext>
            </a:extLst>
          </p:cNvPr>
          <p:cNvSpPr>
            <a:spLocks noGrp="1"/>
          </p:cNvSpPr>
          <p:nvPr>
            <p:ph type="sldNum" sz="quarter" idx="12"/>
          </p:nvPr>
        </p:nvSpPr>
        <p:spPr/>
        <p:txBody>
          <a:bodyPr/>
          <a:lstStyle/>
          <a:p>
            <a:fld id="{AB503491-D3E2-0544-B471-17B72D68D627}" type="slidenum">
              <a:rPr kumimoji="1" lang="zh-CN" altLang="en-US" smtClean="0"/>
              <a:pPr/>
              <a:t>6</a:t>
            </a:fld>
            <a:endParaRPr kumimoji="1" lang="zh-CN" altLang="en-US" dirty="0"/>
          </a:p>
        </p:txBody>
      </p:sp>
      <p:sp>
        <p:nvSpPr>
          <p:cNvPr id="2" name="Title 1">
            <a:extLst>
              <a:ext uri="{FF2B5EF4-FFF2-40B4-BE49-F238E27FC236}">
                <a16:creationId xmlns:a16="http://schemas.microsoft.com/office/drawing/2014/main" id="{58CD0899-505D-394B-B5CF-8945E20392BF}"/>
              </a:ext>
            </a:extLst>
          </p:cNvPr>
          <p:cNvSpPr>
            <a:spLocks noGrp="1"/>
          </p:cNvSpPr>
          <p:nvPr>
            <p:ph type="title"/>
          </p:nvPr>
        </p:nvSpPr>
        <p:spPr/>
        <p:txBody>
          <a:bodyPr/>
          <a:lstStyle/>
          <a:p>
            <a:r>
              <a:rPr lang="en-US" dirty="0"/>
              <a:t>Color Recognition: Human</a:t>
            </a:r>
          </a:p>
        </p:txBody>
      </p:sp>
      <p:sp>
        <p:nvSpPr>
          <p:cNvPr id="3" name="Content Placeholder 2">
            <a:extLst>
              <a:ext uri="{FF2B5EF4-FFF2-40B4-BE49-F238E27FC236}">
                <a16:creationId xmlns:a16="http://schemas.microsoft.com/office/drawing/2014/main" id="{81B072A3-45A8-6540-9481-46522548CB95}"/>
              </a:ext>
            </a:extLst>
          </p:cNvPr>
          <p:cNvSpPr>
            <a:spLocks noGrp="1"/>
          </p:cNvSpPr>
          <p:nvPr>
            <p:ph idx="1"/>
          </p:nvPr>
        </p:nvSpPr>
        <p:spPr>
          <a:xfrm>
            <a:off x="1047231" y="1881040"/>
            <a:ext cx="7741169" cy="4092306"/>
          </a:xfrm>
        </p:spPr>
        <p:txBody>
          <a:bodyPr/>
          <a:lstStyle/>
          <a:p>
            <a:r>
              <a:rPr lang="en-US" dirty="0"/>
              <a:t>Human: What colors do you see in this dress?</a:t>
            </a:r>
          </a:p>
          <a:p>
            <a:r>
              <a:rPr lang="en-US" dirty="0" err="1"/>
              <a:t>Wallisch</a:t>
            </a:r>
            <a:r>
              <a:rPr lang="en-US" dirty="0"/>
              <a:t> (2017):</a:t>
            </a:r>
          </a:p>
          <a:p>
            <a:pPr lvl="1"/>
            <a:r>
              <a:rPr lang="en-US" dirty="0"/>
              <a:t>59.13% see white &amp; gold</a:t>
            </a:r>
          </a:p>
          <a:p>
            <a:pPr lvl="1"/>
            <a:r>
              <a:rPr lang="en-US" dirty="0"/>
              <a:t>27.19% see black &amp; blue</a:t>
            </a:r>
          </a:p>
          <a:p>
            <a:pPr lvl="1"/>
            <a:r>
              <a:rPr lang="en-US" dirty="0"/>
              <a:t>8.88% see blue &amp; gold</a:t>
            </a:r>
          </a:p>
          <a:p>
            <a:pPr lvl="1"/>
            <a:r>
              <a:rPr lang="en-US" dirty="0"/>
              <a:t>0.78% see white &amp; black</a:t>
            </a:r>
          </a:p>
          <a:p>
            <a:pPr lvl="1"/>
            <a:r>
              <a:rPr lang="en-US" dirty="0"/>
              <a:t>4.02% see switching, ambiguous, others</a:t>
            </a:r>
          </a:p>
          <a:p>
            <a:endParaRPr lang="en-US" dirty="0"/>
          </a:p>
          <a:p>
            <a:endParaRPr lang="en-US" dirty="0"/>
          </a:p>
        </p:txBody>
      </p:sp>
      <p:pic>
        <p:nvPicPr>
          <p:cNvPr id="6" name="Picture 2" descr="The Dress (viral phenomenon).png">
            <a:extLst>
              <a:ext uri="{FF2B5EF4-FFF2-40B4-BE49-F238E27FC236}">
                <a16:creationId xmlns:a16="http://schemas.microsoft.com/office/drawing/2014/main" id="{CF9011C4-0E44-BA43-8F52-5A84427624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7699" y="1404456"/>
            <a:ext cx="3674301" cy="4893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20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a:extLst>
              <a:ext uri="{FF2B5EF4-FFF2-40B4-BE49-F238E27FC236}">
                <a16:creationId xmlns:a16="http://schemas.microsoft.com/office/drawing/2014/main" id="{0CA333FE-D0EF-E4F4-1366-0E948503E49F}"/>
              </a:ext>
            </a:extLst>
          </p:cNvPr>
          <p:cNvSpPr>
            <a:spLocks noGrp="1"/>
          </p:cNvSpPr>
          <p:nvPr>
            <p:ph type="sldNum" sz="quarter" idx="12"/>
          </p:nvPr>
        </p:nvSpPr>
        <p:spPr/>
        <p:txBody>
          <a:bodyPr/>
          <a:lstStyle/>
          <a:p>
            <a:fld id="{AB503491-D3E2-0544-B471-17B72D68D627}" type="slidenum">
              <a:rPr kumimoji="1" lang="zh-CN" altLang="en-US" smtClean="0"/>
              <a:pPr/>
              <a:t>7</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dirty="0"/>
              <a:t>Color Recognition: CUHK-JC </a:t>
            </a:r>
            <a:r>
              <a:rPr lang="en-US" dirty="0" err="1"/>
              <a:t>iCar</a:t>
            </a:r>
            <a:endParaRPr lang="en-US" dirty="0"/>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a:xfrm>
            <a:off x="966673" y="1802562"/>
            <a:ext cx="7037246" cy="2407550"/>
          </a:xfrm>
        </p:spPr>
        <p:txBody>
          <a:bodyPr/>
          <a:lstStyle/>
          <a:p>
            <a:r>
              <a:rPr lang="en-US" dirty="0"/>
              <a:t>Color recognition with CUHK-JC </a:t>
            </a:r>
            <a:r>
              <a:rPr lang="en-US" dirty="0" err="1"/>
              <a:t>iCar</a:t>
            </a:r>
            <a:r>
              <a:rPr lang="en-US" dirty="0"/>
              <a:t>:</a:t>
            </a:r>
          </a:p>
          <a:p>
            <a:pPr lvl="1"/>
            <a:r>
              <a:rPr lang="en-US" dirty="0"/>
              <a:t>Switch to color recognition</a:t>
            </a:r>
          </a:p>
          <a:p>
            <a:pPr lvl="1"/>
            <a:r>
              <a:rPr lang="en-US" dirty="0"/>
              <a:t>Learn the color of an object with known color (e.g. white, gold, blue, or black)</a:t>
            </a:r>
          </a:p>
          <a:p>
            <a:pPr lvl="1"/>
            <a:r>
              <a:rPr lang="en-US" dirty="0"/>
              <a:t>Recognize if colors in the dress are the same as the learned color</a:t>
            </a:r>
          </a:p>
        </p:txBody>
      </p:sp>
      <p:pic>
        <p:nvPicPr>
          <p:cNvPr id="4" name="Picture 2" descr="The Dress (viral phenomenon).png">
            <a:extLst>
              <a:ext uri="{FF2B5EF4-FFF2-40B4-BE49-F238E27FC236}">
                <a16:creationId xmlns:a16="http://schemas.microsoft.com/office/drawing/2014/main" id="{C148A968-E0BD-6340-968A-AB0AB2E6C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7699" y="1404456"/>
            <a:ext cx="3674301" cy="48935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a:extLst>
              <a:ext uri="{FF2B5EF4-FFF2-40B4-BE49-F238E27FC236}">
                <a16:creationId xmlns:a16="http://schemas.microsoft.com/office/drawing/2014/main" id="{7DA17D3D-4BC8-9943-A9F9-7C5FE7405D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6096000" y="3958054"/>
            <a:ext cx="2192577" cy="233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8397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a:extLst>
              <a:ext uri="{FF2B5EF4-FFF2-40B4-BE49-F238E27FC236}">
                <a16:creationId xmlns:a16="http://schemas.microsoft.com/office/drawing/2014/main" id="{86788DAA-74C1-41A5-9FBB-06597537CE9F}"/>
              </a:ext>
            </a:extLst>
          </p:cNvPr>
          <p:cNvSpPr>
            <a:spLocks noGrp="1"/>
          </p:cNvSpPr>
          <p:nvPr>
            <p:ph type="sldNum" sz="quarter" idx="12"/>
          </p:nvPr>
        </p:nvSpPr>
        <p:spPr/>
        <p:txBody>
          <a:bodyPr/>
          <a:lstStyle/>
          <a:p>
            <a:fld id="{AB503491-D3E2-0544-B471-17B72D68D627}" type="slidenum">
              <a:rPr kumimoji="1" lang="zh-CN" altLang="en-US" smtClean="0"/>
              <a:pPr/>
              <a:t>8</a:t>
            </a:fld>
            <a:endParaRPr kumimoji="1" lang="zh-CN" altLang="en-US" dirty="0"/>
          </a:p>
        </p:txBody>
      </p:sp>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en-US" altLang="zh-TW" dirty="0">
                <a:latin typeface="Microsoft JhengHei UI" panose="020B0604030504040204" pitchFamily="34" charset="-120"/>
                <a:ea typeface="Microsoft JhengHei UI" panose="020B0604030504040204" pitchFamily="34" charset="-120"/>
              </a:rPr>
              <a:t>Experiment 1</a:t>
            </a:r>
            <a:endParaRPr lang="en-US" dirty="0">
              <a:solidFill>
                <a:srgbClr val="FFFF00"/>
              </a:solidFill>
              <a:latin typeface="Microsoft JhengHei UI" panose="020B0604030504040204" pitchFamily="34" charset="-120"/>
              <a:ea typeface="Microsoft JhengHei UI" panose="020B0604030504040204" pitchFamily="34" charset="-120"/>
            </a:endParaRPr>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p:txBody>
          <a:bodyPr/>
          <a:lstStyle/>
          <a:p>
            <a:r>
              <a:rPr lang="en-US" altLang="zh-TW" b="1" dirty="0">
                <a:latin typeface="Microsoft JhengHei UI" panose="020B0604030504040204" pitchFamily="34" charset="-120"/>
                <a:ea typeface="Microsoft JhengHei UI" panose="020B0604030504040204" pitchFamily="34" charset="-120"/>
              </a:rPr>
              <a:t>Use</a:t>
            </a:r>
            <a:r>
              <a:rPr lang="zh-TW" altLang="en-US" b="1" dirty="0">
                <a:latin typeface="Microsoft JhengHei UI" panose="020B0604030504040204" pitchFamily="34" charset="-120"/>
                <a:ea typeface="Microsoft JhengHei UI" panose="020B0604030504040204" pitchFamily="34" charset="-120"/>
              </a:rPr>
              <a:t> </a:t>
            </a:r>
            <a:r>
              <a:rPr lang="en-US" b="1" dirty="0">
                <a:solidFill>
                  <a:srgbClr val="FFC000"/>
                </a:solidFill>
                <a:latin typeface="Microsoft JhengHei UI" panose="020B0604030504040204" pitchFamily="34" charset="-120"/>
                <a:ea typeface="Microsoft JhengHei UI" panose="020B0604030504040204" pitchFamily="34" charset="-120"/>
              </a:rPr>
              <a:t>CUHK-JC </a:t>
            </a:r>
            <a:r>
              <a:rPr lang="en-US" b="1" dirty="0" err="1">
                <a:solidFill>
                  <a:srgbClr val="FFC000"/>
                </a:solidFill>
                <a:latin typeface="Microsoft JhengHei UI" panose="020B0604030504040204" pitchFamily="34" charset="-120"/>
                <a:ea typeface="Microsoft JhengHei UI" panose="020B0604030504040204" pitchFamily="34" charset="-120"/>
              </a:rPr>
              <a:t>iCar</a:t>
            </a:r>
            <a:r>
              <a:rPr lang="en-US" b="1" dirty="0">
                <a:solidFill>
                  <a:srgbClr val="FFC000"/>
                </a:solidFill>
                <a:latin typeface="Microsoft JhengHei UI" panose="020B0604030504040204" pitchFamily="34" charset="-120"/>
                <a:ea typeface="Microsoft JhengHei UI" panose="020B0604030504040204" pitchFamily="34" charset="-120"/>
              </a:rPr>
              <a:t> </a:t>
            </a:r>
            <a:r>
              <a:rPr lang="en-US" b="1" dirty="0">
                <a:latin typeface="Microsoft JhengHei UI" panose="020B0604030504040204" pitchFamily="34" charset="-120"/>
                <a:ea typeface="Microsoft JhengHei UI" panose="020B0604030504040204" pitchFamily="34" charset="-120"/>
              </a:rPr>
              <a:t>“</a:t>
            </a:r>
            <a:r>
              <a:rPr lang="en-US" altLang="zh-TW" b="1" dirty="0">
                <a:latin typeface="Microsoft JhengHei UI" panose="020B0604030504040204" pitchFamily="34" charset="-120"/>
                <a:ea typeface="Microsoft JhengHei UI" panose="020B0604030504040204" pitchFamily="34" charset="-120"/>
              </a:rPr>
              <a:t>Color Recognition”</a:t>
            </a:r>
            <a:r>
              <a:rPr lang="zh-TW" altLang="en-US" b="1" dirty="0">
                <a:latin typeface="Microsoft JhengHei UI" panose="020B0604030504040204" pitchFamily="34" charset="-120"/>
                <a:ea typeface="Microsoft JhengHei UI" panose="020B0604030504040204" pitchFamily="34" charset="-120"/>
              </a:rPr>
              <a:t>：</a:t>
            </a:r>
            <a:endParaRPr lang="en-US" b="1" dirty="0">
              <a:latin typeface="Microsoft JhengHei UI" panose="020B0604030504040204" pitchFamily="34" charset="-120"/>
              <a:ea typeface="Microsoft JhengHei UI" panose="020B0604030504040204" pitchFamily="34" charset="-120"/>
            </a:endParaRPr>
          </a:p>
        </p:txBody>
      </p:sp>
      <p:pic>
        <p:nvPicPr>
          <p:cNvPr id="4" name="Picture 2" descr="The Dress (viral phenomenon).png">
            <a:extLst>
              <a:ext uri="{FF2B5EF4-FFF2-40B4-BE49-F238E27FC236}">
                <a16:creationId xmlns:a16="http://schemas.microsoft.com/office/drawing/2014/main" id="{C148A968-E0BD-6340-968A-AB0AB2E6C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585" y="1289467"/>
            <a:ext cx="3841415" cy="512085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圓角 7">
            <a:extLst>
              <a:ext uri="{FF2B5EF4-FFF2-40B4-BE49-F238E27FC236}">
                <a16:creationId xmlns:a16="http://schemas.microsoft.com/office/drawing/2014/main" id="{A4884DAE-B52C-417A-8FB3-C5DE50E38346}"/>
              </a:ext>
            </a:extLst>
          </p:cNvPr>
          <p:cNvSpPr/>
          <p:nvPr/>
        </p:nvSpPr>
        <p:spPr>
          <a:xfrm>
            <a:off x="1047231" y="3863080"/>
            <a:ext cx="1546411" cy="1452282"/>
          </a:xfrm>
          <a:prstGeom prst="roundRect">
            <a:avLst/>
          </a:prstGeom>
          <a:solidFill>
            <a:srgbClr val="758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0" name="文字方塊 9">
            <a:extLst>
              <a:ext uri="{FF2B5EF4-FFF2-40B4-BE49-F238E27FC236}">
                <a16:creationId xmlns:a16="http://schemas.microsoft.com/office/drawing/2014/main" id="{D329F9C8-37DE-4515-A8B4-A1379F3DF81E}"/>
              </a:ext>
            </a:extLst>
          </p:cNvPr>
          <p:cNvSpPr txBox="1"/>
          <p:nvPr/>
        </p:nvSpPr>
        <p:spPr>
          <a:xfrm>
            <a:off x="1047231" y="5286271"/>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rPr>
              <a:t>Blue</a:t>
            </a:r>
            <a:endParaRPr kumimoji="0" lang="zh-TW" altLang="en-US" sz="3200" b="0"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1" name="矩形: 圓角 10">
            <a:extLst>
              <a:ext uri="{FF2B5EF4-FFF2-40B4-BE49-F238E27FC236}">
                <a16:creationId xmlns:a16="http://schemas.microsoft.com/office/drawing/2014/main" id="{19A7D821-47D3-42E2-A646-11B852155783}"/>
              </a:ext>
            </a:extLst>
          </p:cNvPr>
          <p:cNvSpPr/>
          <p:nvPr/>
        </p:nvSpPr>
        <p:spPr>
          <a:xfrm>
            <a:off x="2907408" y="3863080"/>
            <a:ext cx="1546411" cy="145228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2" name="文字方塊 11">
            <a:extLst>
              <a:ext uri="{FF2B5EF4-FFF2-40B4-BE49-F238E27FC236}">
                <a16:creationId xmlns:a16="http://schemas.microsoft.com/office/drawing/2014/main" id="{3BD153D3-4A5D-46B7-BC48-911F46356B53}"/>
              </a:ext>
            </a:extLst>
          </p:cNvPr>
          <p:cNvSpPr txBox="1"/>
          <p:nvPr/>
        </p:nvSpPr>
        <p:spPr>
          <a:xfrm>
            <a:off x="2907408" y="5286271"/>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dirty="0">
                <a:ln>
                  <a:noFill/>
                </a:ln>
                <a:solidFill>
                  <a:prstClr val="white">
                    <a:lumMod val="75000"/>
                  </a:prstClr>
                </a:solidFill>
                <a:effectLst/>
                <a:uLnTx/>
                <a:uFillTx/>
                <a:latin typeface="Microsoft JhengHei UI" panose="020B0604030504040204" pitchFamily="34" charset="-120"/>
                <a:ea typeface="Microsoft JhengHei UI" panose="020B0604030504040204" pitchFamily="34" charset="-120"/>
                <a:cs typeface="+mn-cs"/>
              </a:rPr>
              <a:t>White</a:t>
            </a:r>
            <a:endParaRPr kumimoji="0" lang="zh-TW" altLang="en-US" sz="3200" b="0" i="0" u="none" strike="noStrike" kern="1200" cap="none" spc="0" normalizeH="0" baseline="0" noProof="0" dirty="0">
              <a:ln>
                <a:noFill/>
              </a:ln>
              <a:solidFill>
                <a:prstClr val="white">
                  <a:lumMod val="75000"/>
                </a:prstClr>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3" name="矩形: 圓角 12">
            <a:extLst>
              <a:ext uri="{FF2B5EF4-FFF2-40B4-BE49-F238E27FC236}">
                <a16:creationId xmlns:a16="http://schemas.microsoft.com/office/drawing/2014/main" id="{BDFF55F6-A530-4DF3-9F28-4DC07487CFD6}"/>
              </a:ext>
            </a:extLst>
          </p:cNvPr>
          <p:cNvSpPr/>
          <p:nvPr/>
        </p:nvSpPr>
        <p:spPr>
          <a:xfrm>
            <a:off x="4767585" y="3863080"/>
            <a:ext cx="1546411" cy="1452282"/>
          </a:xfrm>
          <a:prstGeom prst="roundRect">
            <a:avLst/>
          </a:prstGeom>
          <a:solidFill>
            <a:srgbClr val="524A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4" name="文字方塊 13">
            <a:extLst>
              <a:ext uri="{FF2B5EF4-FFF2-40B4-BE49-F238E27FC236}">
                <a16:creationId xmlns:a16="http://schemas.microsoft.com/office/drawing/2014/main" id="{3592C3C3-5FF9-40F2-964B-2CD5AE23868A}"/>
              </a:ext>
            </a:extLst>
          </p:cNvPr>
          <p:cNvSpPr txBox="1"/>
          <p:nvPr/>
        </p:nvSpPr>
        <p:spPr>
          <a:xfrm>
            <a:off x="4767585" y="5299029"/>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rPr>
              <a:t>Black</a:t>
            </a:r>
            <a:endParaRPr kumimoji="0" lang="zh-TW" altLang="en-US" sz="3200" b="0"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5" name="矩形: 圓角 14">
            <a:extLst>
              <a:ext uri="{FF2B5EF4-FFF2-40B4-BE49-F238E27FC236}">
                <a16:creationId xmlns:a16="http://schemas.microsoft.com/office/drawing/2014/main" id="{1E87C332-2F8F-43B3-BE55-79E49A2F33CA}"/>
              </a:ext>
            </a:extLst>
          </p:cNvPr>
          <p:cNvSpPr/>
          <p:nvPr/>
        </p:nvSpPr>
        <p:spPr>
          <a:xfrm>
            <a:off x="6627762" y="3846747"/>
            <a:ext cx="1546411" cy="1452282"/>
          </a:xfrm>
          <a:prstGeom prst="roundRect">
            <a:avLst/>
          </a:prstGeom>
          <a:solidFill>
            <a:srgbClr val="967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6" name="文字方塊 15">
            <a:extLst>
              <a:ext uri="{FF2B5EF4-FFF2-40B4-BE49-F238E27FC236}">
                <a16:creationId xmlns:a16="http://schemas.microsoft.com/office/drawing/2014/main" id="{163381E5-CB95-4AE7-AD4D-DF3103FB7CB8}"/>
              </a:ext>
            </a:extLst>
          </p:cNvPr>
          <p:cNvSpPr txBox="1"/>
          <p:nvPr/>
        </p:nvSpPr>
        <p:spPr>
          <a:xfrm>
            <a:off x="6670207" y="5286270"/>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dirty="0">
                <a:ln>
                  <a:noFill/>
                </a:ln>
                <a:solidFill>
                  <a:srgbClr val="967004"/>
                </a:solidFill>
                <a:effectLst/>
                <a:uLnTx/>
                <a:uFillTx/>
                <a:latin typeface="Microsoft JhengHei UI" panose="020B0604030504040204" pitchFamily="34" charset="-120"/>
                <a:ea typeface="Microsoft JhengHei UI" panose="020B0604030504040204" pitchFamily="34" charset="-120"/>
                <a:cs typeface="+mn-cs"/>
              </a:rPr>
              <a:t>Gold</a:t>
            </a:r>
            <a:endParaRPr kumimoji="0" lang="zh-TW" altLang="en-US" sz="3200" b="1" i="0" u="none" strike="noStrike" kern="1200" cap="none" spc="0" normalizeH="0" baseline="0" noProof="0" dirty="0">
              <a:ln>
                <a:noFill/>
              </a:ln>
              <a:solidFill>
                <a:srgbClr val="967004"/>
              </a:solidFill>
              <a:effectLst/>
              <a:uLnTx/>
              <a:uFillTx/>
              <a:latin typeface="Microsoft JhengHei UI" panose="020B0604030504040204" pitchFamily="34" charset="-120"/>
              <a:ea typeface="Microsoft JhengHei UI" panose="020B0604030504040204" pitchFamily="34" charset="-120"/>
              <a:cs typeface="+mn-cs"/>
            </a:endParaRPr>
          </a:p>
        </p:txBody>
      </p:sp>
    </p:spTree>
    <p:extLst>
      <p:ext uri="{BB962C8B-B14F-4D97-AF65-F5344CB8AC3E}">
        <p14:creationId xmlns:p14="http://schemas.microsoft.com/office/powerpoint/2010/main" val="2812227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862D37A-A7F5-CBCB-00FE-D81136CD9D9D}"/>
              </a:ext>
            </a:extLst>
          </p:cNvPr>
          <p:cNvSpPr>
            <a:spLocks noGrp="1"/>
          </p:cNvSpPr>
          <p:nvPr>
            <p:ph type="sldNum" sz="quarter" idx="12"/>
          </p:nvPr>
        </p:nvSpPr>
        <p:spPr/>
        <p:txBody>
          <a:bodyPr/>
          <a:lstStyle/>
          <a:p>
            <a:fld id="{7238B5FD-6590-4037-8EEC-28B3B1A8A24F}" type="slidenum">
              <a:rPr lang="en-HK" smtClean="0"/>
              <a:pPr/>
              <a:t>9</a:t>
            </a:fld>
            <a:endParaRPr lang="en-HK" dirty="0"/>
          </a:p>
        </p:txBody>
      </p:sp>
      <p:sp>
        <p:nvSpPr>
          <p:cNvPr id="2" name="Title 1">
            <a:extLst>
              <a:ext uri="{FF2B5EF4-FFF2-40B4-BE49-F238E27FC236}">
                <a16:creationId xmlns:a16="http://schemas.microsoft.com/office/drawing/2014/main" id="{90001D0A-613B-2AF3-6AC7-8F110381CAB2}"/>
              </a:ext>
            </a:extLst>
          </p:cNvPr>
          <p:cNvSpPr>
            <a:spLocks noGrp="1"/>
          </p:cNvSpPr>
          <p:nvPr>
            <p:ph type="title"/>
          </p:nvPr>
        </p:nvSpPr>
        <p:spPr/>
        <p:txBody>
          <a:bodyPr/>
          <a:lstStyle/>
          <a:p>
            <a:r>
              <a:rPr lang="en-US" altLang="zh-HK" dirty="0"/>
              <a:t>Experiment Steps</a:t>
            </a:r>
            <a:endParaRPr lang="zh-HK" altLang="en-US" dirty="0"/>
          </a:p>
        </p:txBody>
      </p:sp>
      <p:sp>
        <p:nvSpPr>
          <p:cNvPr id="3" name="Content Placeholder 2">
            <a:extLst>
              <a:ext uri="{FF2B5EF4-FFF2-40B4-BE49-F238E27FC236}">
                <a16:creationId xmlns:a16="http://schemas.microsoft.com/office/drawing/2014/main" id="{F4439DCC-0279-A649-F484-AAC871504E1A}"/>
              </a:ext>
            </a:extLst>
          </p:cNvPr>
          <p:cNvSpPr>
            <a:spLocks noGrp="1"/>
          </p:cNvSpPr>
          <p:nvPr>
            <p:ph idx="1"/>
          </p:nvPr>
        </p:nvSpPr>
        <p:spPr>
          <a:xfrm>
            <a:off x="1047232" y="1881040"/>
            <a:ext cx="5153284" cy="4092306"/>
          </a:xfrm>
        </p:spPr>
        <p:txBody>
          <a:bodyPr/>
          <a:lstStyle/>
          <a:p>
            <a:r>
              <a:rPr lang="en-US" altLang="zh-HK" dirty="0"/>
              <a:t>Turn on the </a:t>
            </a:r>
            <a:r>
              <a:rPr lang="en-US" altLang="zh-HK" dirty="0" err="1"/>
              <a:t>iCar</a:t>
            </a:r>
            <a:endParaRPr lang="en-US" altLang="zh-HK" dirty="0"/>
          </a:p>
          <a:p>
            <a:r>
              <a:rPr lang="en-US" altLang="zh-HK" dirty="0"/>
              <a:t>Change mode to Color Recognition </a:t>
            </a:r>
          </a:p>
          <a:p>
            <a:r>
              <a:rPr lang="en-US" altLang="zh-HK" dirty="0"/>
              <a:t>Enable Learn Multiple</a:t>
            </a:r>
            <a:endParaRPr lang="zh-HK" altLang="en-US" dirty="0"/>
          </a:p>
        </p:txBody>
      </p:sp>
      <p:pic>
        <p:nvPicPr>
          <p:cNvPr id="5" name="V_20241005_160848_ES3">
            <a:hlinkClick r:id="" action="ppaction://media"/>
            <a:extLst>
              <a:ext uri="{FF2B5EF4-FFF2-40B4-BE49-F238E27FC236}">
                <a16:creationId xmlns:a16="http://schemas.microsoft.com/office/drawing/2014/main" id="{DE62CF2E-CDC8-47DA-36DE-C15BEBE26308}"/>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t="6580" r="26973"/>
          <a:stretch/>
        </p:blipFill>
        <p:spPr>
          <a:xfrm>
            <a:off x="6200515" y="1702185"/>
            <a:ext cx="5935593" cy="4271161"/>
          </a:xfrm>
          <a:prstGeom prst="rect">
            <a:avLst/>
          </a:prstGeom>
        </p:spPr>
      </p:pic>
    </p:spTree>
    <p:extLst>
      <p:ext uri="{BB962C8B-B14F-4D97-AF65-F5344CB8AC3E}">
        <p14:creationId xmlns:p14="http://schemas.microsoft.com/office/powerpoint/2010/main" val="393279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mute="1">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2_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01_Classroom  -  Compatibility Mode" id="{22FF086D-F86D-D141-9C3C-A5C1AC4123D1}" vid="{F2813426-009E-534C-A030-CB04F3CE9BB3}"/>
    </a:ext>
  </a:extLst>
</a:theme>
</file>

<file path=ppt/theme/theme10.xml><?xml version="1.0" encoding="utf-8"?>
<a:theme xmlns:a="http://schemas.openxmlformats.org/drawingml/2006/main" name="1_R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Blu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_G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_Gre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urp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Yellow">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u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G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Gre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Purp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Yellow">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8947</TotalTime>
  <Words>3946</Words>
  <Application>Microsoft Office PowerPoint</Application>
  <PresentationFormat>Widescreen</PresentationFormat>
  <Paragraphs>436</Paragraphs>
  <Slides>48</Slides>
  <Notes>29</Notes>
  <HiddenSlides>0</HiddenSlides>
  <MMClips>4</MMClips>
  <ScaleCrop>false</ScaleCrop>
  <HeadingPairs>
    <vt:vector size="6" baseType="variant">
      <vt:variant>
        <vt:lpstr>Fonts Used</vt:lpstr>
      </vt:variant>
      <vt:variant>
        <vt:i4>17</vt:i4>
      </vt:variant>
      <vt:variant>
        <vt:lpstr>Theme</vt:lpstr>
      </vt:variant>
      <vt:variant>
        <vt:i4>13</vt:i4>
      </vt:variant>
      <vt:variant>
        <vt:lpstr>Slide Titles</vt:lpstr>
      </vt:variant>
      <vt:variant>
        <vt:i4>48</vt:i4>
      </vt:variant>
    </vt:vector>
  </HeadingPairs>
  <TitlesOfParts>
    <vt:vector size="78" baseType="lpstr">
      <vt:lpstr>Avenir Black</vt:lpstr>
      <vt:lpstr>Avenir Heavy</vt:lpstr>
      <vt:lpstr>Microsoft JhengHei</vt:lpstr>
      <vt:lpstr>Microsoft JhengHei UI</vt:lpstr>
      <vt:lpstr>PingFang TC</vt:lpstr>
      <vt:lpstr>PingFang TC Light</vt:lpstr>
      <vt:lpstr>PingFang TC Medium</vt:lpstr>
      <vt:lpstr>PingFang TC Semibold</vt:lpstr>
      <vt:lpstr>等线</vt:lpstr>
      <vt:lpstr>Arial</vt:lpstr>
      <vt:lpstr>Book Antiqua</vt:lpstr>
      <vt:lpstr>Calibri</vt:lpstr>
      <vt:lpstr>Calibri Light</vt:lpstr>
      <vt:lpstr>Cambria</vt:lpstr>
      <vt:lpstr>Cambria Math</vt:lpstr>
      <vt:lpstr>Century Gothic</vt:lpstr>
      <vt:lpstr>Helvetica</vt:lpstr>
      <vt:lpstr>2_Office Theme</vt:lpstr>
      <vt:lpstr>Red</vt:lpstr>
      <vt:lpstr>Purple</vt:lpstr>
      <vt:lpstr>Yellow</vt:lpstr>
      <vt:lpstr>Blue</vt:lpstr>
      <vt:lpstr>Green</vt:lpstr>
      <vt:lpstr>Grey</vt:lpstr>
      <vt:lpstr>1_Purple</vt:lpstr>
      <vt:lpstr>1_Yellow</vt:lpstr>
      <vt:lpstr>1_Red</vt:lpstr>
      <vt:lpstr>1_Blue</vt:lpstr>
      <vt:lpstr>1_Green</vt:lpstr>
      <vt:lpstr>1_Grey</vt:lpstr>
      <vt:lpstr>CHAPTER 1</vt:lpstr>
      <vt:lpstr>Content</vt:lpstr>
      <vt:lpstr>Interaction</vt:lpstr>
      <vt:lpstr>Discussions</vt:lpstr>
      <vt:lpstr>Experiment 1:  Color Recognition</vt:lpstr>
      <vt:lpstr>Color Recognition: Human</vt:lpstr>
      <vt:lpstr>Color Recognition: CUHK-JC iCar</vt:lpstr>
      <vt:lpstr>Experiment 1</vt:lpstr>
      <vt:lpstr>Experiment Steps</vt:lpstr>
      <vt:lpstr>Learn Colors</vt:lpstr>
      <vt:lpstr>Experiment 1</vt:lpstr>
      <vt:lpstr>Experiment 1：Answer</vt:lpstr>
      <vt:lpstr>Forget Learned Colors</vt:lpstr>
      <vt:lpstr>Color Recognition: Discussion</vt:lpstr>
      <vt:lpstr>Color Recognition: Human</vt:lpstr>
      <vt:lpstr>Example 2</vt:lpstr>
      <vt:lpstr>Learn Color</vt:lpstr>
      <vt:lpstr>Example 2</vt:lpstr>
      <vt:lpstr>Example 2：Answer</vt:lpstr>
      <vt:lpstr>Color Recognition: Discussion</vt:lpstr>
      <vt:lpstr>Experiment 2:  Size Perception</vt:lpstr>
      <vt:lpstr>Size Perception: Human</vt:lpstr>
      <vt:lpstr>Size Perception: Human</vt:lpstr>
      <vt:lpstr>Size Perception: Human</vt:lpstr>
      <vt:lpstr>Size Perception: CUHK-JC iCar</vt:lpstr>
      <vt:lpstr>Size Perception: CUHK-JC iCar</vt:lpstr>
      <vt:lpstr>Size Perception: CUHK-JC iCar</vt:lpstr>
      <vt:lpstr>Size Perception: CUHK-JC iCar</vt:lpstr>
      <vt:lpstr>Size Perception: CUHK-JC iCar</vt:lpstr>
      <vt:lpstr>Size Perception: CUHK-JC iCar</vt:lpstr>
      <vt:lpstr>Size Perception: CUHK-JC iCar</vt:lpstr>
      <vt:lpstr>Size Perception: CUHK-JC iCar</vt:lpstr>
      <vt:lpstr>Size Perception: Discussion</vt:lpstr>
      <vt:lpstr>Experiment 3:  Face Recognition</vt:lpstr>
      <vt:lpstr>Face Recognition: Human</vt:lpstr>
      <vt:lpstr>Face Recognition: CUHK-JC iCar</vt:lpstr>
      <vt:lpstr>Face Recognition: CUHK-JC iCar</vt:lpstr>
      <vt:lpstr>Face Recognition: CUHK-JC iCar</vt:lpstr>
      <vt:lpstr>Face Recognition: CUHK-JC iCar</vt:lpstr>
      <vt:lpstr>Face Recognition: CUHK-JC iCar</vt:lpstr>
      <vt:lpstr>Face Recognition: CUHK-JC iCar</vt:lpstr>
      <vt:lpstr>Face Recognition: Discussion</vt:lpstr>
      <vt:lpstr>Experiment 4: Object Recognition</vt:lpstr>
      <vt:lpstr>Object Recognition: Human</vt:lpstr>
      <vt:lpstr>Object Recognition: CUHK-JC iCar</vt:lpstr>
      <vt:lpstr>Object Recognition: CUHK-JC iCar</vt:lpstr>
      <vt:lpstr>Object Recognition: CUHK-JC iCar</vt:lpstr>
      <vt:lpstr>Object Recognition: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XX</dc:title>
  <dc:creator>Evan Li (ENF)</dc:creator>
  <cp:lastModifiedBy>CUHK Jockey Club AI for the Future Project</cp:lastModifiedBy>
  <cp:revision>266</cp:revision>
  <dcterms:created xsi:type="dcterms:W3CDTF">2021-03-25T02:13:53Z</dcterms:created>
  <dcterms:modified xsi:type="dcterms:W3CDTF">2024-11-03T07:16:17Z</dcterms:modified>
</cp:coreProperties>
</file>